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 id="2147483669" r:id="rId2"/>
  </p:sldMasterIdLst>
  <p:notesMasterIdLst>
    <p:notesMasterId r:id="rId17"/>
  </p:notesMasterIdLst>
  <p:sldIdLst>
    <p:sldId id="256" r:id="rId3"/>
    <p:sldId id="257" r:id="rId4"/>
    <p:sldId id="297" r:id="rId5"/>
    <p:sldId id="258" r:id="rId6"/>
    <p:sldId id="263" r:id="rId7"/>
    <p:sldId id="298" r:id="rId8"/>
    <p:sldId id="299" r:id="rId9"/>
    <p:sldId id="307" r:id="rId10"/>
    <p:sldId id="266" r:id="rId11"/>
    <p:sldId id="267" r:id="rId12"/>
    <p:sldId id="308" r:id="rId13"/>
    <p:sldId id="269" r:id="rId14"/>
    <p:sldId id="270" r:id="rId15"/>
    <p:sldId id="268" r:id="rId16"/>
  </p:sldIdLst>
  <p:sldSz cx="9144000" cy="5143500" type="screen16x9"/>
  <p:notesSz cx="6858000" cy="9144000"/>
  <p:embeddedFontLst>
    <p:embeddedFont>
      <p:font typeface="Calibri" panose="020F0502020204030204" pitchFamily="34" charset="0"/>
      <p:regular r:id="rId18"/>
      <p:bold r:id="rId19"/>
      <p:italic r:id="rId20"/>
      <p:boldItalic r:id="rId21"/>
    </p:embeddedFont>
    <p:embeddedFont>
      <p:font typeface="Century Gothic" panose="020B0502020202020204" pitchFamily="34" charset="0"/>
      <p:regular r:id="rId22"/>
      <p:bold r:id="rId23"/>
      <p:italic r:id="rId24"/>
      <p:boldItalic r:id="rId25"/>
    </p:embeddedFont>
    <p:embeddedFont>
      <p:font typeface="Franklin Gothic Demi" panose="020B0703020102020204" pitchFamily="34" charset="0"/>
      <p:regular r:id="rId26"/>
      <p:italic r:id="rId27"/>
    </p:embeddedFont>
    <p:embeddedFont>
      <p:font typeface="Franklin Gothic Heavy" panose="020B0903020102020204" pitchFamily="34" charset="0"/>
      <p:regular r:id="rId28"/>
      <p:italic r:id="rId29"/>
    </p:embeddedFont>
    <p:embeddedFont>
      <p:font typeface="Franklin Gothic Medium" panose="020B0603020102020204" pitchFamily="34" charset="0"/>
      <p:regular r:id="rId30"/>
      <p:italic r:id="rId31"/>
    </p:embeddedFont>
    <p:embeddedFont>
      <p:font typeface="Nunito Sans" panose="020B0604020202020204" charset="0"/>
      <p:regular r:id="rId32"/>
      <p:bold r:id="rId33"/>
      <p:italic r:id="rId34"/>
      <p:boldItalic r:id="rId35"/>
    </p:embeddedFont>
    <p:embeddedFont>
      <p:font typeface="Open Sans ExtraBold" panose="020B0906030804020204" pitchFamily="34" charset="0"/>
      <p:bold r:id="rId36"/>
      <p:boldItalic r:id="rId37"/>
    </p:embeddedFont>
    <p:embeddedFont>
      <p:font typeface="Roboto Condensed Light" panose="02000000000000000000" pitchFamily="2" charset="0"/>
      <p:regular r:id="rId38"/>
      <p:italic r:id="rId39"/>
    </p:embeddedFont>
    <p:embeddedFont>
      <p:font typeface="Source Sans Pro" panose="020B0503030403020204" pitchFamily="34" charset="0"/>
      <p:regular r:id="rId40"/>
      <p:bold r:id="rId41"/>
      <p:italic r:id="rId42"/>
      <p:boldItalic r:id="rId43"/>
    </p:embeddedFont>
    <p:embeddedFont>
      <p:font typeface="Wingdings 3" panose="05040102010807070707" pitchFamily="18" charset="2"/>
      <p:regular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91">
          <p15:clr>
            <a:srgbClr val="FF00FF"/>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r8949" initials="u" lastIdx="2" clrIdx="0">
    <p:extLst>
      <p:ext uri="{19B8F6BF-5375-455C-9EA6-DF929625EA0E}">
        <p15:presenceInfo xmlns:p15="http://schemas.microsoft.com/office/powerpoint/2012/main" userId="usr8949"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4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48C4A70-A6C3-47D8-8D4C-0F6D63CA8B25}">
  <a:tblStyle styleId="{248C4A70-A6C3-47D8-8D4C-0F6D63CA8B2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404" autoAdjust="0"/>
  </p:normalViewPr>
  <p:slideViewPr>
    <p:cSldViewPr snapToGrid="0">
      <p:cViewPr varScale="1">
        <p:scale>
          <a:sx n="151" d="100"/>
          <a:sy n="151" d="100"/>
        </p:scale>
        <p:origin x="474" y="138"/>
      </p:cViewPr>
      <p:guideLst>
        <p:guide orient="horz" pos="591"/>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font" Target="fonts/font22.fntdata"/><Relationship Id="rId21" Type="http://schemas.openxmlformats.org/officeDocument/2006/relationships/font" Target="fonts/font4.fntdata"/><Relationship Id="rId34" Type="http://schemas.openxmlformats.org/officeDocument/2006/relationships/font" Target="fonts/font17.fntdata"/><Relationship Id="rId42" Type="http://schemas.openxmlformats.org/officeDocument/2006/relationships/font" Target="fonts/font25.fntdata"/><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12.fntdata"/><Relationship Id="rId11" Type="http://schemas.openxmlformats.org/officeDocument/2006/relationships/slide" Target="slides/slide9.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font" Target="fonts/font20.fntdata"/><Relationship Id="rId40" Type="http://schemas.openxmlformats.org/officeDocument/2006/relationships/font" Target="fonts/font23.fntdata"/><Relationship Id="rId45"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2.fntdata"/><Relationship Id="rId31" Type="http://schemas.openxmlformats.org/officeDocument/2006/relationships/font" Target="fonts/font14.fntdata"/><Relationship Id="rId44" Type="http://schemas.openxmlformats.org/officeDocument/2006/relationships/font" Target="fonts/font2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43" Type="http://schemas.openxmlformats.org/officeDocument/2006/relationships/font" Target="fonts/font26.fntdata"/><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font" Target="fonts/font21.fntdata"/><Relationship Id="rId46" Type="http://schemas.openxmlformats.org/officeDocument/2006/relationships/presProps" Target="presProps.xml"/><Relationship Id="rId20" Type="http://schemas.openxmlformats.org/officeDocument/2006/relationships/font" Target="fonts/font3.fntdata"/><Relationship Id="rId41" Type="http://schemas.openxmlformats.org/officeDocument/2006/relationships/font" Target="fonts/font24.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8694b295a0_1_3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6" name="Google Shape;576;g8694b295a0_1_3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p:txBody>
      </p:sp>
      <p:sp>
        <p:nvSpPr>
          <p:cNvPr id="4" name="Θέση αριθμού διαφάνειας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55BAAD-06B4-48AE-B889-4EC4AF1DCDDC}"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7940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p:txBody>
      </p:sp>
      <p:sp>
        <p:nvSpPr>
          <p:cNvPr id="4" name="Θέση αριθμού διαφάνειας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55BAAD-06B4-48AE-B889-4EC4AF1DCDDC}"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3497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Wingdings" panose="05000000000000000000" pitchFamily="2" charset="2"/>
              <a:buChar char="§"/>
            </a:pPr>
            <a:r>
              <a:rPr lang="el-GR" dirty="0"/>
              <a:t>Οι τεχνολογίες εικονικής πραγματικότητας (VR) με ζωντανή εικόνα-περιηγητή 360 μοιρών σε συνδυασμό με ήχο προσφέρει στον δυνητικό επισκέπτη μια ευρεία εικόνα του προορισμού.</a:t>
            </a:r>
          </a:p>
          <a:p>
            <a:pPr marL="171450" indent="-171450">
              <a:buFont typeface="Wingdings" panose="05000000000000000000" pitchFamily="2" charset="2"/>
              <a:buChar char="§"/>
            </a:pPr>
            <a:r>
              <a:rPr lang="el-GR" dirty="0"/>
              <a:t>Η χρήση επαυξημένης πραγματικότητας (AR), είναι ένα ακόμη χρήσιμο εργαλείο για τους τουριστικούς πράκτορες, αφού μέσω μιας συσκευής ο πελάτης μπορεί να </a:t>
            </a:r>
            <a:r>
              <a:rPr lang="el-GR" dirty="0" err="1"/>
              <a:t>αλληλεπιδράσει</a:t>
            </a:r>
            <a:r>
              <a:rPr lang="el-GR" dirty="0"/>
              <a:t> και να μάθει πολλές περισσότερες πληροφορίες για τον προορισμό που σκοπεύει να επισκεφθεί.</a:t>
            </a:r>
            <a:endParaRPr lang="en-US" dirty="0"/>
          </a:p>
          <a:p>
            <a:pPr marL="171450" indent="-171450">
              <a:buFont typeface="Wingdings" panose="05000000000000000000" pitchFamily="2" charset="2"/>
              <a:buChar char="§"/>
            </a:pPr>
            <a:r>
              <a:rPr lang="el-GR" dirty="0"/>
              <a:t>Τεχνολογία LAPO ή Live </a:t>
            </a:r>
            <a:r>
              <a:rPr lang="el-GR" dirty="0" err="1"/>
              <a:t>Streaming</a:t>
            </a:r>
            <a:r>
              <a:rPr lang="el-GR" dirty="0"/>
              <a:t>: Η τεχνική περιλαμβάνει τη μέτρηση και, στη συνέχεια, την </a:t>
            </a:r>
            <a:r>
              <a:rPr lang="el-GR" dirty="0" err="1"/>
              <a:t>ψηφιοποίηση</a:t>
            </a:r>
            <a:r>
              <a:rPr lang="el-GR" dirty="0"/>
              <a:t> των καμπυλών και των γωνιών των αντικειμένων και των αποστάσεων μεταξύ τους.</a:t>
            </a:r>
          </a:p>
          <a:p>
            <a:pPr marL="171450" indent="-171450">
              <a:buFont typeface="Wingdings" panose="05000000000000000000" pitchFamily="2" charset="2"/>
              <a:buChar char="§"/>
            </a:pPr>
            <a:r>
              <a:rPr lang="en-US" dirty="0"/>
              <a:t>Travel Analytics Center (Google Tool):</a:t>
            </a:r>
            <a:r>
              <a:rPr lang="el-GR" baseline="0" dirty="0"/>
              <a:t> </a:t>
            </a:r>
            <a:r>
              <a:rPr lang="en-US" dirty="0"/>
              <a:t>https: //travelinsights.withgoogle.com/</a:t>
            </a:r>
          </a:p>
        </p:txBody>
      </p:sp>
      <p:sp>
        <p:nvSpPr>
          <p:cNvPr id="4" name="Θέση αριθμού διαφάνειας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55BAAD-06B4-48AE-B889-4EC4AF1DCDDC}"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78269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2"/>
        <p:cNvGrpSpPr/>
        <p:nvPr/>
      </p:nvGrpSpPr>
      <p:grpSpPr>
        <a:xfrm>
          <a:off x="0" y="0"/>
          <a:ext cx="0" cy="0"/>
          <a:chOff x="0" y="0"/>
          <a:chExt cx="0" cy="0"/>
        </a:xfrm>
      </p:grpSpPr>
      <p:sp>
        <p:nvSpPr>
          <p:cNvPr id="2263" name="Google Shape;2263;g8d5705976a_0_5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4" name="Google Shape;2264;g8d5705976a_0_5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Google Shape;864;g8d1f39281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5" name="Google Shape;865;g8d1f39281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2"/>
        <p:cNvGrpSpPr/>
        <p:nvPr/>
      </p:nvGrpSpPr>
      <p:grpSpPr>
        <a:xfrm>
          <a:off x="0" y="0"/>
          <a:ext cx="0" cy="0"/>
          <a:chOff x="0" y="0"/>
          <a:chExt cx="0" cy="0"/>
        </a:xfrm>
      </p:grpSpPr>
      <p:sp>
        <p:nvSpPr>
          <p:cNvPr id="1333" name="Google Shape;1333;g8d5705976a_0_5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4" name="Google Shape;1334;g8d5705976a_0_5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4568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Google Shape;870;g8dfbd73c83_1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1" name="Google Shape;871;g8dfbd73c83_1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8"/>
        <p:cNvGrpSpPr/>
        <p:nvPr/>
      </p:nvGrpSpPr>
      <p:grpSpPr>
        <a:xfrm>
          <a:off x="0" y="0"/>
          <a:ext cx="0" cy="0"/>
          <a:chOff x="0" y="0"/>
          <a:chExt cx="0" cy="0"/>
        </a:xfrm>
      </p:grpSpPr>
      <p:sp>
        <p:nvSpPr>
          <p:cNvPr id="1399" name="Google Shape;1399;g8694b295a0_0_7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0" name="Google Shape;1400;g8694b295a0_0_7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8"/>
        <p:cNvGrpSpPr/>
        <p:nvPr/>
      </p:nvGrpSpPr>
      <p:grpSpPr>
        <a:xfrm>
          <a:off x="0" y="0"/>
          <a:ext cx="0" cy="0"/>
          <a:chOff x="0" y="0"/>
          <a:chExt cx="0" cy="0"/>
        </a:xfrm>
      </p:grpSpPr>
      <p:sp>
        <p:nvSpPr>
          <p:cNvPr id="1169" name="Google Shape;1169;g8dc5c57113_0_3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0" name="Google Shape;1170;g8dc5c57113_0_3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3694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3"/>
        <p:cNvGrpSpPr/>
        <p:nvPr/>
      </p:nvGrpSpPr>
      <p:grpSpPr>
        <a:xfrm>
          <a:off x="0" y="0"/>
          <a:ext cx="0" cy="0"/>
          <a:chOff x="0" y="0"/>
          <a:chExt cx="0" cy="0"/>
        </a:xfrm>
      </p:grpSpPr>
      <p:sp>
        <p:nvSpPr>
          <p:cNvPr id="1244" name="Google Shape;1244;g8dfbd73c83_1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5" name="Google Shape;1245;g8dfbd73c83_1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t>AGROCERT</a:t>
            </a:r>
            <a:r>
              <a:rPr lang="el-GR" sz="1100" dirty="0"/>
              <a:t> φορέας που τα πιστοποιεί.</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l-GR" sz="1100" dirty="0"/>
              <a:t>ΕΠΙΠ δεν έχει πάρει μεγάλη έκταση,</a:t>
            </a:r>
            <a:r>
              <a:rPr lang="el-GR" sz="1100" baseline="0" dirty="0"/>
              <a:t> ωστόσο θα μπορούσε να </a:t>
            </a:r>
            <a:r>
              <a:rPr lang="el-GR" sz="1100" baseline="0" dirty="0" err="1"/>
              <a:t>δωθεί</a:t>
            </a:r>
            <a:r>
              <a:rPr lang="el-GR" sz="1100" baseline="0" dirty="0"/>
              <a:t> σε αρκετά προϊόντα για μικρές παραγωγές και προϊόντα που θέλουμε να αναδείξουμε.</a:t>
            </a:r>
            <a:endParaRPr lang="en-US" sz="1100"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105301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8"/>
        <p:cNvGrpSpPr/>
        <p:nvPr/>
      </p:nvGrpSpPr>
      <p:grpSpPr>
        <a:xfrm>
          <a:off x="0" y="0"/>
          <a:ext cx="0" cy="0"/>
          <a:chOff x="0" y="0"/>
          <a:chExt cx="0" cy="0"/>
        </a:xfrm>
      </p:grpSpPr>
      <p:sp>
        <p:nvSpPr>
          <p:cNvPr id="1399" name="Google Shape;1399;g8694b295a0_0_7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0" name="Google Shape;1400;g8694b295a0_0_7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5256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536587" lvl="1" indent="-268293" algn="just">
              <a:buFont typeface="Arial"/>
              <a:buChar char="•"/>
            </a:pPr>
            <a:r>
              <a:rPr lang="el-GR" sz="1200" u="sng" spc="240" dirty="0" err="1">
                <a:solidFill>
                  <a:srgbClr val="FFFFFF"/>
                </a:solidFill>
                <a:latin typeface="Franklin Gothic Demi" panose="020B0703020102020204" pitchFamily="34" charset="0"/>
              </a:rPr>
              <a:t>Μικρο</a:t>
            </a:r>
            <a:r>
              <a:rPr lang="el-GR" sz="1200" u="sng" spc="240" dirty="0">
                <a:solidFill>
                  <a:srgbClr val="FFFFFF"/>
                </a:solidFill>
                <a:latin typeface="Franklin Gothic Demi" panose="020B0703020102020204" pitchFamily="34" charset="0"/>
              </a:rPr>
              <a:t>-περιπέτειες (</a:t>
            </a:r>
            <a:r>
              <a:rPr lang="en-US" sz="1200" u="sng" spc="240" dirty="0">
                <a:solidFill>
                  <a:srgbClr val="FFFFFF"/>
                </a:solidFill>
                <a:latin typeface="Franklin Gothic Demi" panose="020B0703020102020204" pitchFamily="34" charset="0"/>
              </a:rPr>
              <a:t>Micro</a:t>
            </a:r>
            <a:r>
              <a:rPr lang="el-GR" sz="1200" u="sng" spc="240" dirty="0">
                <a:solidFill>
                  <a:srgbClr val="FFFFFF"/>
                </a:solidFill>
                <a:latin typeface="Franklin Gothic Demi" panose="020B0703020102020204" pitchFamily="34" charset="0"/>
              </a:rPr>
              <a:t>-</a:t>
            </a:r>
            <a:r>
              <a:rPr lang="en-US" sz="1200" u="sng" spc="240" dirty="0">
                <a:solidFill>
                  <a:srgbClr val="FFFFFF"/>
                </a:solidFill>
                <a:latin typeface="Franklin Gothic Demi" panose="020B0703020102020204" pitchFamily="34" charset="0"/>
              </a:rPr>
              <a:t>adventures)</a:t>
            </a:r>
            <a:r>
              <a:rPr lang="el-GR" sz="1200" spc="240" dirty="0">
                <a:solidFill>
                  <a:srgbClr val="FFFFFF"/>
                </a:solidFill>
                <a:latin typeface="Franklin Gothic Demi" panose="020B0703020102020204" pitchFamily="34" charset="0"/>
              </a:rPr>
              <a:t>:</a:t>
            </a:r>
            <a:r>
              <a:rPr lang="en-US" sz="1200" spc="240" dirty="0">
                <a:solidFill>
                  <a:srgbClr val="FFFFFF"/>
                </a:solidFill>
                <a:latin typeface="Franklin Gothic Demi" panose="020B0703020102020204" pitchFamily="34" charset="0"/>
              </a:rPr>
              <a:t> </a:t>
            </a:r>
            <a:r>
              <a:rPr lang="el-GR" sz="1200" spc="240" dirty="0">
                <a:solidFill>
                  <a:srgbClr val="FFFFFF"/>
                </a:solidFill>
                <a:latin typeface="Franklin Gothic Demi" panose="020B0703020102020204" pitchFamily="34" charset="0"/>
              </a:rPr>
              <a:t>Μικρές εξορμήσεις εκτός πόλης</a:t>
            </a:r>
          </a:p>
          <a:p>
            <a:pPr marL="536587" lvl="1" indent="-268293" algn="just">
              <a:buFont typeface="Arial"/>
              <a:buChar char="•"/>
            </a:pPr>
            <a:endParaRPr lang="el-GR" sz="1200" spc="240" dirty="0">
              <a:solidFill>
                <a:srgbClr val="FFFFFF"/>
              </a:solidFill>
              <a:latin typeface="Franklin Gothic Demi" panose="020B0703020102020204" pitchFamily="34" charset="0"/>
            </a:endParaRPr>
          </a:p>
          <a:p>
            <a:pPr marL="536587" lvl="1" indent="-268293" algn="just">
              <a:buFont typeface="Arial"/>
              <a:buChar char="•"/>
            </a:pPr>
            <a:r>
              <a:rPr lang="el-GR" sz="1200" u="sng" spc="240" dirty="0">
                <a:solidFill>
                  <a:srgbClr val="FFFFFF"/>
                </a:solidFill>
                <a:latin typeface="Franklin Gothic Demi" panose="020B0703020102020204" pitchFamily="34" charset="0"/>
              </a:rPr>
              <a:t>Τουρισμός ευεξίας</a:t>
            </a:r>
            <a:r>
              <a:rPr lang="el-GR" sz="1200" spc="240" dirty="0">
                <a:solidFill>
                  <a:srgbClr val="FFFFFF"/>
                </a:solidFill>
                <a:latin typeface="Franklin Gothic Demi" panose="020B0703020102020204" pitchFamily="34" charset="0"/>
              </a:rPr>
              <a:t>: Επιθυμία για παροχή καινούργιων, εμπνευσμένων πακέτων υπηρεσιών με κύρια χαρακτηριστικά την εξειδίκευση και την εξατομίκευση (Παραδείγματα: Υπηρεσίες Υγεία &amp; Ευεξίας για την σύγχρονη γυναίκα &amp; για τον σύγχρονο άνδρα, </a:t>
            </a:r>
            <a:r>
              <a:rPr lang="en-US" sz="1200" spc="240" dirty="0">
                <a:solidFill>
                  <a:srgbClr val="FFFFFF"/>
                </a:solidFill>
                <a:latin typeface="Franklin Gothic Demi" panose="020B0703020102020204" pitchFamily="34" charset="0"/>
              </a:rPr>
              <a:t>Yoga retreats,</a:t>
            </a:r>
            <a:r>
              <a:rPr lang="el-GR" sz="1200" spc="240" dirty="0">
                <a:solidFill>
                  <a:srgbClr val="FFFFFF"/>
                </a:solidFill>
                <a:latin typeface="Franklin Gothic Demi" panose="020B0703020102020204" pitchFamily="34" charset="0"/>
              </a:rPr>
              <a:t> Θεραπείες για το μυαλό και την ψυχή, Δραστηριότητες &amp; εξορμήσεις αδρεναλίνης, Διακοπές ομάδων γυμναστικής, Διακοπές φιλικές προς το περιβάλλον, </a:t>
            </a:r>
            <a:r>
              <a:rPr lang="el-GR" sz="1200" spc="240" dirty="0" err="1">
                <a:solidFill>
                  <a:srgbClr val="FFFFFF"/>
                </a:solidFill>
                <a:latin typeface="Franklin Gothic Demi" panose="020B0703020102020204" pitchFamily="34" charset="0"/>
              </a:rPr>
              <a:t>κλπ</a:t>
            </a:r>
            <a:endParaRPr lang="el-GR" sz="1200" spc="240" dirty="0">
              <a:solidFill>
                <a:srgbClr val="FFFFFF"/>
              </a:solidFill>
              <a:latin typeface="Franklin Gothic Demi" panose="020B0703020102020204" pitchFamily="34" charset="0"/>
            </a:endParaRPr>
          </a:p>
          <a:p>
            <a:pPr marL="536587" lvl="1" indent="-268293" algn="just">
              <a:buFont typeface="Arial"/>
              <a:buChar char="•"/>
            </a:pPr>
            <a:endParaRPr lang="el-GR" sz="1200" spc="240" dirty="0">
              <a:solidFill>
                <a:srgbClr val="FFFFFF"/>
              </a:solidFill>
              <a:latin typeface="Franklin Gothic Demi" panose="020B0703020102020204" pitchFamily="34" charset="0"/>
            </a:endParaRPr>
          </a:p>
          <a:p>
            <a:pPr marL="536587" lvl="1" indent="-268293" algn="just">
              <a:buFont typeface="Arial"/>
              <a:buChar char="•"/>
            </a:pPr>
            <a:r>
              <a:rPr lang="el-GR" sz="1200" u="sng" spc="240" dirty="0">
                <a:solidFill>
                  <a:srgbClr val="FFFFFF"/>
                </a:solidFill>
                <a:latin typeface="Franklin Gothic Demi" panose="020B0703020102020204" pitchFamily="34" charset="0"/>
              </a:rPr>
              <a:t>Μοναδικοί Προορισμοί</a:t>
            </a:r>
            <a:r>
              <a:rPr lang="el-GR" sz="1200" spc="240" dirty="0">
                <a:solidFill>
                  <a:srgbClr val="FFFFFF"/>
                </a:solidFill>
                <a:latin typeface="Franklin Gothic Demi" panose="020B0703020102020204" pitchFamily="34" charset="0"/>
              </a:rPr>
              <a:t>: Επιθυμία των τουριστών να επισκεφτούν προορισμούς ιδιαίτερους, ξεχωριστούς, π.χ. ο νεολιθικός οικισμός στο </a:t>
            </a:r>
            <a:r>
              <a:rPr lang="el-GR" sz="1200" spc="240" dirty="0" err="1">
                <a:solidFill>
                  <a:srgbClr val="FFFFFF"/>
                </a:solidFill>
                <a:latin typeface="Franklin Gothic Demi" panose="020B0703020102020204" pitchFamily="34" charset="0"/>
              </a:rPr>
              <a:t>Δισπηλιό</a:t>
            </a:r>
            <a:r>
              <a:rPr lang="el-GR" sz="1200" spc="240" dirty="0">
                <a:solidFill>
                  <a:srgbClr val="FFFFFF"/>
                </a:solidFill>
                <a:latin typeface="Franklin Gothic Demi" panose="020B0703020102020204" pitchFamily="34" charset="0"/>
              </a:rPr>
              <a:t> Καστοριάς, </a:t>
            </a:r>
            <a:r>
              <a:rPr lang="en-US" sz="1200" spc="240" dirty="0" err="1">
                <a:solidFill>
                  <a:srgbClr val="FFFFFF"/>
                </a:solidFill>
                <a:latin typeface="Franklin Gothic Demi" panose="020B0703020102020204" pitchFamily="34" charset="0"/>
              </a:rPr>
              <a:t>Gyeongju</a:t>
            </a:r>
            <a:r>
              <a:rPr lang="en-US" sz="1200" spc="240" dirty="0">
                <a:solidFill>
                  <a:srgbClr val="FFFFFF"/>
                </a:solidFill>
                <a:latin typeface="Franklin Gothic Demi" panose="020B0703020102020204" pitchFamily="34" charset="0"/>
              </a:rPr>
              <a:t>, </a:t>
            </a:r>
            <a:r>
              <a:rPr lang="el-GR" sz="1200" spc="240" dirty="0">
                <a:solidFill>
                  <a:srgbClr val="FFFFFF"/>
                </a:solidFill>
                <a:latin typeface="Franklin Gothic Demi" panose="020B0703020102020204" pitchFamily="34" charset="0"/>
              </a:rPr>
              <a:t>Νότια Κορέα,</a:t>
            </a:r>
            <a:r>
              <a:rPr lang="en-US" sz="1200" spc="240" dirty="0">
                <a:solidFill>
                  <a:srgbClr val="FFFFFF"/>
                </a:solidFill>
                <a:latin typeface="Franklin Gothic Demi" panose="020B0703020102020204" pitchFamily="34" charset="0"/>
              </a:rPr>
              <a:t> </a:t>
            </a:r>
            <a:r>
              <a:rPr lang="el-GR" sz="1200" spc="240" dirty="0" err="1">
                <a:solidFill>
                  <a:srgbClr val="FFFFFF"/>
                </a:solidFill>
                <a:latin typeface="Franklin Gothic Demi" panose="020B0703020102020204" pitchFamily="34" charset="0"/>
              </a:rPr>
              <a:t>κλπ</a:t>
            </a:r>
            <a:endParaRPr lang="el-GR" sz="1200" spc="240" dirty="0">
              <a:solidFill>
                <a:srgbClr val="FFFFFF"/>
              </a:solidFill>
              <a:latin typeface="Franklin Gothic Demi" panose="020B0703020102020204" pitchFamily="34" charset="0"/>
            </a:endParaRPr>
          </a:p>
          <a:p>
            <a:pPr marL="536587" lvl="1" indent="-268293" algn="just">
              <a:buFont typeface="Arial"/>
              <a:buChar char="•"/>
            </a:pPr>
            <a:endParaRPr lang="el-GR" sz="1200" spc="240" dirty="0">
              <a:solidFill>
                <a:srgbClr val="FFFFFF"/>
              </a:solidFill>
              <a:latin typeface="Franklin Gothic Demi" panose="020B0703020102020204" pitchFamily="34" charset="0"/>
            </a:endParaRPr>
          </a:p>
          <a:p>
            <a:pPr marL="268294" lvl="1" algn="just"/>
            <a:r>
              <a:rPr lang="el-GR" sz="1200" u="sng" spc="240" dirty="0">
                <a:solidFill>
                  <a:srgbClr val="FFFFFF"/>
                </a:solidFill>
                <a:latin typeface="Franklin Gothic Demi" panose="020B0703020102020204" pitchFamily="34" charset="0"/>
              </a:rPr>
              <a:t>Απρόβλεπτες εξελίξεις / συνθήκες</a:t>
            </a:r>
            <a:r>
              <a:rPr lang="el-GR" sz="1200" spc="240" dirty="0">
                <a:solidFill>
                  <a:srgbClr val="FFFFFF"/>
                </a:solidFill>
                <a:latin typeface="Franklin Gothic Demi" panose="020B0703020102020204" pitchFamily="34" charset="0"/>
              </a:rPr>
              <a:t>: Πολιτικά ζητήματα, τρομοκρατία, πόλεμοι, μετανάστευση, ξέσπασμα ιών/πανδημιών (</a:t>
            </a:r>
            <a:r>
              <a:rPr lang="en-US" sz="1200" spc="240" dirty="0">
                <a:solidFill>
                  <a:srgbClr val="FFFFFF"/>
                </a:solidFill>
                <a:latin typeface="Franklin Gothic Demi" panose="020B0703020102020204" pitchFamily="34" charset="0"/>
              </a:rPr>
              <a:t>COVID-19</a:t>
            </a:r>
            <a:r>
              <a:rPr lang="el-GR" sz="1200" spc="240" dirty="0">
                <a:solidFill>
                  <a:srgbClr val="FFFFFF"/>
                </a:solidFill>
                <a:latin typeface="Franklin Gothic Demi" panose="020B0703020102020204" pitchFamily="34" charset="0"/>
              </a:rPr>
              <a:t>), γενικά καταστάσεις χωρίς προειδοποίηση.</a:t>
            </a:r>
            <a:endParaRPr lang="en-US" sz="1200" spc="240" dirty="0">
              <a:solidFill>
                <a:srgbClr val="FFFFFF"/>
              </a:solidFill>
              <a:latin typeface="Franklin Gothic Demi" panose="020B0703020102020204" pitchFamily="34" charset="0"/>
            </a:endParaRPr>
          </a:p>
          <a:p>
            <a:endParaRPr lang="el-GR" dirty="0"/>
          </a:p>
        </p:txBody>
      </p:sp>
      <p:sp>
        <p:nvSpPr>
          <p:cNvPr id="4" name="Θέση αριθμού διαφάνειας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55BAAD-06B4-48AE-B889-4EC4AF1DCDDC}" type="slidenum">
              <a:rPr kumimoji="0" lang="el-G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l-G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9036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p:nvPr/>
        </p:nvSpPr>
        <p:spPr>
          <a:xfrm>
            <a:off x="4496075" y="144475"/>
            <a:ext cx="4503600" cy="15729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4496075" y="1815000"/>
            <a:ext cx="4503600" cy="3183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a:off x="713225" y="539499"/>
            <a:ext cx="3557100" cy="2833200"/>
          </a:xfrm>
          <a:prstGeom prst="rect">
            <a:avLst/>
          </a:prstGeom>
        </p:spPr>
        <p:txBody>
          <a:bodyPr spcFirstLastPara="1" wrap="square" lIns="91425" tIns="91425" rIns="91425" bIns="91425" anchor="ctr" anchorCtr="0">
            <a:noAutofit/>
          </a:bodyPr>
          <a:lstStyle>
            <a:lvl1pPr lvl="0">
              <a:spcBef>
                <a:spcPts val="0"/>
              </a:spcBef>
              <a:spcAft>
                <a:spcPts val="0"/>
              </a:spcAft>
              <a:buSzPts val="6000"/>
              <a:buFont typeface="Open Sans ExtraBold"/>
              <a:buNone/>
              <a:defRPr sz="5600">
                <a:latin typeface="Open Sans ExtraBold"/>
                <a:ea typeface="Open Sans ExtraBold"/>
                <a:cs typeface="Open Sans ExtraBold"/>
                <a:sym typeface="Open Sans ExtraBold"/>
              </a:defRPr>
            </a:lvl1pPr>
            <a:lvl2pPr lvl="1" algn="ctr">
              <a:spcBef>
                <a:spcPts val="0"/>
              </a:spcBef>
              <a:spcAft>
                <a:spcPts val="0"/>
              </a:spcAft>
              <a:buSzPts val="6000"/>
              <a:buFont typeface="Open Sans ExtraBold"/>
              <a:buNone/>
              <a:defRPr sz="6000">
                <a:latin typeface="Open Sans ExtraBold"/>
                <a:ea typeface="Open Sans ExtraBold"/>
                <a:cs typeface="Open Sans ExtraBold"/>
                <a:sym typeface="Open Sans ExtraBold"/>
              </a:defRPr>
            </a:lvl2pPr>
            <a:lvl3pPr lvl="2" algn="ctr">
              <a:spcBef>
                <a:spcPts val="0"/>
              </a:spcBef>
              <a:spcAft>
                <a:spcPts val="0"/>
              </a:spcAft>
              <a:buSzPts val="6000"/>
              <a:buFont typeface="Open Sans ExtraBold"/>
              <a:buNone/>
              <a:defRPr sz="6000">
                <a:latin typeface="Open Sans ExtraBold"/>
                <a:ea typeface="Open Sans ExtraBold"/>
                <a:cs typeface="Open Sans ExtraBold"/>
                <a:sym typeface="Open Sans ExtraBold"/>
              </a:defRPr>
            </a:lvl3pPr>
            <a:lvl4pPr lvl="3" algn="ctr">
              <a:spcBef>
                <a:spcPts val="0"/>
              </a:spcBef>
              <a:spcAft>
                <a:spcPts val="0"/>
              </a:spcAft>
              <a:buSzPts val="6000"/>
              <a:buFont typeface="Open Sans ExtraBold"/>
              <a:buNone/>
              <a:defRPr sz="6000">
                <a:latin typeface="Open Sans ExtraBold"/>
                <a:ea typeface="Open Sans ExtraBold"/>
                <a:cs typeface="Open Sans ExtraBold"/>
                <a:sym typeface="Open Sans ExtraBold"/>
              </a:defRPr>
            </a:lvl4pPr>
            <a:lvl5pPr lvl="4" algn="ctr">
              <a:spcBef>
                <a:spcPts val="0"/>
              </a:spcBef>
              <a:spcAft>
                <a:spcPts val="0"/>
              </a:spcAft>
              <a:buSzPts val="6000"/>
              <a:buFont typeface="Open Sans ExtraBold"/>
              <a:buNone/>
              <a:defRPr sz="6000">
                <a:latin typeface="Open Sans ExtraBold"/>
                <a:ea typeface="Open Sans ExtraBold"/>
                <a:cs typeface="Open Sans ExtraBold"/>
                <a:sym typeface="Open Sans ExtraBold"/>
              </a:defRPr>
            </a:lvl5pPr>
            <a:lvl6pPr lvl="5" algn="ctr">
              <a:spcBef>
                <a:spcPts val="0"/>
              </a:spcBef>
              <a:spcAft>
                <a:spcPts val="0"/>
              </a:spcAft>
              <a:buSzPts val="6000"/>
              <a:buFont typeface="Open Sans ExtraBold"/>
              <a:buNone/>
              <a:defRPr sz="6000">
                <a:latin typeface="Open Sans ExtraBold"/>
                <a:ea typeface="Open Sans ExtraBold"/>
                <a:cs typeface="Open Sans ExtraBold"/>
                <a:sym typeface="Open Sans ExtraBold"/>
              </a:defRPr>
            </a:lvl6pPr>
            <a:lvl7pPr lvl="6" algn="ctr">
              <a:spcBef>
                <a:spcPts val="0"/>
              </a:spcBef>
              <a:spcAft>
                <a:spcPts val="0"/>
              </a:spcAft>
              <a:buSzPts val="6000"/>
              <a:buFont typeface="Open Sans ExtraBold"/>
              <a:buNone/>
              <a:defRPr sz="6000">
                <a:latin typeface="Open Sans ExtraBold"/>
                <a:ea typeface="Open Sans ExtraBold"/>
                <a:cs typeface="Open Sans ExtraBold"/>
                <a:sym typeface="Open Sans ExtraBold"/>
              </a:defRPr>
            </a:lvl7pPr>
            <a:lvl8pPr lvl="7" algn="ctr">
              <a:spcBef>
                <a:spcPts val="0"/>
              </a:spcBef>
              <a:spcAft>
                <a:spcPts val="0"/>
              </a:spcAft>
              <a:buSzPts val="6000"/>
              <a:buFont typeface="Open Sans ExtraBold"/>
              <a:buNone/>
              <a:defRPr sz="6000">
                <a:latin typeface="Open Sans ExtraBold"/>
                <a:ea typeface="Open Sans ExtraBold"/>
                <a:cs typeface="Open Sans ExtraBold"/>
                <a:sym typeface="Open Sans ExtraBold"/>
              </a:defRPr>
            </a:lvl8pPr>
            <a:lvl9pPr lvl="8" algn="ctr">
              <a:spcBef>
                <a:spcPts val="0"/>
              </a:spcBef>
              <a:spcAft>
                <a:spcPts val="0"/>
              </a:spcAft>
              <a:buSzPts val="6000"/>
              <a:buFont typeface="Open Sans ExtraBold"/>
              <a:buNone/>
              <a:defRPr sz="6000">
                <a:latin typeface="Open Sans ExtraBold"/>
                <a:ea typeface="Open Sans ExtraBold"/>
                <a:cs typeface="Open Sans ExtraBold"/>
                <a:sym typeface="Open Sans ExtraBold"/>
              </a:defRPr>
            </a:lvl9pPr>
          </a:lstStyle>
          <a:p>
            <a:endParaRPr/>
          </a:p>
        </p:txBody>
      </p:sp>
      <p:sp>
        <p:nvSpPr>
          <p:cNvPr id="17" name="Google Shape;17;p2"/>
          <p:cNvSpPr txBox="1">
            <a:spLocks noGrp="1"/>
          </p:cNvSpPr>
          <p:nvPr>
            <p:ph type="subTitle" idx="1"/>
          </p:nvPr>
        </p:nvSpPr>
        <p:spPr>
          <a:xfrm>
            <a:off x="713225" y="4043375"/>
            <a:ext cx="2463900" cy="5652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600"/>
              <a:buNone/>
              <a:defRPr>
                <a:solidFill>
                  <a:schemeClr val="dk1"/>
                </a:solidFill>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a:endParaRPr/>
          </a:p>
        </p:txBody>
      </p:sp>
      <p:grpSp>
        <p:nvGrpSpPr>
          <p:cNvPr id="18" name="Google Shape;18;p2"/>
          <p:cNvGrpSpPr/>
          <p:nvPr/>
        </p:nvGrpSpPr>
        <p:grpSpPr>
          <a:xfrm>
            <a:off x="5211905" y="468083"/>
            <a:ext cx="829932" cy="142840"/>
            <a:chOff x="1973350" y="1241613"/>
            <a:chExt cx="1033925" cy="177950"/>
          </a:xfrm>
        </p:grpSpPr>
        <p:sp>
          <p:nvSpPr>
            <p:cNvPr id="19" name="Google Shape;19;p2"/>
            <p:cNvSpPr/>
            <p:nvPr/>
          </p:nvSpPr>
          <p:spPr>
            <a:xfrm>
              <a:off x="1973350" y="1241613"/>
              <a:ext cx="208375" cy="84775"/>
            </a:xfrm>
            <a:custGeom>
              <a:avLst/>
              <a:gdLst/>
              <a:ahLst/>
              <a:cxnLst/>
              <a:rect l="l" t="t" r="r" b="b"/>
              <a:pathLst>
                <a:path w="8335" h="3391" extrusionOk="0">
                  <a:moveTo>
                    <a:pt x="3898" y="1"/>
                  </a:moveTo>
                  <a:cubicBezTo>
                    <a:pt x="3088" y="1"/>
                    <a:pt x="2270" y="562"/>
                    <a:pt x="2297" y="1631"/>
                  </a:cubicBezTo>
                  <a:cubicBezTo>
                    <a:pt x="2109" y="1557"/>
                    <a:pt x="1920" y="1523"/>
                    <a:pt x="1734" y="1523"/>
                  </a:cubicBezTo>
                  <a:cubicBezTo>
                    <a:pt x="807" y="1523"/>
                    <a:pt x="0" y="2384"/>
                    <a:pt x="197" y="3390"/>
                  </a:cubicBezTo>
                  <a:lnTo>
                    <a:pt x="8335" y="3390"/>
                  </a:lnTo>
                  <a:cubicBezTo>
                    <a:pt x="8335" y="2228"/>
                    <a:pt x="7366" y="1360"/>
                    <a:pt x="6298" y="1360"/>
                  </a:cubicBezTo>
                  <a:cubicBezTo>
                    <a:pt x="6016" y="1360"/>
                    <a:pt x="5727" y="1421"/>
                    <a:pt x="5447" y="1553"/>
                  </a:cubicBezTo>
                  <a:cubicBezTo>
                    <a:pt x="5447" y="1526"/>
                    <a:pt x="5447" y="1500"/>
                    <a:pt x="5447" y="1448"/>
                  </a:cubicBezTo>
                  <a:cubicBezTo>
                    <a:pt x="5372" y="470"/>
                    <a:pt x="4638" y="1"/>
                    <a:pt x="38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315575" y="1285988"/>
              <a:ext cx="364900" cy="133575"/>
            </a:xfrm>
            <a:custGeom>
              <a:avLst/>
              <a:gdLst/>
              <a:ahLst/>
              <a:cxnLst/>
              <a:rect l="l" t="t" r="r" b="b"/>
              <a:pathLst>
                <a:path w="14596" h="5343" extrusionOk="0">
                  <a:moveTo>
                    <a:pt x="5700" y="1"/>
                  </a:moveTo>
                  <a:cubicBezTo>
                    <a:pt x="5132" y="1"/>
                    <a:pt x="4568" y="145"/>
                    <a:pt x="4069" y="434"/>
                  </a:cubicBezTo>
                  <a:cubicBezTo>
                    <a:pt x="3465" y="749"/>
                    <a:pt x="3282" y="1090"/>
                    <a:pt x="2888" y="1615"/>
                  </a:cubicBezTo>
                  <a:cubicBezTo>
                    <a:pt x="2730" y="1825"/>
                    <a:pt x="2625" y="2114"/>
                    <a:pt x="2573" y="2376"/>
                  </a:cubicBezTo>
                  <a:cubicBezTo>
                    <a:pt x="2547" y="2481"/>
                    <a:pt x="2520" y="2586"/>
                    <a:pt x="2520" y="2665"/>
                  </a:cubicBezTo>
                  <a:lnTo>
                    <a:pt x="2389" y="2665"/>
                  </a:lnTo>
                  <a:cubicBezTo>
                    <a:pt x="1077" y="2665"/>
                    <a:pt x="1" y="3741"/>
                    <a:pt x="1" y="5054"/>
                  </a:cubicBezTo>
                  <a:cubicBezTo>
                    <a:pt x="1" y="5159"/>
                    <a:pt x="1" y="5238"/>
                    <a:pt x="1" y="5343"/>
                  </a:cubicBezTo>
                  <a:lnTo>
                    <a:pt x="14595" y="5343"/>
                  </a:lnTo>
                  <a:cubicBezTo>
                    <a:pt x="14543" y="5264"/>
                    <a:pt x="14490" y="5185"/>
                    <a:pt x="14411" y="5106"/>
                  </a:cubicBezTo>
                  <a:cubicBezTo>
                    <a:pt x="13913" y="4634"/>
                    <a:pt x="13256" y="4345"/>
                    <a:pt x="12574" y="4345"/>
                  </a:cubicBezTo>
                  <a:cubicBezTo>
                    <a:pt x="12364" y="4345"/>
                    <a:pt x="12180" y="4371"/>
                    <a:pt x="11997" y="4424"/>
                  </a:cubicBezTo>
                  <a:cubicBezTo>
                    <a:pt x="11647" y="3213"/>
                    <a:pt x="10534" y="2416"/>
                    <a:pt x="9316" y="2416"/>
                  </a:cubicBezTo>
                  <a:cubicBezTo>
                    <a:pt x="9161" y="2416"/>
                    <a:pt x="9004" y="2428"/>
                    <a:pt x="8847" y="2455"/>
                  </a:cubicBezTo>
                  <a:cubicBezTo>
                    <a:pt x="8847" y="2429"/>
                    <a:pt x="8847" y="2429"/>
                    <a:pt x="8847" y="2403"/>
                  </a:cubicBezTo>
                  <a:cubicBezTo>
                    <a:pt x="8847" y="2403"/>
                    <a:pt x="8847" y="2403"/>
                    <a:pt x="8847" y="2376"/>
                  </a:cubicBezTo>
                  <a:cubicBezTo>
                    <a:pt x="8689" y="1851"/>
                    <a:pt x="8400" y="1353"/>
                    <a:pt x="8007" y="959"/>
                  </a:cubicBezTo>
                  <a:cubicBezTo>
                    <a:pt x="7797" y="775"/>
                    <a:pt x="7560" y="591"/>
                    <a:pt x="7350" y="434"/>
                  </a:cubicBezTo>
                  <a:cubicBezTo>
                    <a:pt x="6839" y="145"/>
                    <a:pt x="6268" y="1"/>
                    <a:pt x="57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723100" y="1252663"/>
              <a:ext cx="284175" cy="106525"/>
            </a:xfrm>
            <a:custGeom>
              <a:avLst/>
              <a:gdLst/>
              <a:ahLst/>
              <a:cxnLst/>
              <a:rect l="l" t="t" r="r" b="b"/>
              <a:pathLst>
                <a:path w="11367" h="4261" extrusionOk="0">
                  <a:moveTo>
                    <a:pt x="4610" y="0"/>
                  </a:moveTo>
                  <a:cubicBezTo>
                    <a:pt x="4544" y="0"/>
                    <a:pt x="4477" y="3"/>
                    <a:pt x="4410" y="8"/>
                  </a:cubicBezTo>
                  <a:cubicBezTo>
                    <a:pt x="3098" y="113"/>
                    <a:pt x="2127" y="1216"/>
                    <a:pt x="2127" y="2502"/>
                  </a:cubicBezTo>
                  <a:cubicBezTo>
                    <a:pt x="2127" y="2528"/>
                    <a:pt x="2127" y="2554"/>
                    <a:pt x="2127" y="2581"/>
                  </a:cubicBezTo>
                  <a:cubicBezTo>
                    <a:pt x="2022" y="2554"/>
                    <a:pt x="1890" y="2528"/>
                    <a:pt x="1785" y="2528"/>
                  </a:cubicBezTo>
                  <a:cubicBezTo>
                    <a:pt x="1770" y="2528"/>
                    <a:pt x="1754" y="2528"/>
                    <a:pt x="1738" y="2528"/>
                  </a:cubicBezTo>
                  <a:cubicBezTo>
                    <a:pt x="788" y="2528"/>
                    <a:pt x="0" y="3305"/>
                    <a:pt x="0" y="4261"/>
                  </a:cubicBezTo>
                  <a:lnTo>
                    <a:pt x="10946" y="4261"/>
                  </a:lnTo>
                  <a:cubicBezTo>
                    <a:pt x="10920" y="4208"/>
                    <a:pt x="10894" y="4156"/>
                    <a:pt x="10841" y="4103"/>
                  </a:cubicBezTo>
                  <a:cubicBezTo>
                    <a:pt x="11366" y="2817"/>
                    <a:pt x="10710" y="1006"/>
                    <a:pt x="8899" y="1006"/>
                  </a:cubicBezTo>
                  <a:cubicBezTo>
                    <a:pt x="8112" y="1006"/>
                    <a:pt x="7403" y="1426"/>
                    <a:pt x="7062" y="2108"/>
                  </a:cubicBezTo>
                  <a:cubicBezTo>
                    <a:pt x="6862" y="889"/>
                    <a:pt x="5814" y="0"/>
                    <a:pt x="4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8642060" y="3085478"/>
            <a:ext cx="144051" cy="54401"/>
            <a:chOff x="4736324" y="1804332"/>
            <a:chExt cx="88691" cy="33492"/>
          </a:xfrm>
        </p:grpSpPr>
        <p:sp>
          <p:nvSpPr>
            <p:cNvPr id="23" name="Google Shape;23;p2"/>
            <p:cNvSpPr/>
            <p:nvPr/>
          </p:nvSpPr>
          <p:spPr>
            <a:xfrm>
              <a:off x="4736324" y="1827755"/>
              <a:ext cx="32634" cy="10069"/>
            </a:xfrm>
            <a:custGeom>
              <a:avLst/>
              <a:gdLst/>
              <a:ahLst/>
              <a:cxnLst/>
              <a:rect l="l" t="t" r="r" b="b"/>
              <a:pathLst>
                <a:path w="1559" h="481" extrusionOk="0">
                  <a:moveTo>
                    <a:pt x="800" y="1"/>
                  </a:moveTo>
                  <a:cubicBezTo>
                    <a:pt x="360" y="1"/>
                    <a:pt x="0" y="120"/>
                    <a:pt x="0" y="240"/>
                  </a:cubicBezTo>
                  <a:cubicBezTo>
                    <a:pt x="0" y="400"/>
                    <a:pt x="360" y="480"/>
                    <a:pt x="800" y="480"/>
                  </a:cubicBezTo>
                  <a:cubicBezTo>
                    <a:pt x="1199" y="480"/>
                    <a:pt x="1559" y="400"/>
                    <a:pt x="1559" y="240"/>
                  </a:cubicBezTo>
                  <a:cubicBezTo>
                    <a:pt x="1559" y="120"/>
                    <a:pt x="1199" y="1"/>
                    <a:pt x="800"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759748" y="1804332"/>
              <a:ext cx="32655" cy="10906"/>
            </a:xfrm>
            <a:custGeom>
              <a:avLst/>
              <a:gdLst/>
              <a:ahLst/>
              <a:cxnLst/>
              <a:rect l="l" t="t" r="r" b="b"/>
              <a:pathLst>
                <a:path w="1560" h="521" extrusionOk="0">
                  <a:moveTo>
                    <a:pt x="760" y="0"/>
                  </a:moveTo>
                  <a:cubicBezTo>
                    <a:pt x="320" y="0"/>
                    <a:pt x="0" y="120"/>
                    <a:pt x="0" y="280"/>
                  </a:cubicBezTo>
                  <a:cubicBezTo>
                    <a:pt x="0" y="400"/>
                    <a:pt x="320" y="520"/>
                    <a:pt x="760" y="520"/>
                  </a:cubicBezTo>
                  <a:cubicBezTo>
                    <a:pt x="1199" y="520"/>
                    <a:pt x="1559" y="400"/>
                    <a:pt x="1559" y="280"/>
                  </a:cubicBezTo>
                  <a:cubicBezTo>
                    <a:pt x="1559" y="120"/>
                    <a:pt x="1199" y="0"/>
                    <a:pt x="760"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792381" y="1827755"/>
              <a:ext cx="32634" cy="10069"/>
            </a:xfrm>
            <a:custGeom>
              <a:avLst/>
              <a:gdLst/>
              <a:ahLst/>
              <a:cxnLst/>
              <a:rect l="l" t="t" r="r" b="b"/>
              <a:pathLst>
                <a:path w="1559" h="481" extrusionOk="0">
                  <a:moveTo>
                    <a:pt x="759" y="1"/>
                  </a:moveTo>
                  <a:cubicBezTo>
                    <a:pt x="360" y="1"/>
                    <a:pt x="0" y="120"/>
                    <a:pt x="0" y="240"/>
                  </a:cubicBezTo>
                  <a:cubicBezTo>
                    <a:pt x="0" y="400"/>
                    <a:pt x="360" y="480"/>
                    <a:pt x="759" y="480"/>
                  </a:cubicBezTo>
                  <a:cubicBezTo>
                    <a:pt x="1199" y="480"/>
                    <a:pt x="1559" y="400"/>
                    <a:pt x="1559" y="240"/>
                  </a:cubicBezTo>
                  <a:cubicBezTo>
                    <a:pt x="1559" y="120"/>
                    <a:pt x="1199" y="1"/>
                    <a:pt x="759"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5412660" y="2644803"/>
            <a:ext cx="144051" cy="54401"/>
            <a:chOff x="4736324" y="1804332"/>
            <a:chExt cx="88691" cy="33492"/>
          </a:xfrm>
        </p:grpSpPr>
        <p:sp>
          <p:nvSpPr>
            <p:cNvPr id="27" name="Google Shape;27;p2"/>
            <p:cNvSpPr/>
            <p:nvPr/>
          </p:nvSpPr>
          <p:spPr>
            <a:xfrm>
              <a:off x="4736324" y="1827755"/>
              <a:ext cx="32634" cy="10069"/>
            </a:xfrm>
            <a:custGeom>
              <a:avLst/>
              <a:gdLst/>
              <a:ahLst/>
              <a:cxnLst/>
              <a:rect l="l" t="t" r="r" b="b"/>
              <a:pathLst>
                <a:path w="1559" h="481" extrusionOk="0">
                  <a:moveTo>
                    <a:pt x="800" y="1"/>
                  </a:moveTo>
                  <a:cubicBezTo>
                    <a:pt x="360" y="1"/>
                    <a:pt x="0" y="120"/>
                    <a:pt x="0" y="240"/>
                  </a:cubicBezTo>
                  <a:cubicBezTo>
                    <a:pt x="0" y="400"/>
                    <a:pt x="360" y="480"/>
                    <a:pt x="800" y="480"/>
                  </a:cubicBezTo>
                  <a:cubicBezTo>
                    <a:pt x="1199" y="480"/>
                    <a:pt x="1559" y="400"/>
                    <a:pt x="1559" y="240"/>
                  </a:cubicBezTo>
                  <a:cubicBezTo>
                    <a:pt x="1559" y="120"/>
                    <a:pt x="1199" y="1"/>
                    <a:pt x="800"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759748" y="1804332"/>
              <a:ext cx="32655" cy="10906"/>
            </a:xfrm>
            <a:custGeom>
              <a:avLst/>
              <a:gdLst/>
              <a:ahLst/>
              <a:cxnLst/>
              <a:rect l="l" t="t" r="r" b="b"/>
              <a:pathLst>
                <a:path w="1560" h="521" extrusionOk="0">
                  <a:moveTo>
                    <a:pt x="760" y="0"/>
                  </a:moveTo>
                  <a:cubicBezTo>
                    <a:pt x="320" y="0"/>
                    <a:pt x="0" y="120"/>
                    <a:pt x="0" y="280"/>
                  </a:cubicBezTo>
                  <a:cubicBezTo>
                    <a:pt x="0" y="400"/>
                    <a:pt x="320" y="520"/>
                    <a:pt x="760" y="520"/>
                  </a:cubicBezTo>
                  <a:cubicBezTo>
                    <a:pt x="1199" y="520"/>
                    <a:pt x="1559" y="400"/>
                    <a:pt x="1559" y="280"/>
                  </a:cubicBezTo>
                  <a:cubicBezTo>
                    <a:pt x="1559" y="120"/>
                    <a:pt x="1199" y="0"/>
                    <a:pt x="760"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792381" y="1827755"/>
              <a:ext cx="32634" cy="10069"/>
            </a:xfrm>
            <a:custGeom>
              <a:avLst/>
              <a:gdLst/>
              <a:ahLst/>
              <a:cxnLst/>
              <a:rect l="l" t="t" r="r" b="b"/>
              <a:pathLst>
                <a:path w="1559" h="481" extrusionOk="0">
                  <a:moveTo>
                    <a:pt x="759" y="1"/>
                  </a:moveTo>
                  <a:cubicBezTo>
                    <a:pt x="360" y="1"/>
                    <a:pt x="0" y="120"/>
                    <a:pt x="0" y="240"/>
                  </a:cubicBezTo>
                  <a:cubicBezTo>
                    <a:pt x="0" y="400"/>
                    <a:pt x="360" y="480"/>
                    <a:pt x="759" y="480"/>
                  </a:cubicBezTo>
                  <a:cubicBezTo>
                    <a:pt x="1199" y="480"/>
                    <a:pt x="1559" y="400"/>
                    <a:pt x="1559" y="240"/>
                  </a:cubicBezTo>
                  <a:cubicBezTo>
                    <a:pt x="1559" y="120"/>
                    <a:pt x="1199" y="1"/>
                    <a:pt x="759"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827485" y="1545432"/>
            <a:ext cx="3297255" cy="3146823"/>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4240870" y="1542070"/>
            <a:ext cx="3297256" cy="315018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5/28/2021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13798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27485" y="1428750"/>
            <a:ext cx="329725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κειμένου υποδείγματος</a:t>
            </a:r>
          </a:p>
        </p:txBody>
      </p:sp>
      <p:sp>
        <p:nvSpPr>
          <p:cNvPr id="4" name="Content Placeholder 3"/>
          <p:cNvSpPr>
            <a:spLocks noGrp="1"/>
          </p:cNvSpPr>
          <p:nvPr>
            <p:ph sz="half" idx="2"/>
          </p:nvPr>
        </p:nvSpPr>
        <p:spPr>
          <a:xfrm>
            <a:off x="827485" y="1885950"/>
            <a:ext cx="3297255" cy="280630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4240872" y="1428750"/>
            <a:ext cx="3297255"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κειμένου υποδείγματος</a:t>
            </a:r>
          </a:p>
        </p:txBody>
      </p:sp>
      <p:sp>
        <p:nvSpPr>
          <p:cNvPr id="6" name="Content Placeholder 5"/>
          <p:cNvSpPr>
            <a:spLocks noGrp="1"/>
          </p:cNvSpPr>
          <p:nvPr>
            <p:ph sz="quarter" idx="4"/>
          </p:nvPr>
        </p:nvSpPr>
        <p:spPr>
          <a:xfrm>
            <a:off x="4240872" y="1885950"/>
            <a:ext cx="3297255" cy="280630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5/28/2021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09355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7" name="Date Placeholder 2"/>
          <p:cNvSpPr>
            <a:spLocks noGrp="1"/>
          </p:cNvSpPr>
          <p:nvPr>
            <p:ph type="dt" sz="half" idx="10"/>
          </p:nvPr>
        </p:nvSpPr>
        <p:spPr/>
        <p:txBody>
          <a:bodyPr/>
          <a:lstStyle/>
          <a:p>
            <a:fld id="{1D8BD707-D9CF-40AE-B4C6-C98DA3205C09}" type="datetimeFigureOut">
              <a:rPr lang="en-US" smtClean="0"/>
              <a:pPr/>
              <a:t>5/28/2021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36936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D8BD707-D9CF-40AE-B4C6-C98DA3205C09}" type="datetimeFigureOut">
              <a:rPr lang="en-US" smtClean="0"/>
              <a:pPr/>
              <a:t>5/28/2021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22333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66215" y="1085850"/>
            <a:ext cx="2550798" cy="1085850"/>
          </a:xfrm>
        </p:spPr>
        <p:txBody>
          <a:bodyPr anchor="b"/>
          <a:lstStyle>
            <a:lvl1pPr algn="l">
              <a:defRPr sz="18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3588463" y="1085850"/>
            <a:ext cx="3896998" cy="34290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866215" y="2346961"/>
            <a:ext cx="2550798" cy="2171700"/>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l-GR"/>
              <a:t>Στυλ κειμένου υποδείγματος</a:t>
            </a:r>
          </a:p>
        </p:txBody>
      </p:sp>
      <p:sp>
        <p:nvSpPr>
          <p:cNvPr id="7" name="Date Placeholder 4"/>
          <p:cNvSpPr>
            <a:spLocks noGrp="1"/>
          </p:cNvSpPr>
          <p:nvPr>
            <p:ph type="dt" sz="half" idx="10"/>
          </p:nvPr>
        </p:nvSpPr>
        <p:spPr/>
        <p:txBody>
          <a:bodyPr/>
          <a:lstStyle/>
          <a:p>
            <a:fld id="{1D8BD707-D9CF-40AE-B4C6-C98DA3205C09}" type="datetimeFigureOut">
              <a:rPr lang="en-US" smtClean="0"/>
              <a:pPr/>
              <a:t>5/28/2021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67041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65431" y="1390644"/>
            <a:ext cx="3819680" cy="1181106"/>
          </a:xfrm>
        </p:spPr>
        <p:txBody>
          <a:bodyPr anchor="b">
            <a:normAutofit/>
          </a:bodyPr>
          <a:lstStyle>
            <a:lvl1pPr algn="l">
              <a:defRPr sz="27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5212160" y="857250"/>
            <a:ext cx="2400300"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66216" y="2743200"/>
            <a:ext cx="3813735" cy="1028700"/>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1D8BD707-D9CF-40AE-B4C6-C98DA3205C09}" type="datetimeFigureOut">
              <a:rPr lang="en-US" smtClean="0"/>
              <a:pPr/>
              <a:t>5/28/2021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66692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66218" y="3600440"/>
            <a:ext cx="6619243" cy="425054"/>
          </a:xfrm>
        </p:spPr>
        <p:txBody>
          <a:bodyPr anchor="b">
            <a:normAutofit/>
          </a:bodyPr>
          <a:lstStyle>
            <a:lvl1pPr algn="l">
              <a:defRPr sz="18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866216" y="514350"/>
            <a:ext cx="6619244" cy="27305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66217" y="4025494"/>
            <a:ext cx="6619242" cy="37028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1D8BD707-D9CF-40AE-B4C6-C98DA3205C09}" type="datetimeFigureOut">
              <a:rPr lang="en-US" smtClean="0"/>
              <a:pPr/>
              <a:t>5/28/2021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883387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66216" y="1085850"/>
            <a:ext cx="6619245" cy="1485900"/>
          </a:xfrm>
        </p:spPr>
        <p:txBody>
          <a:bodyPr/>
          <a:lstStyle>
            <a:lvl1pPr>
              <a:defRPr sz="3600"/>
            </a:lvl1pPr>
          </a:lstStyle>
          <a:p>
            <a:r>
              <a:rPr lang="el-GR"/>
              <a:t>Κάντε κλικ για να επεξεργαστείτε τον τίτλο υποδείγματος</a:t>
            </a:r>
            <a:endParaRPr lang="en-US" dirty="0"/>
          </a:p>
        </p:txBody>
      </p:sp>
      <p:sp>
        <p:nvSpPr>
          <p:cNvPr id="8" name="Text Placeholder 3"/>
          <p:cNvSpPr>
            <a:spLocks noGrp="1"/>
          </p:cNvSpPr>
          <p:nvPr>
            <p:ph type="body" sz="half" idx="2"/>
          </p:nvPr>
        </p:nvSpPr>
        <p:spPr>
          <a:xfrm>
            <a:off x="866216" y="2743200"/>
            <a:ext cx="6619245" cy="177165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1D8BD707-D9CF-40AE-B4C6-C98DA3205C09}" type="datetimeFigureOut">
              <a:rPr lang="en-US" smtClean="0"/>
              <a:pPr/>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385688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81101" y="1085850"/>
            <a:ext cx="5999487" cy="1742531"/>
          </a:xfrm>
        </p:spPr>
        <p:txBody>
          <a:bodyPr/>
          <a:lstStyle>
            <a:lvl1pPr>
              <a:defRPr sz="3600"/>
            </a:lvl1pPr>
          </a:lstStyle>
          <a:p>
            <a:r>
              <a:rPr lang="el-GR"/>
              <a:t>Κάντε κλικ για να επεξεργαστείτε τον τίτλο υποδείγματος</a:t>
            </a:r>
            <a:endParaRPr lang="en-US" dirty="0"/>
          </a:p>
        </p:txBody>
      </p:sp>
      <p:sp>
        <p:nvSpPr>
          <p:cNvPr id="11" name="Text Placeholder 3"/>
          <p:cNvSpPr>
            <a:spLocks noGrp="1"/>
          </p:cNvSpPr>
          <p:nvPr>
            <p:ph type="body" sz="half" idx="14"/>
          </p:nvPr>
        </p:nvSpPr>
        <p:spPr>
          <a:xfrm>
            <a:off x="1447801" y="2828381"/>
            <a:ext cx="5459737" cy="256631"/>
          </a:xfrm>
        </p:spPr>
        <p:txBody>
          <a:bodyPr vert="horz" lIns="91440" tIns="45720" rIns="91440" bIns="45720" rtlCol="0" anchor="t">
            <a:normAutofit/>
          </a:bodyPr>
          <a:lstStyle>
            <a:lvl1pPr marL="0" indent="0">
              <a:buNone/>
              <a:defRPr lang="en-US" sz="1050" b="0" i="0" kern="1200" cap="small" dirty="0">
                <a:solidFill>
                  <a:schemeClr val="bg2">
                    <a:lumMod val="40000"/>
                    <a:lumOff val="60000"/>
                  </a:schemeClr>
                </a:solidFill>
                <a:latin typeface="+mj-lt"/>
                <a:ea typeface="+mj-ea"/>
                <a:cs typeface="+mj-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lvl="0" indent="0">
              <a:buNone/>
            </a:pPr>
            <a:r>
              <a:rPr lang="el-GR"/>
              <a:t>Στυλ κειμένου υποδείγματος</a:t>
            </a:r>
          </a:p>
        </p:txBody>
      </p:sp>
      <p:sp>
        <p:nvSpPr>
          <p:cNvPr id="10" name="Text Placeholder 3"/>
          <p:cNvSpPr>
            <a:spLocks noGrp="1"/>
          </p:cNvSpPr>
          <p:nvPr>
            <p:ph type="body" sz="half" idx="2"/>
          </p:nvPr>
        </p:nvSpPr>
        <p:spPr>
          <a:xfrm>
            <a:off x="866216" y="3262993"/>
            <a:ext cx="6619245" cy="12573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1D8BD707-D9CF-40AE-B4C6-C98DA3205C09}" type="datetimeFigureOut">
              <a:rPr lang="en-US" smtClean="0"/>
              <a:pPr/>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2" name="TextBox 11"/>
          <p:cNvSpPr txBox="1"/>
          <p:nvPr/>
        </p:nvSpPr>
        <p:spPr>
          <a:xfrm>
            <a:off x="673722" y="728440"/>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dirty="0"/>
              <a:t>“</a:t>
            </a:r>
          </a:p>
        </p:txBody>
      </p:sp>
      <p:sp>
        <p:nvSpPr>
          <p:cNvPr id="15" name="TextBox 14"/>
          <p:cNvSpPr txBox="1"/>
          <p:nvPr/>
        </p:nvSpPr>
        <p:spPr>
          <a:xfrm>
            <a:off x="6997868" y="1960341"/>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dirty="0"/>
              <a:t>”</a:t>
            </a:r>
          </a:p>
        </p:txBody>
      </p:sp>
    </p:spTree>
    <p:extLst>
      <p:ext uri="{BB962C8B-B14F-4D97-AF65-F5344CB8AC3E}">
        <p14:creationId xmlns:p14="http://schemas.microsoft.com/office/powerpoint/2010/main" val="12150189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866216" y="2343151"/>
            <a:ext cx="6619245" cy="1239885"/>
          </a:xfrm>
        </p:spPr>
        <p:txBody>
          <a:bodyPr anchor="b"/>
          <a:lstStyle>
            <a:lvl1pPr algn="l">
              <a:defRPr sz="3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66216" y="3583036"/>
            <a:ext cx="6619245" cy="645300"/>
          </a:xfrm>
        </p:spPr>
        <p:txBody>
          <a:bodyPr anchor="t"/>
          <a:lstStyle>
            <a:lvl1pPr marL="0" indent="0" algn="l">
              <a:buNone/>
              <a:defRPr sz="1500" cap="none">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1D8BD707-D9CF-40AE-B4C6-C98DA3205C09}" type="datetimeFigureOut">
              <a:rPr lang="en-US" smtClean="0"/>
              <a:pPr/>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62582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2"/>
        <p:cNvGrpSpPr/>
        <p:nvPr/>
      </p:nvGrpSpPr>
      <p:grpSpPr>
        <a:xfrm>
          <a:off x="0" y="0"/>
          <a:ext cx="0" cy="0"/>
          <a:chOff x="0" y="0"/>
          <a:chExt cx="0" cy="0"/>
        </a:xfrm>
      </p:grpSpPr>
      <p:grpSp>
        <p:nvGrpSpPr>
          <p:cNvPr id="73" name="Google Shape;73;p4"/>
          <p:cNvGrpSpPr/>
          <p:nvPr/>
        </p:nvGrpSpPr>
        <p:grpSpPr>
          <a:xfrm>
            <a:off x="7945780" y="260471"/>
            <a:ext cx="829932" cy="142840"/>
            <a:chOff x="1973350" y="1241613"/>
            <a:chExt cx="1033925" cy="177950"/>
          </a:xfrm>
        </p:grpSpPr>
        <p:sp>
          <p:nvSpPr>
            <p:cNvPr id="74" name="Google Shape;74;p4"/>
            <p:cNvSpPr/>
            <p:nvPr/>
          </p:nvSpPr>
          <p:spPr>
            <a:xfrm>
              <a:off x="1973350" y="1241613"/>
              <a:ext cx="208375" cy="84775"/>
            </a:xfrm>
            <a:custGeom>
              <a:avLst/>
              <a:gdLst/>
              <a:ahLst/>
              <a:cxnLst/>
              <a:rect l="l" t="t" r="r" b="b"/>
              <a:pathLst>
                <a:path w="8335" h="3391" extrusionOk="0">
                  <a:moveTo>
                    <a:pt x="3898" y="1"/>
                  </a:moveTo>
                  <a:cubicBezTo>
                    <a:pt x="3088" y="1"/>
                    <a:pt x="2270" y="562"/>
                    <a:pt x="2297" y="1631"/>
                  </a:cubicBezTo>
                  <a:cubicBezTo>
                    <a:pt x="2109" y="1557"/>
                    <a:pt x="1920" y="1523"/>
                    <a:pt x="1734" y="1523"/>
                  </a:cubicBezTo>
                  <a:cubicBezTo>
                    <a:pt x="807" y="1523"/>
                    <a:pt x="0" y="2384"/>
                    <a:pt x="197" y="3390"/>
                  </a:cubicBezTo>
                  <a:lnTo>
                    <a:pt x="8335" y="3390"/>
                  </a:lnTo>
                  <a:cubicBezTo>
                    <a:pt x="8335" y="2228"/>
                    <a:pt x="7366" y="1360"/>
                    <a:pt x="6298" y="1360"/>
                  </a:cubicBezTo>
                  <a:cubicBezTo>
                    <a:pt x="6016" y="1360"/>
                    <a:pt x="5727" y="1421"/>
                    <a:pt x="5447" y="1553"/>
                  </a:cubicBezTo>
                  <a:cubicBezTo>
                    <a:pt x="5447" y="1526"/>
                    <a:pt x="5447" y="1500"/>
                    <a:pt x="5447" y="1448"/>
                  </a:cubicBezTo>
                  <a:cubicBezTo>
                    <a:pt x="5372" y="470"/>
                    <a:pt x="4638" y="1"/>
                    <a:pt x="38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a:off x="2315575" y="1285988"/>
              <a:ext cx="364900" cy="133575"/>
            </a:xfrm>
            <a:custGeom>
              <a:avLst/>
              <a:gdLst/>
              <a:ahLst/>
              <a:cxnLst/>
              <a:rect l="l" t="t" r="r" b="b"/>
              <a:pathLst>
                <a:path w="14596" h="5343" extrusionOk="0">
                  <a:moveTo>
                    <a:pt x="5700" y="1"/>
                  </a:moveTo>
                  <a:cubicBezTo>
                    <a:pt x="5132" y="1"/>
                    <a:pt x="4568" y="145"/>
                    <a:pt x="4069" y="434"/>
                  </a:cubicBezTo>
                  <a:cubicBezTo>
                    <a:pt x="3465" y="749"/>
                    <a:pt x="3282" y="1090"/>
                    <a:pt x="2888" y="1615"/>
                  </a:cubicBezTo>
                  <a:cubicBezTo>
                    <a:pt x="2730" y="1825"/>
                    <a:pt x="2625" y="2114"/>
                    <a:pt x="2573" y="2376"/>
                  </a:cubicBezTo>
                  <a:cubicBezTo>
                    <a:pt x="2547" y="2481"/>
                    <a:pt x="2520" y="2586"/>
                    <a:pt x="2520" y="2665"/>
                  </a:cubicBezTo>
                  <a:lnTo>
                    <a:pt x="2389" y="2665"/>
                  </a:lnTo>
                  <a:cubicBezTo>
                    <a:pt x="1077" y="2665"/>
                    <a:pt x="1" y="3741"/>
                    <a:pt x="1" y="5054"/>
                  </a:cubicBezTo>
                  <a:cubicBezTo>
                    <a:pt x="1" y="5159"/>
                    <a:pt x="1" y="5238"/>
                    <a:pt x="1" y="5343"/>
                  </a:cubicBezTo>
                  <a:lnTo>
                    <a:pt x="14595" y="5343"/>
                  </a:lnTo>
                  <a:cubicBezTo>
                    <a:pt x="14543" y="5264"/>
                    <a:pt x="14490" y="5185"/>
                    <a:pt x="14411" y="5106"/>
                  </a:cubicBezTo>
                  <a:cubicBezTo>
                    <a:pt x="13913" y="4634"/>
                    <a:pt x="13256" y="4345"/>
                    <a:pt x="12574" y="4345"/>
                  </a:cubicBezTo>
                  <a:cubicBezTo>
                    <a:pt x="12364" y="4345"/>
                    <a:pt x="12180" y="4371"/>
                    <a:pt x="11997" y="4424"/>
                  </a:cubicBezTo>
                  <a:cubicBezTo>
                    <a:pt x="11647" y="3213"/>
                    <a:pt x="10534" y="2416"/>
                    <a:pt x="9316" y="2416"/>
                  </a:cubicBezTo>
                  <a:cubicBezTo>
                    <a:pt x="9161" y="2416"/>
                    <a:pt x="9004" y="2428"/>
                    <a:pt x="8847" y="2455"/>
                  </a:cubicBezTo>
                  <a:cubicBezTo>
                    <a:pt x="8847" y="2429"/>
                    <a:pt x="8847" y="2429"/>
                    <a:pt x="8847" y="2403"/>
                  </a:cubicBezTo>
                  <a:cubicBezTo>
                    <a:pt x="8847" y="2403"/>
                    <a:pt x="8847" y="2403"/>
                    <a:pt x="8847" y="2376"/>
                  </a:cubicBezTo>
                  <a:cubicBezTo>
                    <a:pt x="8689" y="1851"/>
                    <a:pt x="8400" y="1353"/>
                    <a:pt x="8007" y="959"/>
                  </a:cubicBezTo>
                  <a:cubicBezTo>
                    <a:pt x="7797" y="775"/>
                    <a:pt x="7560" y="591"/>
                    <a:pt x="7350" y="434"/>
                  </a:cubicBezTo>
                  <a:cubicBezTo>
                    <a:pt x="6839" y="145"/>
                    <a:pt x="6268" y="1"/>
                    <a:pt x="57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4"/>
            <p:cNvSpPr/>
            <p:nvPr/>
          </p:nvSpPr>
          <p:spPr>
            <a:xfrm>
              <a:off x="2723100" y="1252663"/>
              <a:ext cx="284175" cy="106525"/>
            </a:xfrm>
            <a:custGeom>
              <a:avLst/>
              <a:gdLst/>
              <a:ahLst/>
              <a:cxnLst/>
              <a:rect l="l" t="t" r="r" b="b"/>
              <a:pathLst>
                <a:path w="11367" h="4261" extrusionOk="0">
                  <a:moveTo>
                    <a:pt x="4610" y="0"/>
                  </a:moveTo>
                  <a:cubicBezTo>
                    <a:pt x="4544" y="0"/>
                    <a:pt x="4477" y="3"/>
                    <a:pt x="4410" y="8"/>
                  </a:cubicBezTo>
                  <a:cubicBezTo>
                    <a:pt x="3098" y="113"/>
                    <a:pt x="2127" y="1216"/>
                    <a:pt x="2127" y="2502"/>
                  </a:cubicBezTo>
                  <a:cubicBezTo>
                    <a:pt x="2127" y="2528"/>
                    <a:pt x="2127" y="2554"/>
                    <a:pt x="2127" y="2581"/>
                  </a:cubicBezTo>
                  <a:cubicBezTo>
                    <a:pt x="2022" y="2554"/>
                    <a:pt x="1890" y="2528"/>
                    <a:pt x="1785" y="2528"/>
                  </a:cubicBezTo>
                  <a:cubicBezTo>
                    <a:pt x="1770" y="2528"/>
                    <a:pt x="1754" y="2528"/>
                    <a:pt x="1738" y="2528"/>
                  </a:cubicBezTo>
                  <a:cubicBezTo>
                    <a:pt x="788" y="2528"/>
                    <a:pt x="0" y="3305"/>
                    <a:pt x="0" y="4261"/>
                  </a:cubicBezTo>
                  <a:lnTo>
                    <a:pt x="10946" y="4261"/>
                  </a:lnTo>
                  <a:cubicBezTo>
                    <a:pt x="10920" y="4208"/>
                    <a:pt x="10894" y="4156"/>
                    <a:pt x="10841" y="4103"/>
                  </a:cubicBezTo>
                  <a:cubicBezTo>
                    <a:pt x="11366" y="2817"/>
                    <a:pt x="10710" y="1006"/>
                    <a:pt x="8899" y="1006"/>
                  </a:cubicBezTo>
                  <a:cubicBezTo>
                    <a:pt x="8112" y="1006"/>
                    <a:pt x="7403" y="1426"/>
                    <a:pt x="7062" y="2108"/>
                  </a:cubicBezTo>
                  <a:cubicBezTo>
                    <a:pt x="6862" y="889"/>
                    <a:pt x="5814" y="0"/>
                    <a:pt x="4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77;p4"/>
          <p:cNvGrpSpPr/>
          <p:nvPr/>
        </p:nvGrpSpPr>
        <p:grpSpPr>
          <a:xfrm>
            <a:off x="8631660" y="964640"/>
            <a:ext cx="144051" cy="54401"/>
            <a:chOff x="4736324" y="1804332"/>
            <a:chExt cx="88691" cy="33492"/>
          </a:xfrm>
        </p:grpSpPr>
        <p:sp>
          <p:nvSpPr>
            <p:cNvPr id="78" name="Google Shape;78;p4"/>
            <p:cNvSpPr/>
            <p:nvPr/>
          </p:nvSpPr>
          <p:spPr>
            <a:xfrm>
              <a:off x="4736324" y="1827755"/>
              <a:ext cx="32634" cy="10069"/>
            </a:xfrm>
            <a:custGeom>
              <a:avLst/>
              <a:gdLst/>
              <a:ahLst/>
              <a:cxnLst/>
              <a:rect l="l" t="t" r="r" b="b"/>
              <a:pathLst>
                <a:path w="1559" h="481" extrusionOk="0">
                  <a:moveTo>
                    <a:pt x="800" y="1"/>
                  </a:moveTo>
                  <a:cubicBezTo>
                    <a:pt x="360" y="1"/>
                    <a:pt x="0" y="120"/>
                    <a:pt x="0" y="240"/>
                  </a:cubicBezTo>
                  <a:cubicBezTo>
                    <a:pt x="0" y="400"/>
                    <a:pt x="360" y="480"/>
                    <a:pt x="800" y="480"/>
                  </a:cubicBezTo>
                  <a:cubicBezTo>
                    <a:pt x="1199" y="480"/>
                    <a:pt x="1559" y="400"/>
                    <a:pt x="1559" y="240"/>
                  </a:cubicBezTo>
                  <a:cubicBezTo>
                    <a:pt x="1559" y="120"/>
                    <a:pt x="1199" y="1"/>
                    <a:pt x="800"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a:off x="4759748" y="1804332"/>
              <a:ext cx="32655" cy="10906"/>
            </a:xfrm>
            <a:custGeom>
              <a:avLst/>
              <a:gdLst/>
              <a:ahLst/>
              <a:cxnLst/>
              <a:rect l="l" t="t" r="r" b="b"/>
              <a:pathLst>
                <a:path w="1560" h="521" extrusionOk="0">
                  <a:moveTo>
                    <a:pt x="760" y="0"/>
                  </a:moveTo>
                  <a:cubicBezTo>
                    <a:pt x="320" y="0"/>
                    <a:pt x="0" y="120"/>
                    <a:pt x="0" y="280"/>
                  </a:cubicBezTo>
                  <a:cubicBezTo>
                    <a:pt x="0" y="400"/>
                    <a:pt x="320" y="520"/>
                    <a:pt x="760" y="520"/>
                  </a:cubicBezTo>
                  <a:cubicBezTo>
                    <a:pt x="1199" y="520"/>
                    <a:pt x="1559" y="400"/>
                    <a:pt x="1559" y="280"/>
                  </a:cubicBezTo>
                  <a:cubicBezTo>
                    <a:pt x="1559" y="120"/>
                    <a:pt x="1199" y="0"/>
                    <a:pt x="760"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a:off x="4792381" y="1827755"/>
              <a:ext cx="32634" cy="10069"/>
            </a:xfrm>
            <a:custGeom>
              <a:avLst/>
              <a:gdLst/>
              <a:ahLst/>
              <a:cxnLst/>
              <a:rect l="l" t="t" r="r" b="b"/>
              <a:pathLst>
                <a:path w="1559" h="481" extrusionOk="0">
                  <a:moveTo>
                    <a:pt x="759" y="1"/>
                  </a:moveTo>
                  <a:cubicBezTo>
                    <a:pt x="360" y="1"/>
                    <a:pt x="0" y="120"/>
                    <a:pt x="0" y="240"/>
                  </a:cubicBezTo>
                  <a:cubicBezTo>
                    <a:pt x="0" y="400"/>
                    <a:pt x="360" y="480"/>
                    <a:pt x="759" y="480"/>
                  </a:cubicBezTo>
                  <a:cubicBezTo>
                    <a:pt x="1199" y="480"/>
                    <a:pt x="1559" y="400"/>
                    <a:pt x="1559" y="240"/>
                  </a:cubicBezTo>
                  <a:cubicBezTo>
                    <a:pt x="1559" y="120"/>
                    <a:pt x="1199" y="1"/>
                    <a:pt x="759"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 name="Google Shape;81;p4"/>
          <p:cNvGrpSpPr/>
          <p:nvPr/>
        </p:nvGrpSpPr>
        <p:grpSpPr>
          <a:xfrm>
            <a:off x="6698060" y="414715"/>
            <a:ext cx="144051" cy="54401"/>
            <a:chOff x="4736324" y="1804332"/>
            <a:chExt cx="88691" cy="33492"/>
          </a:xfrm>
        </p:grpSpPr>
        <p:sp>
          <p:nvSpPr>
            <p:cNvPr id="82" name="Google Shape;82;p4"/>
            <p:cNvSpPr/>
            <p:nvPr/>
          </p:nvSpPr>
          <p:spPr>
            <a:xfrm>
              <a:off x="4736324" y="1827755"/>
              <a:ext cx="32634" cy="10069"/>
            </a:xfrm>
            <a:custGeom>
              <a:avLst/>
              <a:gdLst/>
              <a:ahLst/>
              <a:cxnLst/>
              <a:rect l="l" t="t" r="r" b="b"/>
              <a:pathLst>
                <a:path w="1559" h="481" extrusionOk="0">
                  <a:moveTo>
                    <a:pt x="800" y="1"/>
                  </a:moveTo>
                  <a:cubicBezTo>
                    <a:pt x="360" y="1"/>
                    <a:pt x="0" y="120"/>
                    <a:pt x="0" y="240"/>
                  </a:cubicBezTo>
                  <a:cubicBezTo>
                    <a:pt x="0" y="400"/>
                    <a:pt x="360" y="480"/>
                    <a:pt x="800" y="480"/>
                  </a:cubicBezTo>
                  <a:cubicBezTo>
                    <a:pt x="1199" y="480"/>
                    <a:pt x="1559" y="400"/>
                    <a:pt x="1559" y="240"/>
                  </a:cubicBezTo>
                  <a:cubicBezTo>
                    <a:pt x="1559" y="120"/>
                    <a:pt x="1199" y="1"/>
                    <a:pt x="800"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a:off x="4759748" y="1804332"/>
              <a:ext cx="32655" cy="10906"/>
            </a:xfrm>
            <a:custGeom>
              <a:avLst/>
              <a:gdLst/>
              <a:ahLst/>
              <a:cxnLst/>
              <a:rect l="l" t="t" r="r" b="b"/>
              <a:pathLst>
                <a:path w="1560" h="521" extrusionOk="0">
                  <a:moveTo>
                    <a:pt x="760" y="0"/>
                  </a:moveTo>
                  <a:cubicBezTo>
                    <a:pt x="320" y="0"/>
                    <a:pt x="0" y="120"/>
                    <a:pt x="0" y="280"/>
                  </a:cubicBezTo>
                  <a:cubicBezTo>
                    <a:pt x="0" y="400"/>
                    <a:pt x="320" y="520"/>
                    <a:pt x="760" y="520"/>
                  </a:cubicBezTo>
                  <a:cubicBezTo>
                    <a:pt x="1199" y="520"/>
                    <a:pt x="1559" y="400"/>
                    <a:pt x="1559" y="280"/>
                  </a:cubicBezTo>
                  <a:cubicBezTo>
                    <a:pt x="1559" y="120"/>
                    <a:pt x="1199" y="0"/>
                    <a:pt x="760"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a:off x="4792381" y="1827755"/>
              <a:ext cx="32634" cy="10069"/>
            </a:xfrm>
            <a:custGeom>
              <a:avLst/>
              <a:gdLst/>
              <a:ahLst/>
              <a:cxnLst/>
              <a:rect l="l" t="t" r="r" b="b"/>
              <a:pathLst>
                <a:path w="1559" h="481" extrusionOk="0">
                  <a:moveTo>
                    <a:pt x="759" y="1"/>
                  </a:moveTo>
                  <a:cubicBezTo>
                    <a:pt x="360" y="1"/>
                    <a:pt x="0" y="120"/>
                    <a:pt x="0" y="240"/>
                  </a:cubicBezTo>
                  <a:cubicBezTo>
                    <a:pt x="0" y="400"/>
                    <a:pt x="360" y="480"/>
                    <a:pt x="759" y="480"/>
                  </a:cubicBezTo>
                  <a:cubicBezTo>
                    <a:pt x="1199" y="480"/>
                    <a:pt x="1559" y="400"/>
                    <a:pt x="1559" y="240"/>
                  </a:cubicBezTo>
                  <a:cubicBezTo>
                    <a:pt x="1559" y="120"/>
                    <a:pt x="1199" y="1"/>
                    <a:pt x="759"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 name="Google Shape;85;p4"/>
          <p:cNvGrpSpPr/>
          <p:nvPr/>
        </p:nvGrpSpPr>
        <p:grpSpPr>
          <a:xfrm>
            <a:off x="3140460" y="414715"/>
            <a:ext cx="144051" cy="54401"/>
            <a:chOff x="4736324" y="1804332"/>
            <a:chExt cx="88691" cy="33492"/>
          </a:xfrm>
        </p:grpSpPr>
        <p:sp>
          <p:nvSpPr>
            <p:cNvPr id="86" name="Google Shape;86;p4"/>
            <p:cNvSpPr/>
            <p:nvPr/>
          </p:nvSpPr>
          <p:spPr>
            <a:xfrm>
              <a:off x="4736324" y="1827755"/>
              <a:ext cx="32634" cy="10069"/>
            </a:xfrm>
            <a:custGeom>
              <a:avLst/>
              <a:gdLst/>
              <a:ahLst/>
              <a:cxnLst/>
              <a:rect l="l" t="t" r="r" b="b"/>
              <a:pathLst>
                <a:path w="1559" h="481" extrusionOk="0">
                  <a:moveTo>
                    <a:pt x="800" y="1"/>
                  </a:moveTo>
                  <a:cubicBezTo>
                    <a:pt x="360" y="1"/>
                    <a:pt x="0" y="120"/>
                    <a:pt x="0" y="240"/>
                  </a:cubicBezTo>
                  <a:cubicBezTo>
                    <a:pt x="0" y="400"/>
                    <a:pt x="360" y="480"/>
                    <a:pt x="800" y="480"/>
                  </a:cubicBezTo>
                  <a:cubicBezTo>
                    <a:pt x="1199" y="480"/>
                    <a:pt x="1559" y="400"/>
                    <a:pt x="1559" y="240"/>
                  </a:cubicBezTo>
                  <a:cubicBezTo>
                    <a:pt x="1559" y="120"/>
                    <a:pt x="1199" y="1"/>
                    <a:pt x="800"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4759748" y="1804332"/>
              <a:ext cx="32655" cy="10906"/>
            </a:xfrm>
            <a:custGeom>
              <a:avLst/>
              <a:gdLst/>
              <a:ahLst/>
              <a:cxnLst/>
              <a:rect l="l" t="t" r="r" b="b"/>
              <a:pathLst>
                <a:path w="1560" h="521" extrusionOk="0">
                  <a:moveTo>
                    <a:pt x="760" y="0"/>
                  </a:moveTo>
                  <a:cubicBezTo>
                    <a:pt x="320" y="0"/>
                    <a:pt x="0" y="120"/>
                    <a:pt x="0" y="280"/>
                  </a:cubicBezTo>
                  <a:cubicBezTo>
                    <a:pt x="0" y="400"/>
                    <a:pt x="320" y="520"/>
                    <a:pt x="760" y="520"/>
                  </a:cubicBezTo>
                  <a:cubicBezTo>
                    <a:pt x="1199" y="520"/>
                    <a:pt x="1559" y="400"/>
                    <a:pt x="1559" y="280"/>
                  </a:cubicBezTo>
                  <a:cubicBezTo>
                    <a:pt x="1559" y="120"/>
                    <a:pt x="1199" y="0"/>
                    <a:pt x="760"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a:off x="4792381" y="1827755"/>
              <a:ext cx="32634" cy="10069"/>
            </a:xfrm>
            <a:custGeom>
              <a:avLst/>
              <a:gdLst/>
              <a:ahLst/>
              <a:cxnLst/>
              <a:rect l="l" t="t" r="r" b="b"/>
              <a:pathLst>
                <a:path w="1559" h="481" extrusionOk="0">
                  <a:moveTo>
                    <a:pt x="759" y="1"/>
                  </a:moveTo>
                  <a:cubicBezTo>
                    <a:pt x="360" y="1"/>
                    <a:pt x="0" y="120"/>
                    <a:pt x="0" y="240"/>
                  </a:cubicBezTo>
                  <a:cubicBezTo>
                    <a:pt x="0" y="400"/>
                    <a:pt x="360" y="480"/>
                    <a:pt x="759" y="480"/>
                  </a:cubicBezTo>
                  <a:cubicBezTo>
                    <a:pt x="1199" y="480"/>
                    <a:pt x="1559" y="400"/>
                    <a:pt x="1559" y="240"/>
                  </a:cubicBezTo>
                  <a:cubicBezTo>
                    <a:pt x="1559" y="120"/>
                    <a:pt x="1199" y="1"/>
                    <a:pt x="759"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4"/>
          <p:cNvGrpSpPr/>
          <p:nvPr/>
        </p:nvGrpSpPr>
        <p:grpSpPr>
          <a:xfrm>
            <a:off x="368260" y="964640"/>
            <a:ext cx="144051" cy="54401"/>
            <a:chOff x="4736324" y="1804332"/>
            <a:chExt cx="88691" cy="33492"/>
          </a:xfrm>
        </p:grpSpPr>
        <p:sp>
          <p:nvSpPr>
            <p:cNvPr id="90" name="Google Shape;90;p4"/>
            <p:cNvSpPr/>
            <p:nvPr/>
          </p:nvSpPr>
          <p:spPr>
            <a:xfrm>
              <a:off x="4736324" y="1827755"/>
              <a:ext cx="32634" cy="10069"/>
            </a:xfrm>
            <a:custGeom>
              <a:avLst/>
              <a:gdLst/>
              <a:ahLst/>
              <a:cxnLst/>
              <a:rect l="l" t="t" r="r" b="b"/>
              <a:pathLst>
                <a:path w="1559" h="481" extrusionOk="0">
                  <a:moveTo>
                    <a:pt x="800" y="1"/>
                  </a:moveTo>
                  <a:cubicBezTo>
                    <a:pt x="360" y="1"/>
                    <a:pt x="0" y="120"/>
                    <a:pt x="0" y="240"/>
                  </a:cubicBezTo>
                  <a:cubicBezTo>
                    <a:pt x="0" y="400"/>
                    <a:pt x="360" y="480"/>
                    <a:pt x="800" y="480"/>
                  </a:cubicBezTo>
                  <a:cubicBezTo>
                    <a:pt x="1199" y="480"/>
                    <a:pt x="1559" y="400"/>
                    <a:pt x="1559" y="240"/>
                  </a:cubicBezTo>
                  <a:cubicBezTo>
                    <a:pt x="1559" y="120"/>
                    <a:pt x="1199" y="1"/>
                    <a:pt x="800"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a:off x="4759748" y="1804332"/>
              <a:ext cx="32655" cy="10906"/>
            </a:xfrm>
            <a:custGeom>
              <a:avLst/>
              <a:gdLst/>
              <a:ahLst/>
              <a:cxnLst/>
              <a:rect l="l" t="t" r="r" b="b"/>
              <a:pathLst>
                <a:path w="1560" h="521" extrusionOk="0">
                  <a:moveTo>
                    <a:pt x="760" y="0"/>
                  </a:moveTo>
                  <a:cubicBezTo>
                    <a:pt x="320" y="0"/>
                    <a:pt x="0" y="120"/>
                    <a:pt x="0" y="280"/>
                  </a:cubicBezTo>
                  <a:cubicBezTo>
                    <a:pt x="0" y="400"/>
                    <a:pt x="320" y="520"/>
                    <a:pt x="760" y="520"/>
                  </a:cubicBezTo>
                  <a:cubicBezTo>
                    <a:pt x="1199" y="520"/>
                    <a:pt x="1559" y="400"/>
                    <a:pt x="1559" y="280"/>
                  </a:cubicBezTo>
                  <a:cubicBezTo>
                    <a:pt x="1559" y="120"/>
                    <a:pt x="1199" y="0"/>
                    <a:pt x="760"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4792381" y="1827755"/>
              <a:ext cx="32634" cy="10069"/>
            </a:xfrm>
            <a:custGeom>
              <a:avLst/>
              <a:gdLst/>
              <a:ahLst/>
              <a:cxnLst/>
              <a:rect l="l" t="t" r="r" b="b"/>
              <a:pathLst>
                <a:path w="1559" h="481" extrusionOk="0">
                  <a:moveTo>
                    <a:pt x="759" y="1"/>
                  </a:moveTo>
                  <a:cubicBezTo>
                    <a:pt x="360" y="1"/>
                    <a:pt x="0" y="120"/>
                    <a:pt x="0" y="240"/>
                  </a:cubicBezTo>
                  <a:cubicBezTo>
                    <a:pt x="0" y="400"/>
                    <a:pt x="360" y="480"/>
                    <a:pt x="759" y="480"/>
                  </a:cubicBezTo>
                  <a:cubicBezTo>
                    <a:pt x="1199" y="480"/>
                    <a:pt x="1559" y="400"/>
                    <a:pt x="1559" y="240"/>
                  </a:cubicBezTo>
                  <a:cubicBezTo>
                    <a:pt x="1559" y="120"/>
                    <a:pt x="1199" y="1"/>
                    <a:pt x="759"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4"/>
          <p:cNvSpPr txBox="1">
            <a:spLocks noGrp="1"/>
          </p:cNvSpPr>
          <p:nvPr>
            <p:ph type="title"/>
          </p:nvPr>
        </p:nvSpPr>
        <p:spPr>
          <a:xfrm>
            <a:off x="713225" y="539500"/>
            <a:ext cx="7717500" cy="482700"/>
          </a:xfrm>
          <a:prstGeom prst="rect">
            <a:avLst/>
          </a:prstGeom>
        </p:spPr>
        <p:txBody>
          <a:bodyPr spcFirstLastPara="1" wrap="square" lIns="91425" tIns="91425" rIns="91425" bIns="91425" anchor="t" anchorCtr="0">
            <a:noAutofit/>
          </a:bodyPr>
          <a:lstStyle>
            <a:lvl1pPr lvl="0" algn="ctr">
              <a:spcBef>
                <a:spcPts val="0"/>
              </a:spcBef>
              <a:spcAft>
                <a:spcPts val="0"/>
              </a:spcAft>
              <a:buSzPts val="2500"/>
              <a:buNone/>
              <a:defRPr sz="2500"/>
            </a:lvl1pPr>
            <a:lvl2pPr lvl="1">
              <a:spcBef>
                <a:spcPts val="0"/>
              </a:spcBef>
              <a:spcAft>
                <a:spcPts val="0"/>
              </a:spcAft>
              <a:buSzPts val="2500"/>
              <a:buNone/>
              <a:defRPr/>
            </a:lvl2pPr>
            <a:lvl3pPr lvl="2">
              <a:spcBef>
                <a:spcPts val="0"/>
              </a:spcBef>
              <a:spcAft>
                <a:spcPts val="0"/>
              </a:spcAft>
              <a:buSzPts val="2500"/>
              <a:buNone/>
              <a:defRPr/>
            </a:lvl3pPr>
            <a:lvl4pPr lvl="3">
              <a:spcBef>
                <a:spcPts val="0"/>
              </a:spcBef>
              <a:spcAft>
                <a:spcPts val="0"/>
              </a:spcAft>
              <a:buSzPts val="2500"/>
              <a:buNone/>
              <a:defRPr/>
            </a:lvl4pPr>
            <a:lvl5pPr lvl="4">
              <a:spcBef>
                <a:spcPts val="0"/>
              </a:spcBef>
              <a:spcAft>
                <a:spcPts val="0"/>
              </a:spcAft>
              <a:buSzPts val="2500"/>
              <a:buNone/>
              <a:defRPr/>
            </a:lvl5pPr>
            <a:lvl6pPr lvl="5">
              <a:spcBef>
                <a:spcPts val="0"/>
              </a:spcBef>
              <a:spcAft>
                <a:spcPts val="0"/>
              </a:spcAft>
              <a:buSzPts val="2500"/>
              <a:buNone/>
              <a:defRPr/>
            </a:lvl6pPr>
            <a:lvl7pPr lvl="6">
              <a:spcBef>
                <a:spcPts val="0"/>
              </a:spcBef>
              <a:spcAft>
                <a:spcPts val="0"/>
              </a:spcAft>
              <a:buSzPts val="2500"/>
              <a:buNone/>
              <a:defRPr/>
            </a:lvl7pPr>
            <a:lvl8pPr lvl="7">
              <a:spcBef>
                <a:spcPts val="0"/>
              </a:spcBef>
              <a:spcAft>
                <a:spcPts val="0"/>
              </a:spcAft>
              <a:buSzPts val="2500"/>
              <a:buNone/>
              <a:defRPr/>
            </a:lvl8pPr>
            <a:lvl9pPr lvl="8">
              <a:spcBef>
                <a:spcPts val="0"/>
              </a:spcBef>
              <a:spcAft>
                <a:spcPts val="0"/>
              </a:spcAft>
              <a:buSzPts val="2500"/>
              <a:buNone/>
              <a:defRPr/>
            </a:lvl9pPr>
          </a:lstStyle>
          <a:p>
            <a:endParaRPr/>
          </a:p>
        </p:txBody>
      </p:sp>
      <p:sp>
        <p:nvSpPr>
          <p:cNvPr id="94" name="Google Shape;94;p4"/>
          <p:cNvSpPr txBox="1">
            <a:spLocks noGrp="1"/>
          </p:cNvSpPr>
          <p:nvPr>
            <p:ph type="body" idx="1"/>
          </p:nvPr>
        </p:nvSpPr>
        <p:spPr>
          <a:xfrm>
            <a:off x="713225" y="1234075"/>
            <a:ext cx="7717500" cy="3374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Font typeface="Livvic"/>
              <a:buAutoNum type="arabicPeriod"/>
              <a:defRPr sz="1200">
                <a:latin typeface="Source Sans Pro"/>
                <a:ea typeface="Source Sans Pro"/>
                <a:cs typeface="Source Sans Pro"/>
                <a:sym typeface="Source Sans Pro"/>
              </a:defRPr>
            </a:lvl1pPr>
            <a:lvl2pPr marL="914400" lvl="1" indent="-304800" rtl="0">
              <a:spcBef>
                <a:spcPts val="1600"/>
              </a:spcBef>
              <a:spcAft>
                <a:spcPts val="0"/>
              </a:spcAft>
              <a:buClr>
                <a:srgbClr val="434343"/>
              </a:buClr>
              <a:buSzPts val="1200"/>
              <a:buFont typeface="Roboto Condensed Light"/>
              <a:buAutoNum type="alphaLcPeriod"/>
              <a:defRPr/>
            </a:lvl2pPr>
            <a:lvl3pPr marL="1371600" lvl="2" indent="-304800" rtl="0">
              <a:spcBef>
                <a:spcPts val="1600"/>
              </a:spcBef>
              <a:spcAft>
                <a:spcPts val="0"/>
              </a:spcAft>
              <a:buClr>
                <a:srgbClr val="434343"/>
              </a:buClr>
              <a:buSzPts val="1200"/>
              <a:buFont typeface="Roboto Condensed Light"/>
              <a:buAutoNum type="romanLcPeriod"/>
              <a:defRPr/>
            </a:lvl3pPr>
            <a:lvl4pPr marL="1828800" lvl="3" indent="-304800" rtl="0">
              <a:spcBef>
                <a:spcPts val="1600"/>
              </a:spcBef>
              <a:spcAft>
                <a:spcPts val="0"/>
              </a:spcAft>
              <a:buClr>
                <a:srgbClr val="434343"/>
              </a:buClr>
              <a:buSzPts val="1200"/>
              <a:buFont typeface="Roboto Condensed Light"/>
              <a:buAutoNum type="arabicPeriod"/>
              <a:defRPr/>
            </a:lvl4pPr>
            <a:lvl5pPr marL="2286000" lvl="4" indent="-304800" rtl="0">
              <a:spcBef>
                <a:spcPts val="1600"/>
              </a:spcBef>
              <a:spcAft>
                <a:spcPts val="0"/>
              </a:spcAft>
              <a:buClr>
                <a:srgbClr val="434343"/>
              </a:buClr>
              <a:buSzPts val="1200"/>
              <a:buFont typeface="Roboto Condensed Light"/>
              <a:buAutoNum type="alphaLcPeriod"/>
              <a:defRPr/>
            </a:lvl5pPr>
            <a:lvl6pPr marL="2743200" lvl="5" indent="-304800" rtl="0">
              <a:spcBef>
                <a:spcPts val="1600"/>
              </a:spcBef>
              <a:spcAft>
                <a:spcPts val="0"/>
              </a:spcAft>
              <a:buClr>
                <a:srgbClr val="434343"/>
              </a:buClr>
              <a:buSzPts val="1200"/>
              <a:buFont typeface="Roboto Condensed Light"/>
              <a:buAutoNum type="romanLcPeriod"/>
              <a:defRPr/>
            </a:lvl6pPr>
            <a:lvl7pPr marL="3200400" lvl="6" indent="-304800" rtl="0">
              <a:spcBef>
                <a:spcPts val="1600"/>
              </a:spcBef>
              <a:spcAft>
                <a:spcPts val="0"/>
              </a:spcAft>
              <a:buClr>
                <a:srgbClr val="434343"/>
              </a:buClr>
              <a:buSzPts val="1200"/>
              <a:buFont typeface="Roboto Condensed Light"/>
              <a:buAutoNum type="arabicPeriod"/>
              <a:defRPr/>
            </a:lvl7pPr>
            <a:lvl8pPr marL="3657600" lvl="7" indent="-304800" rtl="0">
              <a:spcBef>
                <a:spcPts val="1600"/>
              </a:spcBef>
              <a:spcAft>
                <a:spcPts val="0"/>
              </a:spcAft>
              <a:buClr>
                <a:srgbClr val="434343"/>
              </a:buClr>
              <a:buSzPts val="1200"/>
              <a:buFont typeface="Roboto Condensed Light"/>
              <a:buAutoNum type="alphaLcPeriod"/>
              <a:defRPr/>
            </a:lvl8pPr>
            <a:lvl9pPr marL="4114800" lvl="8" indent="-304800" rtl="0">
              <a:spcBef>
                <a:spcPts val="1600"/>
              </a:spcBef>
              <a:spcAft>
                <a:spcPts val="1600"/>
              </a:spcAft>
              <a:buClr>
                <a:srgbClr val="434343"/>
              </a:buClr>
              <a:buSzPts val="1200"/>
              <a:buFont typeface="Roboto Condensed Light"/>
              <a:buAutoNum type="romanLcPeriod"/>
              <a:defRPr/>
            </a:lvl9pPr>
          </a:lstStyle>
          <a:p>
            <a:endParaRPr/>
          </a:p>
        </p:txBody>
      </p:sp>
      <p:grpSp>
        <p:nvGrpSpPr>
          <p:cNvPr id="95" name="Google Shape;95;p4"/>
          <p:cNvGrpSpPr/>
          <p:nvPr/>
        </p:nvGrpSpPr>
        <p:grpSpPr>
          <a:xfrm>
            <a:off x="512305" y="258965"/>
            <a:ext cx="677532" cy="211579"/>
            <a:chOff x="1973350" y="1157733"/>
            <a:chExt cx="844066" cy="263584"/>
          </a:xfrm>
        </p:grpSpPr>
        <p:sp>
          <p:nvSpPr>
            <p:cNvPr id="96" name="Google Shape;96;p4"/>
            <p:cNvSpPr/>
            <p:nvPr/>
          </p:nvSpPr>
          <p:spPr>
            <a:xfrm>
              <a:off x="1973350" y="1336542"/>
              <a:ext cx="208375" cy="84775"/>
            </a:xfrm>
            <a:custGeom>
              <a:avLst/>
              <a:gdLst/>
              <a:ahLst/>
              <a:cxnLst/>
              <a:rect l="l" t="t" r="r" b="b"/>
              <a:pathLst>
                <a:path w="8335" h="3391" extrusionOk="0">
                  <a:moveTo>
                    <a:pt x="3898" y="1"/>
                  </a:moveTo>
                  <a:cubicBezTo>
                    <a:pt x="3088" y="1"/>
                    <a:pt x="2270" y="562"/>
                    <a:pt x="2297" y="1631"/>
                  </a:cubicBezTo>
                  <a:cubicBezTo>
                    <a:pt x="2109" y="1557"/>
                    <a:pt x="1920" y="1523"/>
                    <a:pt x="1734" y="1523"/>
                  </a:cubicBezTo>
                  <a:cubicBezTo>
                    <a:pt x="807" y="1523"/>
                    <a:pt x="0" y="2384"/>
                    <a:pt x="197" y="3390"/>
                  </a:cubicBezTo>
                  <a:lnTo>
                    <a:pt x="8335" y="3390"/>
                  </a:lnTo>
                  <a:cubicBezTo>
                    <a:pt x="8335" y="2228"/>
                    <a:pt x="7366" y="1360"/>
                    <a:pt x="6298" y="1360"/>
                  </a:cubicBezTo>
                  <a:cubicBezTo>
                    <a:pt x="6016" y="1360"/>
                    <a:pt x="5727" y="1421"/>
                    <a:pt x="5447" y="1553"/>
                  </a:cubicBezTo>
                  <a:cubicBezTo>
                    <a:pt x="5447" y="1526"/>
                    <a:pt x="5447" y="1500"/>
                    <a:pt x="5447" y="1448"/>
                  </a:cubicBezTo>
                  <a:cubicBezTo>
                    <a:pt x="5372" y="470"/>
                    <a:pt x="4638" y="1"/>
                    <a:pt x="38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p:nvPr/>
          </p:nvSpPr>
          <p:spPr>
            <a:xfrm>
              <a:off x="2533241" y="1157733"/>
              <a:ext cx="284175" cy="106525"/>
            </a:xfrm>
            <a:custGeom>
              <a:avLst/>
              <a:gdLst/>
              <a:ahLst/>
              <a:cxnLst/>
              <a:rect l="l" t="t" r="r" b="b"/>
              <a:pathLst>
                <a:path w="11367" h="4261" extrusionOk="0">
                  <a:moveTo>
                    <a:pt x="4610" y="0"/>
                  </a:moveTo>
                  <a:cubicBezTo>
                    <a:pt x="4544" y="0"/>
                    <a:pt x="4477" y="3"/>
                    <a:pt x="4410" y="8"/>
                  </a:cubicBezTo>
                  <a:cubicBezTo>
                    <a:pt x="3098" y="113"/>
                    <a:pt x="2127" y="1216"/>
                    <a:pt x="2127" y="2502"/>
                  </a:cubicBezTo>
                  <a:cubicBezTo>
                    <a:pt x="2127" y="2528"/>
                    <a:pt x="2127" y="2554"/>
                    <a:pt x="2127" y="2581"/>
                  </a:cubicBezTo>
                  <a:cubicBezTo>
                    <a:pt x="2022" y="2554"/>
                    <a:pt x="1890" y="2528"/>
                    <a:pt x="1785" y="2528"/>
                  </a:cubicBezTo>
                  <a:cubicBezTo>
                    <a:pt x="1770" y="2528"/>
                    <a:pt x="1754" y="2528"/>
                    <a:pt x="1738" y="2528"/>
                  </a:cubicBezTo>
                  <a:cubicBezTo>
                    <a:pt x="788" y="2528"/>
                    <a:pt x="0" y="3305"/>
                    <a:pt x="0" y="4261"/>
                  </a:cubicBezTo>
                  <a:lnTo>
                    <a:pt x="10946" y="4261"/>
                  </a:lnTo>
                  <a:cubicBezTo>
                    <a:pt x="10920" y="4208"/>
                    <a:pt x="10894" y="4156"/>
                    <a:pt x="10841" y="4103"/>
                  </a:cubicBezTo>
                  <a:cubicBezTo>
                    <a:pt x="11366" y="2817"/>
                    <a:pt x="10710" y="1006"/>
                    <a:pt x="8899" y="1006"/>
                  </a:cubicBezTo>
                  <a:cubicBezTo>
                    <a:pt x="8112" y="1006"/>
                    <a:pt x="7403" y="1426"/>
                    <a:pt x="7062" y="2108"/>
                  </a:cubicBezTo>
                  <a:cubicBezTo>
                    <a:pt x="6862" y="889"/>
                    <a:pt x="5814" y="0"/>
                    <a:pt x="4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474711" y="1485900"/>
            <a:ext cx="2210150"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κειμένου υποδείγματος</a:t>
            </a:r>
          </a:p>
        </p:txBody>
      </p:sp>
      <p:sp>
        <p:nvSpPr>
          <p:cNvPr id="16" name="Text Placeholder 3"/>
          <p:cNvSpPr>
            <a:spLocks noGrp="1"/>
          </p:cNvSpPr>
          <p:nvPr>
            <p:ph type="body" sz="half" idx="15"/>
          </p:nvPr>
        </p:nvSpPr>
        <p:spPr>
          <a:xfrm>
            <a:off x="489347" y="2000250"/>
            <a:ext cx="2195513"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l-GR"/>
              <a:t>Στυλ κειμένου υποδείγματος</a:t>
            </a:r>
          </a:p>
        </p:txBody>
      </p:sp>
      <p:sp>
        <p:nvSpPr>
          <p:cNvPr id="5" name="Text Placeholder 4"/>
          <p:cNvSpPr>
            <a:spLocks noGrp="1"/>
          </p:cNvSpPr>
          <p:nvPr>
            <p:ph type="body" sz="quarter" idx="3"/>
          </p:nvPr>
        </p:nvSpPr>
        <p:spPr>
          <a:xfrm>
            <a:off x="2912745" y="1485900"/>
            <a:ext cx="2202181"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κειμένου υποδείγματος</a:t>
            </a:r>
          </a:p>
        </p:txBody>
      </p:sp>
      <p:sp>
        <p:nvSpPr>
          <p:cNvPr id="19" name="Text Placeholder 3"/>
          <p:cNvSpPr>
            <a:spLocks noGrp="1"/>
          </p:cNvSpPr>
          <p:nvPr>
            <p:ph type="body" sz="half" idx="16"/>
          </p:nvPr>
        </p:nvSpPr>
        <p:spPr>
          <a:xfrm>
            <a:off x="2904830" y="2000250"/>
            <a:ext cx="2210096"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l-GR"/>
              <a:t>Στυλ κειμένου υποδείγματος</a:t>
            </a:r>
          </a:p>
        </p:txBody>
      </p:sp>
      <p:sp>
        <p:nvSpPr>
          <p:cNvPr id="14" name="Text Placeholder 4"/>
          <p:cNvSpPr>
            <a:spLocks noGrp="1"/>
          </p:cNvSpPr>
          <p:nvPr>
            <p:ph type="body" sz="quarter" idx="13"/>
          </p:nvPr>
        </p:nvSpPr>
        <p:spPr>
          <a:xfrm>
            <a:off x="5343526" y="1485900"/>
            <a:ext cx="2199085"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κειμένου υποδείγματος</a:t>
            </a:r>
          </a:p>
        </p:txBody>
      </p:sp>
      <p:sp>
        <p:nvSpPr>
          <p:cNvPr id="20" name="Text Placeholder 3"/>
          <p:cNvSpPr>
            <a:spLocks noGrp="1"/>
          </p:cNvSpPr>
          <p:nvPr>
            <p:ph type="body" sz="half" idx="17"/>
          </p:nvPr>
        </p:nvSpPr>
        <p:spPr>
          <a:xfrm>
            <a:off x="5343526" y="2000250"/>
            <a:ext cx="2199085"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l-GR"/>
              <a:t>Στυλ κειμένου υποδείγματος</a:t>
            </a:r>
          </a:p>
        </p:txBody>
      </p:sp>
      <p:cxnSp>
        <p:nvCxnSpPr>
          <p:cNvPr id="17" name="Straight Connector 16"/>
          <p:cNvCxnSpPr/>
          <p:nvPr/>
        </p:nvCxnSpPr>
        <p:spPr>
          <a:xfrm>
            <a:off x="2794607" y="1600200"/>
            <a:ext cx="0" cy="29718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1" y="1600200"/>
            <a:ext cx="0" cy="297516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pPr/>
              <a:t>5/28/2021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155101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489348" y="3188212"/>
            <a:ext cx="2205038"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κειμένου υποδείγματος</a:t>
            </a:r>
          </a:p>
        </p:txBody>
      </p:sp>
      <p:sp>
        <p:nvSpPr>
          <p:cNvPr id="29" name="Picture Placeholder 2"/>
          <p:cNvSpPr>
            <a:spLocks noGrp="1" noChangeAspect="1"/>
          </p:cNvSpPr>
          <p:nvPr>
            <p:ph type="pic" idx="15"/>
          </p:nvPr>
        </p:nvSpPr>
        <p:spPr>
          <a:xfrm>
            <a:off x="489348" y="1657350"/>
            <a:ext cx="2205038"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l-GR"/>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489348" y="3620409"/>
            <a:ext cx="220503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l-GR"/>
              <a:t>Στυλ κειμένου υποδείγματος</a:t>
            </a:r>
          </a:p>
        </p:txBody>
      </p:sp>
      <p:sp>
        <p:nvSpPr>
          <p:cNvPr id="5" name="Text Placeholder 4"/>
          <p:cNvSpPr>
            <a:spLocks noGrp="1"/>
          </p:cNvSpPr>
          <p:nvPr>
            <p:ph type="body" sz="quarter" idx="3"/>
          </p:nvPr>
        </p:nvSpPr>
        <p:spPr>
          <a:xfrm>
            <a:off x="2917032" y="3188212"/>
            <a:ext cx="219789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κειμένου υποδείγματος</a:t>
            </a:r>
          </a:p>
        </p:txBody>
      </p:sp>
      <p:sp>
        <p:nvSpPr>
          <p:cNvPr id="30" name="Picture Placeholder 2"/>
          <p:cNvSpPr>
            <a:spLocks noGrp="1" noChangeAspect="1"/>
          </p:cNvSpPr>
          <p:nvPr>
            <p:ph type="pic" idx="21"/>
          </p:nvPr>
        </p:nvSpPr>
        <p:spPr>
          <a:xfrm>
            <a:off x="2917031" y="1657350"/>
            <a:ext cx="2197894"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l-GR"/>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2916017" y="3620408"/>
            <a:ext cx="2200805"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l-GR"/>
              <a:t>Στυλ κειμένου υποδείγματος</a:t>
            </a:r>
          </a:p>
        </p:txBody>
      </p:sp>
      <p:sp>
        <p:nvSpPr>
          <p:cNvPr id="14" name="Text Placeholder 4"/>
          <p:cNvSpPr>
            <a:spLocks noGrp="1"/>
          </p:cNvSpPr>
          <p:nvPr>
            <p:ph type="body" sz="quarter" idx="13"/>
          </p:nvPr>
        </p:nvSpPr>
        <p:spPr>
          <a:xfrm>
            <a:off x="5343526" y="3188212"/>
            <a:ext cx="2199085"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κειμένου υποδείγματος</a:t>
            </a:r>
          </a:p>
        </p:txBody>
      </p:sp>
      <p:sp>
        <p:nvSpPr>
          <p:cNvPr id="31" name="Picture Placeholder 2"/>
          <p:cNvSpPr>
            <a:spLocks noGrp="1" noChangeAspect="1"/>
          </p:cNvSpPr>
          <p:nvPr>
            <p:ph type="pic" idx="22"/>
          </p:nvPr>
        </p:nvSpPr>
        <p:spPr>
          <a:xfrm>
            <a:off x="5343525" y="1657350"/>
            <a:ext cx="2199085"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5343432" y="3620407"/>
            <a:ext cx="220199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l-GR"/>
              <a:t>Στυλ κειμένου υποδείγματος</a:t>
            </a:r>
          </a:p>
        </p:txBody>
      </p:sp>
      <p:cxnSp>
        <p:nvCxnSpPr>
          <p:cNvPr id="19" name="Straight Connector 18"/>
          <p:cNvCxnSpPr/>
          <p:nvPr/>
        </p:nvCxnSpPr>
        <p:spPr>
          <a:xfrm>
            <a:off x="2794607" y="1600200"/>
            <a:ext cx="0" cy="29718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1671" y="1600200"/>
            <a:ext cx="0" cy="297516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pPr/>
              <a:t>5/28/2021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893032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nchorCtr="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035934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160" y="322660"/>
            <a:ext cx="1314451" cy="4369594"/>
          </a:xfrm>
        </p:spPr>
        <p:txBody>
          <a:bodyPr vert="eaVert" anchor="b" anchorCtr="0"/>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489348" y="665561"/>
            <a:ext cx="5567362" cy="4026693"/>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26711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1"/>
        <p:cNvGrpSpPr/>
        <p:nvPr/>
      </p:nvGrpSpPr>
      <p:grpSpPr>
        <a:xfrm>
          <a:off x="0" y="0"/>
          <a:ext cx="0" cy="0"/>
          <a:chOff x="0" y="0"/>
          <a:chExt cx="0" cy="0"/>
        </a:xfrm>
      </p:grpSpPr>
      <p:sp>
        <p:nvSpPr>
          <p:cNvPr id="142" name="Google Shape;142;p6"/>
          <p:cNvSpPr/>
          <p:nvPr/>
        </p:nvSpPr>
        <p:spPr>
          <a:xfrm flipH="1">
            <a:off x="8307915" y="474708"/>
            <a:ext cx="190575" cy="77507"/>
          </a:xfrm>
          <a:custGeom>
            <a:avLst/>
            <a:gdLst/>
            <a:ahLst/>
            <a:cxnLst/>
            <a:rect l="l" t="t" r="r" b="b"/>
            <a:pathLst>
              <a:path w="10086" h="4102" extrusionOk="0">
                <a:moveTo>
                  <a:pt x="5391" y="0"/>
                </a:moveTo>
                <a:cubicBezTo>
                  <a:pt x="4492" y="0"/>
                  <a:pt x="3593" y="567"/>
                  <a:pt x="3492" y="1739"/>
                </a:cubicBezTo>
                <a:cubicBezTo>
                  <a:pt x="3492" y="1792"/>
                  <a:pt x="3492" y="1844"/>
                  <a:pt x="3492" y="1870"/>
                </a:cubicBezTo>
                <a:cubicBezTo>
                  <a:pt x="3148" y="1710"/>
                  <a:pt x="2795" y="1636"/>
                  <a:pt x="2450" y="1636"/>
                </a:cubicBezTo>
                <a:cubicBezTo>
                  <a:pt x="1161" y="1636"/>
                  <a:pt x="1" y="2673"/>
                  <a:pt x="1" y="4102"/>
                </a:cubicBezTo>
                <a:lnTo>
                  <a:pt x="9844" y="4102"/>
                </a:lnTo>
                <a:cubicBezTo>
                  <a:pt x="10086" y="2871"/>
                  <a:pt x="9113" y="1824"/>
                  <a:pt x="7974" y="1824"/>
                </a:cubicBezTo>
                <a:cubicBezTo>
                  <a:pt x="7752" y="1824"/>
                  <a:pt x="7524" y="1864"/>
                  <a:pt x="7298" y="1949"/>
                </a:cubicBezTo>
                <a:cubicBezTo>
                  <a:pt x="7339" y="666"/>
                  <a:pt x="6365" y="0"/>
                  <a:pt x="53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6"/>
          <p:cNvSpPr/>
          <p:nvPr/>
        </p:nvSpPr>
        <p:spPr>
          <a:xfrm flipH="1">
            <a:off x="8041590" y="528370"/>
            <a:ext cx="230727" cy="75920"/>
          </a:xfrm>
          <a:custGeom>
            <a:avLst/>
            <a:gdLst/>
            <a:ahLst/>
            <a:cxnLst/>
            <a:rect l="l" t="t" r="r" b="b"/>
            <a:pathLst>
              <a:path w="12211" h="4018" extrusionOk="0">
                <a:moveTo>
                  <a:pt x="4340" y="0"/>
                </a:moveTo>
                <a:cubicBezTo>
                  <a:pt x="4320" y="0"/>
                  <a:pt x="4299" y="1"/>
                  <a:pt x="4279" y="2"/>
                </a:cubicBezTo>
                <a:cubicBezTo>
                  <a:pt x="3360" y="2"/>
                  <a:pt x="2914" y="815"/>
                  <a:pt x="2993" y="1577"/>
                </a:cubicBezTo>
                <a:lnTo>
                  <a:pt x="2809" y="1577"/>
                </a:lnTo>
                <a:cubicBezTo>
                  <a:pt x="1392" y="1577"/>
                  <a:pt x="210" y="2600"/>
                  <a:pt x="0" y="4018"/>
                </a:cubicBezTo>
                <a:lnTo>
                  <a:pt x="11944" y="4018"/>
                </a:lnTo>
                <a:cubicBezTo>
                  <a:pt x="12211" y="2272"/>
                  <a:pt x="10838" y="895"/>
                  <a:pt x="9285" y="895"/>
                </a:cubicBezTo>
                <a:cubicBezTo>
                  <a:pt x="8854" y="895"/>
                  <a:pt x="8408" y="1001"/>
                  <a:pt x="7980" y="1235"/>
                </a:cubicBezTo>
                <a:cubicBezTo>
                  <a:pt x="7586" y="868"/>
                  <a:pt x="7088" y="684"/>
                  <a:pt x="6563" y="684"/>
                </a:cubicBezTo>
                <a:cubicBezTo>
                  <a:pt x="6248" y="684"/>
                  <a:pt x="5933" y="763"/>
                  <a:pt x="5644" y="894"/>
                </a:cubicBezTo>
                <a:cubicBezTo>
                  <a:pt x="5441" y="361"/>
                  <a:pt x="4920" y="0"/>
                  <a:pt x="4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6"/>
          <p:cNvSpPr/>
          <p:nvPr/>
        </p:nvSpPr>
        <p:spPr>
          <a:xfrm flipH="1">
            <a:off x="125900" y="108100"/>
            <a:ext cx="5500500" cy="4963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6"/>
          <p:cNvSpPr txBox="1">
            <a:spLocks noGrp="1"/>
          </p:cNvSpPr>
          <p:nvPr>
            <p:ph type="title"/>
          </p:nvPr>
        </p:nvSpPr>
        <p:spPr>
          <a:xfrm>
            <a:off x="713225" y="539500"/>
            <a:ext cx="3611700" cy="484500"/>
          </a:xfrm>
          <a:prstGeom prst="rect">
            <a:avLst/>
          </a:prstGeom>
        </p:spPr>
        <p:txBody>
          <a:bodyPr spcFirstLastPara="1" wrap="square" lIns="91425" tIns="91425" rIns="91425" bIns="91425" anchor="t" anchorCtr="0">
            <a:noAutofit/>
          </a:bodyPr>
          <a:lstStyle>
            <a:lvl1pPr lvl="0" algn="ctr">
              <a:spcBef>
                <a:spcPts val="0"/>
              </a:spcBef>
              <a:spcAft>
                <a:spcPts val="0"/>
              </a:spcAft>
              <a:buSzPts val="2500"/>
              <a:buNone/>
              <a:defRPr/>
            </a:lvl1pPr>
            <a:lvl2pPr lvl="1">
              <a:spcBef>
                <a:spcPts val="0"/>
              </a:spcBef>
              <a:spcAft>
                <a:spcPts val="0"/>
              </a:spcAft>
              <a:buSzPts val="2500"/>
              <a:buNone/>
              <a:defRPr/>
            </a:lvl2pPr>
            <a:lvl3pPr lvl="2">
              <a:spcBef>
                <a:spcPts val="0"/>
              </a:spcBef>
              <a:spcAft>
                <a:spcPts val="0"/>
              </a:spcAft>
              <a:buSzPts val="2500"/>
              <a:buNone/>
              <a:defRPr/>
            </a:lvl3pPr>
            <a:lvl4pPr lvl="3">
              <a:spcBef>
                <a:spcPts val="0"/>
              </a:spcBef>
              <a:spcAft>
                <a:spcPts val="0"/>
              </a:spcAft>
              <a:buSzPts val="2500"/>
              <a:buNone/>
              <a:defRPr/>
            </a:lvl4pPr>
            <a:lvl5pPr lvl="4">
              <a:spcBef>
                <a:spcPts val="0"/>
              </a:spcBef>
              <a:spcAft>
                <a:spcPts val="0"/>
              </a:spcAft>
              <a:buSzPts val="2500"/>
              <a:buNone/>
              <a:defRPr/>
            </a:lvl5pPr>
            <a:lvl6pPr lvl="5">
              <a:spcBef>
                <a:spcPts val="0"/>
              </a:spcBef>
              <a:spcAft>
                <a:spcPts val="0"/>
              </a:spcAft>
              <a:buSzPts val="2500"/>
              <a:buNone/>
              <a:defRPr/>
            </a:lvl6pPr>
            <a:lvl7pPr lvl="6">
              <a:spcBef>
                <a:spcPts val="0"/>
              </a:spcBef>
              <a:spcAft>
                <a:spcPts val="0"/>
              </a:spcAft>
              <a:buSzPts val="2500"/>
              <a:buNone/>
              <a:defRPr/>
            </a:lvl7pPr>
            <a:lvl8pPr lvl="7">
              <a:spcBef>
                <a:spcPts val="0"/>
              </a:spcBef>
              <a:spcAft>
                <a:spcPts val="0"/>
              </a:spcAft>
              <a:buSzPts val="2500"/>
              <a:buNone/>
              <a:defRPr/>
            </a:lvl8pPr>
            <a:lvl9pPr lvl="8">
              <a:spcBef>
                <a:spcPts val="0"/>
              </a:spcBef>
              <a:spcAft>
                <a:spcPts val="0"/>
              </a:spcAft>
              <a:buSzPts val="2500"/>
              <a:buNone/>
              <a:defRPr/>
            </a:lvl9pPr>
          </a:lstStyle>
          <a:p>
            <a:endParaRPr/>
          </a:p>
        </p:txBody>
      </p:sp>
      <p:sp>
        <p:nvSpPr>
          <p:cNvPr id="146" name="Google Shape;146;p6"/>
          <p:cNvSpPr txBox="1">
            <a:spLocks noGrp="1"/>
          </p:cNvSpPr>
          <p:nvPr>
            <p:ph type="subTitle" idx="1"/>
          </p:nvPr>
        </p:nvSpPr>
        <p:spPr>
          <a:xfrm>
            <a:off x="713225" y="3076250"/>
            <a:ext cx="1686600" cy="896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400">
                <a:solidFill>
                  <a:schemeClr val="dk1"/>
                </a:solidFill>
              </a:defRPr>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47" name="Google Shape;147;p6"/>
          <p:cNvSpPr txBox="1">
            <a:spLocks noGrp="1"/>
          </p:cNvSpPr>
          <p:nvPr>
            <p:ph type="subTitle" idx="2"/>
          </p:nvPr>
        </p:nvSpPr>
        <p:spPr>
          <a:xfrm>
            <a:off x="713237" y="2668175"/>
            <a:ext cx="1686600" cy="340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1800">
                <a:solidFill>
                  <a:schemeClr val="dk1"/>
                </a:solidFill>
                <a:latin typeface="Open Sans ExtraBold"/>
                <a:ea typeface="Open Sans ExtraBold"/>
                <a:cs typeface="Open Sans ExtraBold"/>
                <a:sym typeface="Open Sans ExtraBold"/>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sp>
        <p:nvSpPr>
          <p:cNvPr id="148" name="Google Shape;148;p6"/>
          <p:cNvSpPr txBox="1">
            <a:spLocks noGrp="1"/>
          </p:cNvSpPr>
          <p:nvPr>
            <p:ph type="subTitle" idx="3"/>
          </p:nvPr>
        </p:nvSpPr>
        <p:spPr>
          <a:xfrm>
            <a:off x="3156850" y="3076250"/>
            <a:ext cx="1686600" cy="896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400">
                <a:solidFill>
                  <a:schemeClr val="dk1"/>
                </a:solidFill>
              </a:defRPr>
            </a:lvl1pPr>
            <a:lvl2pPr lvl="1" rtl="0">
              <a:spcBef>
                <a:spcPts val="160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49" name="Google Shape;149;p6"/>
          <p:cNvSpPr txBox="1">
            <a:spLocks noGrp="1"/>
          </p:cNvSpPr>
          <p:nvPr>
            <p:ph type="subTitle" idx="4"/>
          </p:nvPr>
        </p:nvSpPr>
        <p:spPr>
          <a:xfrm>
            <a:off x="3156854" y="2668175"/>
            <a:ext cx="1686600" cy="340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1800">
                <a:solidFill>
                  <a:schemeClr val="dk1"/>
                </a:solidFill>
                <a:latin typeface="Open Sans ExtraBold"/>
                <a:ea typeface="Open Sans ExtraBold"/>
                <a:cs typeface="Open Sans ExtraBold"/>
                <a:sym typeface="Open Sans ExtraBold"/>
              </a:defRPr>
            </a:lvl1pPr>
            <a:lvl2pPr lvl="1" rtl="0">
              <a:spcBef>
                <a:spcPts val="1600"/>
              </a:spcBef>
              <a:spcAft>
                <a:spcPts val="0"/>
              </a:spcAft>
              <a:buSzPts val="3000"/>
              <a:buNone/>
              <a:defRPr sz="3000"/>
            </a:lvl2pPr>
            <a:lvl3pPr lvl="2" rtl="0">
              <a:spcBef>
                <a:spcPts val="1600"/>
              </a:spcBef>
              <a:spcAft>
                <a:spcPts val="0"/>
              </a:spcAft>
              <a:buSzPts val="3000"/>
              <a:buNone/>
              <a:defRPr sz="3000"/>
            </a:lvl3pPr>
            <a:lvl4pPr lvl="3" rtl="0">
              <a:spcBef>
                <a:spcPts val="1600"/>
              </a:spcBef>
              <a:spcAft>
                <a:spcPts val="0"/>
              </a:spcAft>
              <a:buSzPts val="3000"/>
              <a:buNone/>
              <a:defRPr sz="3000"/>
            </a:lvl4pPr>
            <a:lvl5pPr lvl="4" rtl="0">
              <a:spcBef>
                <a:spcPts val="1600"/>
              </a:spcBef>
              <a:spcAft>
                <a:spcPts val="0"/>
              </a:spcAft>
              <a:buSzPts val="3000"/>
              <a:buNone/>
              <a:defRPr sz="3000"/>
            </a:lvl5pPr>
            <a:lvl6pPr lvl="5" rtl="0">
              <a:spcBef>
                <a:spcPts val="1600"/>
              </a:spcBef>
              <a:spcAft>
                <a:spcPts val="0"/>
              </a:spcAft>
              <a:buSzPts val="3000"/>
              <a:buNone/>
              <a:defRPr sz="3000"/>
            </a:lvl6pPr>
            <a:lvl7pPr lvl="6" rtl="0">
              <a:spcBef>
                <a:spcPts val="1600"/>
              </a:spcBef>
              <a:spcAft>
                <a:spcPts val="0"/>
              </a:spcAft>
              <a:buSzPts val="3000"/>
              <a:buNone/>
              <a:defRPr sz="3000"/>
            </a:lvl7pPr>
            <a:lvl8pPr lvl="7" rtl="0">
              <a:spcBef>
                <a:spcPts val="1600"/>
              </a:spcBef>
              <a:spcAft>
                <a:spcPts val="0"/>
              </a:spcAft>
              <a:buSzPts val="3000"/>
              <a:buNone/>
              <a:defRPr sz="3000"/>
            </a:lvl8pPr>
            <a:lvl9pPr lvl="8" rtl="0">
              <a:spcBef>
                <a:spcPts val="1600"/>
              </a:spcBef>
              <a:spcAft>
                <a:spcPts val="1600"/>
              </a:spcAft>
              <a:buSzPts val="3000"/>
              <a:buNone/>
              <a:defRPr sz="3000"/>
            </a:lvl9pPr>
          </a:lstStyle>
          <a:p>
            <a:endParaRPr/>
          </a:p>
        </p:txBody>
      </p:sp>
      <p:grpSp>
        <p:nvGrpSpPr>
          <p:cNvPr id="150" name="Google Shape;150;p6"/>
          <p:cNvGrpSpPr/>
          <p:nvPr/>
        </p:nvGrpSpPr>
        <p:grpSpPr>
          <a:xfrm>
            <a:off x="5791980" y="607218"/>
            <a:ext cx="2881257" cy="4136279"/>
            <a:chOff x="5791980" y="607218"/>
            <a:chExt cx="2881257" cy="4136279"/>
          </a:xfrm>
        </p:grpSpPr>
        <p:sp>
          <p:nvSpPr>
            <p:cNvPr id="151" name="Google Shape;151;p6"/>
            <p:cNvSpPr/>
            <p:nvPr/>
          </p:nvSpPr>
          <p:spPr>
            <a:xfrm>
              <a:off x="8580263" y="4732965"/>
              <a:ext cx="35086" cy="10532"/>
            </a:xfrm>
            <a:custGeom>
              <a:avLst/>
              <a:gdLst/>
              <a:ahLst/>
              <a:cxnLst/>
              <a:rect l="l" t="t" r="r" b="b"/>
              <a:pathLst>
                <a:path w="1599" h="480" extrusionOk="0">
                  <a:moveTo>
                    <a:pt x="799" y="0"/>
                  </a:moveTo>
                  <a:cubicBezTo>
                    <a:pt x="360" y="0"/>
                    <a:pt x="0" y="120"/>
                    <a:pt x="0" y="240"/>
                  </a:cubicBezTo>
                  <a:cubicBezTo>
                    <a:pt x="0" y="360"/>
                    <a:pt x="360" y="480"/>
                    <a:pt x="799" y="480"/>
                  </a:cubicBezTo>
                  <a:cubicBezTo>
                    <a:pt x="1239" y="480"/>
                    <a:pt x="1599" y="360"/>
                    <a:pt x="1599" y="240"/>
                  </a:cubicBezTo>
                  <a:cubicBezTo>
                    <a:pt x="1599" y="120"/>
                    <a:pt x="1239" y="0"/>
                    <a:pt x="799"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
            <p:cNvSpPr/>
            <p:nvPr/>
          </p:nvSpPr>
          <p:spPr>
            <a:xfrm>
              <a:off x="8604818" y="4708410"/>
              <a:ext cx="34208" cy="10532"/>
            </a:xfrm>
            <a:custGeom>
              <a:avLst/>
              <a:gdLst/>
              <a:ahLst/>
              <a:cxnLst/>
              <a:rect l="l" t="t" r="r" b="b"/>
              <a:pathLst>
                <a:path w="1559" h="480" extrusionOk="0">
                  <a:moveTo>
                    <a:pt x="800" y="0"/>
                  </a:moveTo>
                  <a:cubicBezTo>
                    <a:pt x="360" y="0"/>
                    <a:pt x="0" y="120"/>
                    <a:pt x="0" y="240"/>
                  </a:cubicBezTo>
                  <a:cubicBezTo>
                    <a:pt x="0" y="400"/>
                    <a:pt x="360" y="480"/>
                    <a:pt x="800" y="480"/>
                  </a:cubicBezTo>
                  <a:cubicBezTo>
                    <a:pt x="1199" y="480"/>
                    <a:pt x="1559" y="400"/>
                    <a:pt x="1559" y="240"/>
                  </a:cubicBezTo>
                  <a:cubicBezTo>
                    <a:pt x="1559" y="120"/>
                    <a:pt x="1199" y="0"/>
                    <a:pt x="800"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6"/>
            <p:cNvSpPr/>
            <p:nvPr/>
          </p:nvSpPr>
          <p:spPr>
            <a:xfrm>
              <a:off x="8639006" y="4732965"/>
              <a:ext cx="34230" cy="10532"/>
            </a:xfrm>
            <a:custGeom>
              <a:avLst/>
              <a:gdLst/>
              <a:ahLst/>
              <a:cxnLst/>
              <a:rect l="l" t="t" r="r" b="b"/>
              <a:pathLst>
                <a:path w="1560" h="480" extrusionOk="0">
                  <a:moveTo>
                    <a:pt x="800" y="0"/>
                  </a:moveTo>
                  <a:cubicBezTo>
                    <a:pt x="361" y="0"/>
                    <a:pt x="1" y="120"/>
                    <a:pt x="1" y="240"/>
                  </a:cubicBezTo>
                  <a:cubicBezTo>
                    <a:pt x="1" y="360"/>
                    <a:pt x="361" y="480"/>
                    <a:pt x="800" y="480"/>
                  </a:cubicBezTo>
                  <a:cubicBezTo>
                    <a:pt x="1240" y="480"/>
                    <a:pt x="1560" y="360"/>
                    <a:pt x="1560" y="240"/>
                  </a:cubicBezTo>
                  <a:cubicBezTo>
                    <a:pt x="1560" y="120"/>
                    <a:pt x="1240" y="0"/>
                    <a:pt x="800"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6"/>
            <p:cNvSpPr/>
            <p:nvPr/>
          </p:nvSpPr>
          <p:spPr>
            <a:xfrm>
              <a:off x="7710030" y="1139593"/>
              <a:ext cx="34230" cy="10532"/>
            </a:xfrm>
            <a:custGeom>
              <a:avLst/>
              <a:gdLst/>
              <a:ahLst/>
              <a:cxnLst/>
              <a:rect l="l" t="t" r="r" b="b"/>
              <a:pathLst>
                <a:path w="1560" h="480" extrusionOk="0">
                  <a:moveTo>
                    <a:pt x="800" y="0"/>
                  </a:moveTo>
                  <a:cubicBezTo>
                    <a:pt x="361" y="0"/>
                    <a:pt x="1" y="120"/>
                    <a:pt x="1" y="240"/>
                  </a:cubicBezTo>
                  <a:cubicBezTo>
                    <a:pt x="1" y="400"/>
                    <a:pt x="361" y="480"/>
                    <a:pt x="800" y="480"/>
                  </a:cubicBezTo>
                  <a:cubicBezTo>
                    <a:pt x="1240" y="480"/>
                    <a:pt x="1560" y="400"/>
                    <a:pt x="1560" y="240"/>
                  </a:cubicBezTo>
                  <a:cubicBezTo>
                    <a:pt x="1560" y="120"/>
                    <a:pt x="1240" y="0"/>
                    <a:pt x="800"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6"/>
            <p:cNvSpPr/>
            <p:nvPr/>
          </p:nvSpPr>
          <p:spPr>
            <a:xfrm>
              <a:off x="7734585" y="1115916"/>
              <a:ext cx="34230" cy="10532"/>
            </a:xfrm>
            <a:custGeom>
              <a:avLst/>
              <a:gdLst/>
              <a:ahLst/>
              <a:cxnLst/>
              <a:rect l="l" t="t" r="r" b="b"/>
              <a:pathLst>
                <a:path w="1560" h="480" extrusionOk="0">
                  <a:moveTo>
                    <a:pt x="800" y="0"/>
                  </a:moveTo>
                  <a:cubicBezTo>
                    <a:pt x="361" y="0"/>
                    <a:pt x="1" y="80"/>
                    <a:pt x="1" y="240"/>
                  </a:cubicBezTo>
                  <a:cubicBezTo>
                    <a:pt x="1" y="360"/>
                    <a:pt x="361" y="480"/>
                    <a:pt x="800" y="480"/>
                  </a:cubicBezTo>
                  <a:cubicBezTo>
                    <a:pt x="1200" y="480"/>
                    <a:pt x="1560" y="360"/>
                    <a:pt x="1560" y="240"/>
                  </a:cubicBezTo>
                  <a:cubicBezTo>
                    <a:pt x="1560" y="80"/>
                    <a:pt x="1200" y="0"/>
                    <a:pt x="800"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6"/>
            <p:cNvSpPr/>
            <p:nvPr/>
          </p:nvSpPr>
          <p:spPr>
            <a:xfrm>
              <a:off x="7768795" y="1139593"/>
              <a:ext cx="34230" cy="10532"/>
            </a:xfrm>
            <a:custGeom>
              <a:avLst/>
              <a:gdLst/>
              <a:ahLst/>
              <a:cxnLst/>
              <a:rect l="l" t="t" r="r" b="b"/>
              <a:pathLst>
                <a:path w="1560" h="480" extrusionOk="0">
                  <a:moveTo>
                    <a:pt x="800" y="0"/>
                  </a:moveTo>
                  <a:cubicBezTo>
                    <a:pt x="360" y="0"/>
                    <a:pt x="1" y="120"/>
                    <a:pt x="1" y="240"/>
                  </a:cubicBezTo>
                  <a:cubicBezTo>
                    <a:pt x="1" y="400"/>
                    <a:pt x="360" y="480"/>
                    <a:pt x="800" y="480"/>
                  </a:cubicBezTo>
                  <a:cubicBezTo>
                    <a:pt x="1200" y="480"/>
                    <a:pt x="1559" y="400"/>
                    <a:pt x="1559" y="240"/>
                  </a:cubicBezTo>
                  <a:cubicBezTo>
                    <a:pt x="1559" y="120"/>
                    <a:pt x="1200" y="0"/>
                    <a:pt x="800"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6"/>
            <p:cNvSpPr/>
            <p:nvPr/>
          </p:nvSpPr>
          <p:spPr>
            <a:xfrm>
              <a:off x="5791980" y="630896"/>
              <a:ext cx="34208" cy="10554"/>
            </a:xfrm>
            <a:custGeom>
              <a:avLst/>
              <a:gdLst/>
              <a:ahLst/>
              <a:cxnLst/>
              <a:rect l="l" t="t" r="r" b="b"/>
              <a:pathLst>
                <a:path w="1559" h="481" extrusionOk="0">
                  <a:moveTo>
                    <a:pt x="759" y="1"/>
                  </a:moveTo>
                  <a:cubicBezTo>
                    <a:pt x="360" y="1"/>
                    <a:pt x="0" y="121"/>
                    <a:pt x="0" y="241"/>
                  </a:cubicBezTo>
                  <a:cubicBezTo>
                    <a:pt x="0" y="401"/>
                    <a:pt x="360" y="481"/>
                    <a:pt x="759" y="481"/>
                  </a:cubicBezTo>
                  <a:cubicBezTo>
                    <a:pt x="1199" y="481"/>
                    <a:pt x="1559" y="401"/>
                    <a:pt x="1559" y="241"/>
                  </a:cubicBezTo>
                  <a:cubicBezTo>
                    <a:pt x="1559" y="121"/>
                    <a:pt x="1199" y="1"/>
                    <a:pt x="759"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6"/>
            <p:cNvSpPr/>
            <p:nvPr/>
          </p:nvSpPr>
          <p:spPr>
            <a:xfrm>
              <a:off x="5816535" y="607218"/>
              <a:ext cx="34208" cy="10554"/>
            </a:xfrm>
            <a:custGeom>
              <a:avLst/>
              <a:gdLst/>
              <a:ahLst/>
              <a:cxnLst/>
              <a:rect l="l" t="t" r="r" b="b"/>
              <a:pathLst>
                <a:path w="1559" h="481" extrusionOk="0">
                  <a:moveTo>
                    <a:pt x="760" y="1"/>
                  </a:moveTo>
                  <a:cubicBezTo>
                    <a:pt x="320" y="1"/>
                    <a:pt x="0" y="81"/>
                    <a:pt x="0" y="241"/>
                  </a:cubicBezTo>
                  <a:cubicBezTo>
                    <a:pt x="0" y="361"/>
                    <a:pt x="320" y="480"/>
                    <a:pt x="760" y="480"/>
                  </a:cubicBezTo>
                  <a:cubicBezTo>
                    <a:pt x="1199" y="480"/>
                    <a:pt x="1559" y="361"/>
                    <a:pt x="1559" y="241"/>
                  </a:cubicBezTo>
                  <a:cubicBezTo>
                    <a:pt x="1559" y="81"/>
                    <a:pt x="1199" y="1"/>
                    <a:pt x="760"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6"/>
            <p:cNvSpPr/>
            <p:nvPr/>
          </p:nvSpPr>
          <p:spPr>
            <a:xfrm>
              <a:off x="5850723" y="630896"/>
              <a:ext cx="34230" cy="10554"/>
            </a:xfrm>
            <a:custGeom>
              <a:avLst/>
              <a:gdLst/>
              <a:ahLst/>
              <a:cxnLst/>
              <a:rect l="l" t="t" r="r" b="b"/>
              <a:pathLst>
                <a:path w="1560" h="481" extrusionOk="0">
                  <a:moveTo>
                    <a:pt x="760" y="1"/>
                  </a:moveTo>
                  <a:cubicBezTo>
                    <a:pt x="321" y="1"/>
                    <a:pt x="1" y="121"/>
                    <a:pt x="1" y="241"/>
                  </a:cubicBezTo>
                  <a:cubicBezTo>
                    <a:pt x="1" y="401"/>
                    <a:pt x="321" y="481"/>
                    <a:pt x="760" y="481"/>
                  </a:cubicBezTo>
                  <a:cubicBezTo>
                    <a:pt x="1200" y="481"/>
                    <a:pt x="1560" y="401"/>
                    <a:pt x="1560" y="241"/>
                  </a:cubicBezTo>
                  <a:cubicBezTo>
                    <a:pt x="1560" y="121"/>
                    <a:pt x="1200" y="1"/>
                    <a:pt x="760"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hree columns 2">
  <p:cSld name="TITLE_AND_TWO_COLUMNS_1_2">
    <p:spTree>
      <p:nvGrpSpPr>
        <p:cNvPr id="1" name="Shape 178"/>
        <p:cNvGrpSpPr/>
        <p:nvPr/>
      </p:nvGrpSpPr>
      <p:grpSpPr>
        <a:xfrm>
          <a:off x="0" y="0"/>
          <a:ext cx="0" cy="0"/>
          <a:chOff x="0" y="0"/>
          <a:chExt cx="0" cy="0"/>
        </a:xfrm>
      </p:grpSpPr>
      <p:sp>
        <p:nvSpPr>
          <p:cNvPr id="179" name="Google Shape;179;p8"/>
          <p:cNvSpPr txBox="1">
            <a:spLocks noGrp="1"/>
          </p:cNvSpPr>
          <p:nvPr>
            <p:ph type="title"/>
          </p:nvPr>
        </p:nvSpPr>
        <p:spPr>
          <a:xfrm>
            <a:off x="713225" y="539500"/>
            <a:ext cx="7717500" cy="484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180" name="Google Shape;180;p8"/>
          <p:cNvSpPr txBox="1">
            <a:spLocks noGrp="1"/>
          </p:cNvSpPr>
          <p:nvPr>
            <p:ph type="subTitle" idx="1"/>
          </p:nvPr>
        </p:nvSpPr>
        <p:spPr>
          <a:xfrm>
            <a:off x="1040494" y="2137525"/>
            <a:ext cx="1742700" cy="640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600"/>
              <a:buNone/>
              <a:defRPr sz="1600">
                <a:solidFill>
                  <a:schemeClr val="dk1"/>
                </a:solidFill>
              </a:defRPr>
            </a:lvl1pPr>
            <a:lvl2pPr lvl="1" rtl="0">
              <a:spcBef>
                <a:spcPts val="1600"/>
              </a:spcBef>
              <a:spcAft>
                <a:spcPts val="0"/>
              </a:spcAft>
              <a:buClr>
                <a:schemeClr val="dk1"/>
              </a:buClr>
              <a:buSzPts val="1600"/>
              <a:buNone/>
              <a:defRPr sz="1600">
                <a:solidFill>
                  <a:schemeClr val="dk1"/>
                </a:solidFill>
              </a:defRPr>
            </a:lvl2pPr>
            <a:lvl3pPr lvl="2" rtl="0">
              <a:spcBef>
                <a:spcPts val="1600"/>
              </a:spcBef>
              <a:spcAft>
                <a:spcPts val="0"/>
              </a:spcAft>
              <a:buClr>
                <a:schemeClr val="dk1"/>
              </a:buClr>
              <a:buSzPts val="1600"/>
              <a:buNone/>
              <a:defRPr sz="1600">
                <a:solidFill>
                  <a:schemeClr val="dk1"/>
                </a:solidFill>
              </a:defRPr>
            </a:lvl3pPr>
            <a:lvl4pPr lvl="3" rtl="0">
              <a:spcBef>
                <a:spcPts val="1600"/>
              </a:spcBef>
              <a:spcAft>
                <a:spcPts val="0"/>
              </a:spcAft>
              <a:buClr>
                <a:schemeClr val="dk1"/>
              </a:buClr>
              <a:buSzPts val="1600"/>
              <a:buNone/>
              <a:defRPr sz="1600">
                <a:solidFill>
                  <a:schemeClr val="dk1"/>
                </a:solidFill>
              </a:defRPr>
            </a:lvl4pPr>
            <a:lvl5pPr lvl="4" rtl="0">
              <a:spcBef>
                <a:spcPts val="1600"/>
              </a:spcBef>
              <a:spcAft>
                <a:spcPts val="0"/>
              </a:spcAft>
              <a:buClr>
                <a:schemeClr val="dk1"/>
              </a:buClr>
              <a:buSzPts val="1600"/>
              <a:buNone/>
              <a:defRPr sz="1600">
                <a:solidFill>
                  <a:schemeClr val="dk1"/>
                </a:solidFill>
              </a:defRPr>
            </a:lvl5pPr>
            <a:lvl6pPr lvl="5" rtl="0">
              <a:spcBef>
                <a:spcPts val="1600"/>
              </a:spcBef>
              <a:spcAft>
                <a:spcPts val="0"/>
              </a:spcAft>
              <a:buClr>
                <a:schemeClr val="dk1"/>
              </a:buClr>
              <a:buSzPts val="1600"/>
              <a:buNone/>
              <a:defRPr sz="1600">
                <a:solidFill>
                  <a:schemeClr val="dk1"/>
                </a:solidFill>
              </a:defRPr>
            </a:lvl6pPr>
            <a:lvl7pPr lvl="6" rtl="0">
              <a:spcBef>
                <a:spcPts val="1600"/>
              </a:spcBef>
              <a:spcAft>
                <a:spcPts val="0"/>
              </a:spcAft>
              <a:buClr>
                <a:schemeClr val="dk1"/>
              </a:buClr>
              <a:buSzPts val="1600"/>
              <a:buNone/>
              <a:defRPr sz="1600">
                <a:solidFill>
                  <a:schemeClr val="dk1"/>
                </a:solidFill>
              </a:defRPr>
            </a:lvl7pPr>
            <a:lvl8pPr lvl="7" rtl="0">
              <a:spcBef>
                <a:spcPts val="1600"/>
              </a:spcBef>
              <a:spcAft>
                <a:spcPts val="0"/>
              </a:spcAft>
              <a:buClr>
                <a:schemeClr val="dk1"/>
              </a:buClr>
              <a:buSzPts val="1600"/>
              <a:buNone/>
              <a:defRPr sz="1600">
                <a:solidFill>
                  <a:schemeClr val="dk1"/>
                </a:solidFill>
              </a:defRPr>
            </a:lvl8pPr>
            <a:lvl9pPr lvl="8" rtl="0">
              <a:spcBef>
                <a:spcPts val="1600"/>
              </a:spcBef>
              <a:spcAft>
                <a:spcPts val="1600"/>
              </a:spcAft>
              <a:buClr>
                <a:schemeClr val="dk1"/>
              </a:buClr>
              <a:buSzPts val="1600"/>
              <a:buNone/>
              <a:defRPr sz="1600">
                <a:solidFill>
                  <a:schemeClr val="dk1"/>
                </a:solidFill>
              </a:defRPr>
            </a:lvl9pPr>
          </a:lstStyle>
          <a:p>
            <a:endParaRPr/>
          </a:p>
        </p:txBody>
      </p:sp>
      <p:sp>
        <p:nvSpPr>
          <p:cNvPr id="181" name="Google Shape;181;p8"/>
          <p:cNvSpPr txBox="1">
            <a:spLocks noGrp="1"/>
          </p:cNvSpPr>
          <p:nvPr>
            <p:ph type="subTitle" idx="2"/>
          </p:nvPr>
        </p:nvSpPr>
        <p:spPr>
          <a:xfrm>
            <a:off x="1257350" y="1701813"/>
            <a:ext cx="1307100" cy="435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None/>
              <a:defRPr sz="1800">
                <a:solidFill>
                  <a:schemeClr val="dk1"/>
                </a:solidFill>
                <a:latin typeface="Open Sans ExtraBold"/>
                <a:ea typeface="Open Sans ExtraBold"/>
                <a:cs typeface="Open Sans ExtraBold"/>
                <a:sym typeface="Open Sans ExtraBold"/>
              </a:defRPr>
            </a:lvl1pPr>
            <a:lvl2pPr lvl="1" rtl="0">
              <a:spcBef>
                <a:spcPts val="1600"/>
              </a:spcBef>
              <a:spcAft>
                <a:spcPts val="0"/>
              </a:spcAft>
              <a:buClr>
                <a:schemeClr val="dk1"/>
              </a:buClr>
              <a:buSzPts val="3000"/>
              <a:buNone/>
              <a:defRPr sz="3000">
                <a:solidFill>
                  <a:schemeClr val="dk1"/>
                </a:solidFill>
              </a:defRPr>
            </a:lvl2pPr>
            <a:lvl3pPr lvl="2" rtl="0">
              <a:spcBef>
                <a:spcPts val="1600"/>
              </a:spcBef>
              <a:spcAft>
                <a:spcPts val="0"/>
              </a:spcAft>
              <a:buClr>
                <a:schemeClr val="dk1"/>
              </a:buClr>
              <a:buSzPts val="3000"/>
              <a:buNone/>
              <a:defRPr sz="3000">
                <a:solidFill>
                  <a:schemeClr val="dk1"/>
                </a:solidFill>
              </a:defRPr>
            </a:lvl3pPr>
            <a:lvl4pPr lvl="3" rtl="0">
              <a:spcBef>
                <a:spcPts val="1600"/>
              </a:spcBef>
              <a:spcAft>
                <a:spcPts val="0"/>
              </a:spcAft>
              <a:buClr>
                <a:schemeClr val="dk1"/>
              </a:buClr>
              <a:buSzPts val="3000"/>
              <a:buNone/>
              <a:defRPr sz="3000">
                <a:solidFill>
                  <a:schemeClr val="dk1"/>
                </a:solidFill>
              </a:defRPr>
            </a:lvl4pPr>
            <a:lvl5pPr lvl="4" rtl="0">
              <a:spcBef>
                <a:spcPts val="1600"/>
              </a:spcBef>
              <a:spcAft>
                <a:spcPts val="0"/>
              </a:spcAft>
              <a:buClr>
                <a:schemeClr val="dk1"/>
              </a:buClr>
              <a:buSzPts val="3000"/>
              <a:buNone/>
              <a:defRPr sz="3000">
                <a:solidFill>
                  <a:schemeClr val="dk1"/>
                </a:solidFill>
              </a:defRPr>
            </a:lvl5pPr>
            <a:lvl6pPr lvl="5" rtl="0">
              <a:spcBef>
                <a:spcPts val="1600"/>
              </a:spcBef>
              <a:spcAft>
                <a:spcPts val="0"/>
              </a:spcAft>
              <a:buClr>
                <a:schemeClr val="dk1"/>
              </a:buClr>
              <a:buSzPts val="3000"/>
              <a:buNone/>
              <a:defRPr sz="3000">
                <a:solidFill>
                  <a:schemeClr val="dk1"/>
                </a:solidFill>
              </a:defRPr>
            </a:lvl6pPr>
            <a:lvl7pPr lvl="6" rtl="0">
              <a:spcBef>
                <a:spcPts val="1600"/>
              </a:spcBef>
              <a:spcAft>
                <a:spcPts val="0"/>
              </a:spcAft>
              <a:buClr>
                <a:schemeClr val="dk1"/>
              </a:buClr>
              <a:buSzPts val="3000"/>
              <a:buNone/>
              <a:defRPr sz="3000">
                <a:solidFill>
                  <a:schemeClr val="dk1"/>
                </a:solidFill>
              </a:defRPr>
            </a:lvl7pPr>
            <a:lvl8pPr lvl="7" rtl="0">
              <a:spcBef>
                <a:spcPts val="1600"/>
              </a:spcBef>
              <a:spcAft>
                <a:spcPts val="0"/>
              </a:spcAft>
              <a:buClr>
                <a:schemeClr val="dk1"/>
              </a:buClr>
              <a:buSzPts val="3000"/>
              <a:buNone/>
              <a:defRPr sz="3000">
                <a:solidFill>
                  <a:schemeClr val="dk1"/>
                </a:solidFill>
              </a:defRPr>
            </a:lvl8pPr>
            <a:lvl9pPr lvl="8" rtl="0">
              <a:spcBef>
                <a:spcPts val="1600"/>
              </a:spcBef>
              <a:spcAft>
                <a:spcPts val="1600"/>
              </a:spcAft>
              <a:buClr>
                <a:schemeClr val="dk1"/>
              </a:buClr>
              <a:buSzPts val="3000"/>
              <a:buNone/>
              <a:defRPr sz="3000">
                <a:solidFill>
                  <a:schemeClr val="dk1"/>
                </a:solidFill>
              </a:defRPr>
            </a:lvl9pPr>
          </a:lstStyle>
          <a:p>
            <a:endParaRPr/>
          </a:p>
        </p:txBody>
      </p:sp>
      <p:sp>
        <p:nvSpPr>
          <p:cNvPr id="182" name="Google Shape;182;p8"/>
          <p:cNvSpPr txBox="1">
            <a:spLocks noGrp="1"/>
          </p:cNvSpPr>
          <p:nvPr>
            <p:ph type="subTitle" idx="3"/>
          </p:nvPr>
        </p:nvSpPr>
        <p:spPr>
          <a:xfrm>
            <a:off x="3700644" y="3695800"/>
            <a:ext cx="1742700" cy="640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600"/>
              <a:buNone/>
              <a:defRPr sz="1600">
                <a:solidFill>
                  <a:schemeClr val="dk1"/>
                </a:solidFill>
              </a:defRPr>
            </a:lvl1pPr>
            <a:lvl2pPr lvl="1" rtl="0">
              <a:spcBef>
                <a:spcPts val="1600"/>
              </a:spcBef>
              <a:spcAft>
                <a:spcPts val="0"/>
              </a:spcAft>
              <a:buClr>
                <a:schemeClr val="dk1"/>
              </a:buClr>
              <a:buSzPts val="1600"/>
              <a:buNone/>
              <a:defRPr sz="1600">
                <a:solidFill>
                  <a:schemeClr val="dk1"/>
                </a:solidFill>
              </a:defRPr>
            </a:lvl2pPr>
            <a:lvl3pPr lvl="2" rtl="0">
              <a:spcBef>
                <a:spcPts val="1600"/>
              </a:spcBef>
              <a:spcAft>
                <a:spcPts val="0"/>
              </a:spcAft>
              <a:buClr>
                <a:schemeClr val="dk1"/>
              </a:buClr>
              <a:buSzPts val="1600"/>
              <a:buNone/>
              <a:defRPr sz="1600">
                <a:solidFill>
                  <a:schemeClr val="dk1"/>
                </a:solidFill>
              </a:defRPr>
            </a:lvl3pPr>
            <a:lvl4pPr lvl="3" rtl="0">
              <a:spcBef>
                <a:spcPts val="1600"/>
              </a:spcBef>
              <a:spcAft>
                <a:spcPts val="0"/>
              </a:spcAft>
              <a:buClr>
                <a:schemeClr val="dk1"/>
              </a:buClr>
              <a:buSzPts val="1600"/>
              <a:buNone/>
              <a:defRPr sz="1600">
                <a:solidFill>
                  <a:schemeClr val="dk1"/>
                </a:solidFill>
              </a:defRPr>
            </a:lvl4pPr>
            <a:lvl5pPr lvl="4" rtl="0">
              <a:spcBef>
                <a:spcPts val="1600"/>
              </a:spcBef>
              <a:spcAft>
                <a:spcPts val="0"/>
              </a:spcAft>
              <a:buClr>
                <a:schemeClr val="dk1"/>
              </a:buClr>
              <a:buSzPts val="1600"/>
              <a:buNone/>
              <a:defRPr sz="1600">
                <a:solidFill>
                  <a:schemeClr val="dk1"/>
                </a:solidFill>
              </a:defRPr>
            </a:lvl5pPr>
            <a:lvl6pPr lvl="5" rtl="0">
              <a:spcBef>
                <a:spcPts val="1600"/>
              </a:spcBef>
              <a:spcAft>
                <a:spcPts val="0"/>
              </a:spcAft>
              <a:buClr>
                <a:schemeClr val="dk1"/>
              </a:buClr>
              <a:buSzPts val="1600"/>
              <a:buNone/>
              <a:defRPr sz="1600">
                <a:solidFill>
                  <a:schemeClr val="dk1"/>
                </a:solidFill>
              </a:defRPr>
            </a:lvl6pPr>
            <a:lvl7pPr lvl="6" rtl="0">
              <a:spcBef>
                <a:spcPts val="1600"/>
              </a:spcBef>
              <a:spcAft>
                <a:spcPts val="0"/>
              </a:spcAft>
              <a:buClr>
                <a:schemeClr val="dk1"/>
              </a:buClr>
              <a:buSzPts val="1600"/>
              <a:buNone/>
              <a:defRPr sz="1600">
                <a:solidFill>
                  <a:schemeClr val="dk1"/>
                </a:solidFill>
              </a:defRPr>
            </a:lvl7pPr>
            <a:lvl8pPr lvl="7" rtl="0">
              <a:spcBef>
                <a:spcPts val="1600"/>
              </a:spcBef>
              <a:spcAft>
                <a:spcPts val="0"/>
              </a:spcAft>
              <a:buClr>
                <a:schemeClr val="dk1"/>
              </a:buClr>
              <a:buSzPts val="1600"/>
              <a:buNone/>
              <a:defRPr sz="1600">
                <a:solidFill>
                  <a:schemeClr val="dk1"/>
                </a:solidFill>
              </a:defRPr>
            </a:lvl8pPr>
            <a:lvl9pPr lvl="8" rtl="0">
              <a:spcBef>
                <a:spcPts val="1600"/>
              </a:spcBef>
              <a:spcAft>
                <a:spcPts val="1600"/>
              </a:spcAft>
              <a:buClr>
                <a:schemeClr val="dk1"/>
              </a:buClr>
              <a:buSzPts val="1600"/>
              <a:buNone/>
              <a:defRPr sz="1600">
                <a:solidFill>
                  <a:schemeClr val="dk1"/>
                </a:solidFill>
              </a:defRPr>
            </a:lvl9pPr>
          </a:lstStyle>
          <a:p>
            <a:endParaRPr/>
          </a:p>
        </p:txBody>
      </p:sp>
      <p:sp>
        <p:nvSpPr>
          <p:cNvPr id="183" name="Google Shape;183;p8"/>
          <p:cNvSpPr txBox="1">
            <a:spLocks noGrp="1"/>
          </p:cNvSpPr>
          <p:nvPr>
            <p:ph type="subTitle" idx="4"/>
          </p:nvPr>
        </p:nvSpPr>
        <p:spPr>
          <a:xfrm>
            <a:off x="3917500" y="3251425"/>
            <a:ext cx="1307100" cy="435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None/>
              <a:defRPr sz="1800">
                <a:solidFill>
                  <a:schemeClr val="dk1"/>
                </a:solidFill>
                <a:latin typeface="Open Sans ExtraBold"/>
                <a:ea typeface="Open Sans ExtraBold"/>
                <a:cs typeface="Open Sans ExtraBold"/>
                <a:sym typeface="Open Sans ExtraBold"/>
              </a:defRPr>
            </a:lvl1pPr>
            <a:lvl2pPr lvl="1" rtl="0">
              <a:spcBef>
                <a:spcPts val="1600"/>
              </a:spcBef>
              <a:spcAft>
                <a:spcPts val="0"/>
              </a:spcAft>
              <a:buClr>
                <a:schemeClr val="dk1"/>
              </a:buClr>
              <a:buSzPts val="3000"/>
              <a:buNone/>
              <a:defRPr sz="3000">
                <a:solidFill>
                  <a:schemeClr val="dk1"/>
                </a:solidFill>
              </a:defRPr>
            </a:lvl2pPr>
            <a:lvl3pPr lvl="2" rtl="0">
              <a:spcBef>
                <a:spcPts val="1600"/>
              </a:spcBef>
              <a:spcAft>
                <a:spcPts val="0"/>
              </a:spcAft>
              <a:buClr>
                <a:schemeClr val="dk1"/>
              </a:buClr>
              <a:buSzPts val="3000"/>
              <a:buNone/>
              <a:defRPr sz="3000">
                <a:solidFill>
                  <a:schemeClr val="dk1"/>
                </a:solidFill>
              </a:defRPr>
            </a:lvl3pPr>
            <a:lvl4pPr lvl="3" rtl="0">
              <a:spcBef>
                <a:spcPts val="1600"/>
              </a:spcBef>
              <a:spcAft>
                <a:spcPts val="0"/>
              </a:spcAft>
              <a:buClr>
                <a:schemeClr val="dk1"/>
              </a:buClr>
              <a:buSzPts val="3000"/>
              <a:buNone/>
              <a:defRPr sz="3000">
                <a:solidFill>
                  <a:schemeClr val="dk1"/>
                </a:solidFill>
              </a:defRPr>
            </a:lvl4pPr>
            <a:lvl5pPr lvl="4" rtl="0">
              <a:spcBef>
                <a:spcPts val="1600"/>
              </a:spcBef>
              <a:spcAft>
                <a:spcPts val="0"/>
              </a:spcAft>
              <a:buClr>
                <a:schemeClr val="dk1"/>
              </a:buClr>
              <a:buSzPts val="3000"/>
              <a:buNone/>
              <a:defRPr sz="3000">
                <a:solidFill>
                  <a:schemeClr val="dk1"/>
                </a:solidFill>
              </a:defRPr>
            </a:lvl5pPr>
            <a:lvl6pPr lvl="5" rtl="0">
              <a:spcBef>
                <a:spcPts val="1600"/>
              </a:spcBef>
              <a:spcAft>
                <a:spcPts val="0"/>
              </a:spcAft>
              <a:buClr>
                <a:schemeClr val="dk1"/>
              </a:buClr>
              <a:buSzPts val="3000"/>
              <a:buNone/>
              <a:defRPr sz="3000">
                <a:solidFill>
                  <a:schemeClr val="dk1"/>
                </a:solidFill>
              </a:defRPr>
            </a:lvl6pPr>
            <a:lvl7pPr lvl="6" rtl="0">
              <a:spcBef>
                <a:spcPts val="1600"/>
              </a:spcBef>
              <a:spcAft>
                <a:spcPts val="0"/>
              </a:spcAft>
              <a:buClr>
                <a:schemeClr val="dk1"/>
              </a:buClr>
              <a:buSzPts val="3000"/>
              <a:buNone/>
              <a:defRPr sz="3000">
                <a:solidFill>
                  <a:schemeClr val="dk1"/>
                </a:solidFill>
              </a:defRPr>
            </a:lvl7pPr>
            <a:lvl8pPr lvl="7" rtl="0">
              <a:spcBef>
                <a:spcPts val="1600"/>
              </a:spcBef>
              <a:spcAft>
                <a:spcPts val="0"/>
              </a:spcAft>
              <a:buClr>
                <a:schemeClr val="dk1"/>
              </a:buClr>
              <a:buSzPts val="3000"/>
              <a:buNone/>
              <a:defRPr sz="3000">
                <a:solidFill>
                  <a:schemeClr val="dk1"/>
                </a:solidFill>
              </a:defRPr>
            </a:lvl8pPr>
            <a:lvl9pPr lvl="8" rtl="0">
              <a:spcBef>
                <a:spcPts val="1600"/>
              </a:spcBef>
              <a:spcAft>
                <a:spcPts val="1600"/>
              </a:spcAft>
              <a:buClr>
                <a:schemeClr val="dk1"/>
              </a:buClr>
              <a:buSzPts val="3000"/>
              <a:buNone/>
              <a:defRPr sz="3000">
                <a:solidFill>
                  <a:schemeClr val="dk1"/>
                </a:solidFill>
              </a:defRPr>
            </a:lvl9pPr>
          </a:lstStyle>
          <a:p>
            <a:endParaRPr/>
          </a:p>
        </p:txBody>
      </p:sp>
      <p:sp>
        <p:nvSpPr>
          <p:cNvPr id="184" name="Google Shape;184;p8"/>
          <p:cNvSpPr txBox="1">
            <a:spLocks noGrp="1"/>
          </p:cNvSpPr>
          <p:nvPr>
            <p:ph type="subTitle" idx="5"/>
          </p:nvPr>
        </p:nvSpPr>
        <p:spPr>
          <a:xfrm>
            <a:off x="6360794" y="2137538"/>
            <a:ext cx="1742700" cy="640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600"/>
              <a:buNone/>
              <a:defRPr sz="1600">
                <a:solidFill>
                  <a:schemeClr val="dk1"/>
                </a:solidFill>
              </a:defRPr>
            </a:lvl1pPr>
            <a:lvl2pPr lvl="1" rtl="0">
              <a:spcBef>
                <a:spcPts val="1600"/>
              </a:spcBef>
              <a:spcAft>
                <a:spcPts val="0"/>
              </a:spcAft>
              <a:buClr>
                <a:schemeClr val="dk1"/>
              </a:buClr>
              <a:buSzPts val="1600"/>
              <a:buNone/>
              <a:defRPr sz="1600">
                <a:solidFill>
                  <a:schemeClr val="dk1"/>
                </a:solidFill>
              </a:defRPr>
            </a:lvl2pPr>
            <a:lvl3pPr lvl="2" rtl="0">
              <a:spcBef>
                <a:spcPts val="1600"/>
              </a:spcBef>
              <a:spcAft>
                <a:spcPts val="0"/>
              </a:spcAft>
              <a:buClr>
                <a:schemeClr val="dk1"/>
              </a:buClr>
              <a:buSzPts val="1600"/>
              <a:buNone/>
              <a:defRPr sz="1600">
                <a:solidFill>
                  <a:schemeClr val="dk1"/>
                </a:solidFill>
              </a:defRPr>
            </a:lvl3pPr>
            <a:lvl4pPr lvl="3" rtl="0">
              <a:spcBef>
                <a:spcPts val="1600"/>
              </a:spcBef>
              <a:spcAft>
                <a:spcPts val="0"/>
              </a:spcAft>
              <a:buClr>
                <a:schemeClr val="dk1"/>
              </a:buClr>
              <a:buSzPts val="1600"/>
              <a:buNone/>
              <a:defRPr sz="1600">
                <a:solidFill>
                  <a:schemeClr val="dk1"/>
                </a:solidFill>
              </a:defRPr>
            </a:lvl4pPr>
            <a:lvl5pPr lvl="4" rtl="0">
              <a:spcBef>
                <a:spcPts val="1600"/>
              </a:spcBef>
              <a:spcAft>
                <a:spcPts val="0"/>
              </a:spcAft>
              <a:buClr>
                <a:schemeClr val="dk1"/>
              </a:buClr>
              <a:buSzPts val="1600"/>
              <a:buNone/>
              <a:defRPr sz="1600">
                <a:solidFill>
                  <a:schemeClr val="dk1"/>
                </a:solidFill>
              </a:defRPr>
            </a:lvl5pPr>
            <a:lvl6pPr lvl="5" rtl="0">
              <a:spcBef>
                <a:spcPts val="1600"/>
              </a:spcBef>
              <a:spcAft>
                <a:spcPts val="0"/>
              </a:spcAft>
              <a:buClr>
                <a:schemeClr val="dk1"/>
              </a:buClr>
              <a:buSzPts val="1600"/>
              <a:buNone/>
              <a:defRPr sz="1600">
                <a:solidFill>
                  <a:schemeClr val="dk1"/>
                </a:solidFill>
              </a:defRPr>
            </a:lvl6pPr>
            <a:lvl7pPr lvl="6" rtl="0">
              <a:spcBef>
                <a:spcPts val="1600"/>
              </a:spcBef>
              <a:spcAft>
                <a:spcPts val="0"/>
              </a:spcAft>
              <a:buClr>
                <a:schemeClr val="dk1"/>
              </a:buClr>
              <a:buSzPts val="1600"/>
              <a:buNone/>
              <a:defRPr sz="1600">
                <a:solidFill>
                  <a:schemeClr val="dk1"/>
                </a:solidFill>
              </a:defRPr>
            </a:lvl7pPr>
            <a:lvl8pPr lvl="7" rtl="0">
              <a:spcBef>
                <a:spcPts val="1600"/>
              </a:spcBef>
              <a:spcAft>
                <a:spcPts val="0"/>
              </a:spcAft>
              <a:buClr>
                <a:schemeClr val="dk1"/>
              </a:buClr>
              <a:buSzPts val="1600"/>
              <a:buNone/>
              <a:defRPr sz="1600">
                <a:solidFill>
                  <a:schemeClr val="dk1"/>
                </a:solidFill>
              </a:defRPr>
            </a:lvl8pPr>
            <a:lvl9pPr lvl="8" rtl="0">
              <a:spcBef>
                <a:spcPts val="1600"/>
              </a:spcBef>
              <a:spcAft>
                <a:spcPts val="1600"/>
              </a:spcAft>
              <a:buClr>
                <a:schemeClr val="dk1"/>
              </a:buClr>
              <a:buSzPts val="1600"/>
              <a:buNone/>
              <a:defRPr sz="1600">
                <a:solidFill>
                  <a:schemeClr val="dk1"/>
                </a:solidFill>
              </a:defRPr>
            </a:lvl9pPr>
          </a:lstStyle>
          <a:p>
            <a:endParaRPr/>
          </a:p>
        </p:txBody>
      </p:sp>
      <p:sp>
        <p:nvSpPr>
          <p:cNvPr id="185" name="Google Shape;185;p8"/>
          <p:cNvSpPr txBox="1">
            <a:spLocks noGrp="1"/>
          </p:cNvSpPr>
          <p:nvPr>
            <p:ph type="subTitle" idx="6"/>
          </p:nvPr>
        </p:nvSpPr>
        <p:spPr>
          <a:xfrm>
            <a:off x="6577650" y="1701813"/>
            <a:ext cx="1307100" cy="435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None/>
              <a:defRPr sz="1800">
                <a:solidFill>
                  <a:schemeClr val="dk1"/>
                </a:solidFill>
                <a:latin typeface="Open Sans ExtraBold"/>
                <a:ea typeface="Open Sans ExtraBold"/>
                <a:cs typeface="Open Sans ExtraBold"/>
                <a:sym typeface="Open Sans ExtraBold"/>
              </a:defRPr>
            </a:lvl1pPr>
            <a:lvl2pPr lvl="1" rtl="0">
              <a:spcBef>
                <a:spcPts val="1600"/>
              </a:spcBef>
              <a:spcAft>
                <a:spcPts val="0"/>
              </a:spcAft>
              <a:buClr>
                <a:schemeClr val="dk1"/>
              </a:buClr>
              <a:buSzPts val="3000"/>
              <a:buNone/>
              <a:defRPr sz="3000">
                <a:solidFill>
                  <a:schemeClr val="dk1"/>
                </a:solidFill>
              </a:defRPr>
            </a:lvl2pPr>
            <a:lvl3pPr lvl="2" rtl="0">
              <a:spcBef>
                <a:spcPts val="1600"/>
              </a:spcBef>
              <a:spcAft>
                <a:spcPts val="0"/>
              </a:spcAft>
              <a:buClr>
                <a:schemeClr val="dk1"/>
              </a:buClr>
              <a:buSzPts val="3000"/>
              <a:buNone/>
              <a:defRPr sz="3000">
                <a:solidFill>
                  <a:schemeClr val="dk1"/>
                </a:solidFill>
              </a:defRPr>
            </a:lvl3pPr>
            <a:lvl4pPr lvl="3" rtl="0">
              <a:spcBef>
                <a:spcPts val="1600"/>
              </a:spcBef>
              <a:spcAft>
                <a:spcPts val="0"/>
              </a:spcAft>
              <a:buClr>
                <a:schemeClr val="dk1"/>
              </a:buClr>
              <a:buSzPts val="3000"/>
              <a:buNone/>
              <a:defRPr sz="3000">
                <a:solidFill>
                  <a:schemeClr val="dk1"/>
                </a:solidFill>
              </a:defRPr>
            </a:lvl4pPr>
            <a:lvl5pPr lvl="4" rtl="0">
              <a:spcBef>
                <a:spcPts val="1600"/>
              </a:spcBef>
              <a:spcAft>
                <a:spcPts val="0"/>
              </a:spcAft>
              <a:buClr>
                <a:schemeClr val="dk1"/>
              </a:buClr>
              <a:buSzPts val="3000"/>
              <a:buNone/>
              <a:defRPr sz="3000">
                <a:solidFill>
                  <a:schemeClr val="dk1"/>
                </a:solidFill>
              </a:defRPr>
            </a:lvl5pPr>
            <a:lvl6pPr lvl="5" rtl="0">
              <a:spcBef>
                <a:spcPts val="1600"/>
              </a:spcBef>
              <a:spcAft>
                <a:spcPts val="0"/>
              </a:spcAft>
              <a:buClr>
                <a:schemeClr val="dk1"/>
              </a:buClr>
              <a:buSzPts val="3000"/>
              <a:buNone/>
              <a:defRPr sz="3000">
                <a:solidFill>
                  <a:schemeClr val="dk1"/>
                </a:solidFill>
              </a:defRPr>
            </a:lvl6pPr>
            <a:lvl7pPr lvl="6" rtl="0">
              <a:spcBef>
                <a:spcPts val="1600"/>
              </a:spcBef>
              <a:spcAft>
                <a:spcPts val="0"/>
              </a:spcAft>
              <a:buClr>
                <a:schemeClr val="dk1"/>
              </a:buClr>
              <a:buSzPts val="3000"/>
              <a:buNone/>
              <a:defRPr sz="3000">
                <a:solidFill>
                  <a:schemeClr val="dk1"/>
                </a:solidFill>
              </a:defRPr>
            </a:lvl7pPr>
            <a:lvl8pPr lvl="7" rtl="0">
              <a:spcBef>
                <a:spcPts val="1600"/>
              </a:spcBef>
              <a:spcAft>
                <a:spcPts val="0"/>
              </a:spcAft>
              <a:buClr>
                <a:schemeClr val="dk1"/>
              </a:buClr>
              <a:buSzPts val="3000"/>
              <a:buNone/>
              <a:defRPr sz="3000">
                <a:solidFill>
                  <a:schemeClr val="dk1"/>
                </a:solidFill>
              </a:defRPr>
            </a:lvl8pPr>
            <a:lvl9pPr lvl="8" rtl="0">
              <a:spcBef>
                <a:spcPts val="1600"/>
              </a:spcBef>
              <a:spcAft>
                <a:spcPts val="1600"/>
              </a:spcAft>
              <a:buClr>
                <a:schemeClr val="dk1"/>
              </a:buClr>
              <a:buSzPts val="3000"/>
              <a:buNone/>
              <a:defRPr sz="3000">
                <a:solidFill>
                  <a:schemeClr val="dk1"/>
                </a:solidFill>
              </a:defRPr>
            </a:lvl9pPr>
          </a:lstStyle>
          <a:p>
            <a:endParaRPr/>
          </a:p>
        </p:txBody>
      </p:sp>
      <p:grpSp>
        <p:nvGrpSpPr>
          <p:cNvPr id="186" name="Google Shape;186;p8"/>
          <p:cNvGrpSpPr/>
          <p:nvPr/>
        </p:nvGrpSpPr>
        <p:grpSpPr>
          <a:xfrm>
            <a:off x="8580263" y="4784610"/>
            <a:ext cx="92973" cy="35087"/>
            <a:chOff x="8580263" y="4784610"/>
            <a:chExt cx="92973" cy="35087"/>
          </a:xfrm>
        </p:grpSpPr>
        <p:sp>
          <p:nvSpPr>
            <p:cNvPr id="187" name="Google Shape;187;p8"/>
            <p:cNvSpPr/>
            <p:nvPr/>
          </p:nvSpPr>
          <p:spPr>
            <a:xfrm>
              <a:off x="8580263" y="4809165"/>
              <a:ext cx="35086" cy="10532"/>
            </a:xfrm>
            <a:custGeom>
              <a:avLst/>
              <a:gdLst/>
              <a:ahLst/>
              <a:cxnLst/>
              <a:rect l="l" t="t" r="r" b="b"/>
              <a:pathLst>
                <a:path w="1599" h="480" extrusionOk="0">
                  <a:moveTo>
                    <a:pt x="799" y="0"/>
                  </a:moveTo>
                  <a:cubicBezTo>
                    <a:pt x="360" y="0"/>
                    <a:pt x="0" y="120"/>
                    <a:pt x="0" y="240"/>
                  </a:cubicBezTo>
                  <a:cubicBezTo>
                    <a:pt x="0" y="360"/>
                    <a:pt x="360" y="480"/>
                    <a:pt x="799" y="480"/>
                  </a:cubicBezTo>
                  <a:cubicBezTo>
                    <a:pt x="1239" y="480"/>
                    <a:pt x="1599" y="360"/>
                    <a:pt x="1599" y="240"/>
                  </a:cubicBezTo>
                  <a:cubicBezTo>
                    <a:pt x="1599" y="120"/>
                    <a:pt x="1239" y="0"/>
                    <a:pt x="799"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8"/>
            <p:cNvSpPr/>
            <p:nvPr/>
          </p:nvSpPr>
          <p:spPr>
            <a:xfrm>
              <a:off x="8604818" y="4784610"/>
              <a:ext cx="34208" cy="10532"/>
            </a:xfrm>
            <a:custGeom>
              <a:avLst/>
              <a:gdLst/>
              <a:ahLst/>
              <a:cxnLst/>
              <a:rect l="l" t="t" r="r" b="b"/>
              <a:pathLst>
                <a:path w="1559" h="480" extrusionOk="0">
                  <a:moveTo>
                    <a:pt x="800" y="0"/>
                  </a:moveTo>
                  <a:cubicBezTo>
                    <a:pt x="360" y="0"/>
                    <a:pt x="0" y="120"/>
                    <a:pt x="0" y="240"/>
                  </a:cubicBezTo>
                  <a:cubicBezTo>
                    <a:pt x="0" y="400"/>
                    <a:pt x="360" y="480"/>
                    <a:pt x="800" y="480"/>
                  </a:cubicBezTo>
                  <a:cubicBezTo>
                    <a:pt x="1199" y="480"/>
                    <a:pt x="1559" y="400"/>
                    <a:pt x="1559" y="240"/>
                  </a:cubicBezTo>
                  <a:cubicBezTo>
                    <a:pt x="1559" y="120"/>
                    <a:pt x="1199" y="0"/>
                    <a:pt x="800"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8"/>
            <p:cNvSpPr/>
            <p:nvPr/>
          </p:nvSpPr>
          <p:spPr>
            <a:xfrm>
              <a:off x="8639006" y="4809165"/>
              <a:ext cx="34230" cy="10532"/>
            </a:xfrm>
            <a:custGeom>
              <a:avLst/>
              <a:gdLst/>
              <a:ahLst/>
              <a:cxnLst/>
              <a:rect l="l" t="t" r="r" b="b"/>
              <a:pathLst>
                <a:path w="1560" h="480" extrusionOk="0">
                  <a:moveTo>
                    <a:pt x="800" y="0"/>
                  </a:moveTo>
                  <a:cubicBezTo>
                    <a:pt x="361" y="0"/>
                    <a:pt x="1" y="120"/>
                    <a:pt x="1" y="240"/>
                  </a:cubicBezTo>
                  <a:cubicBezTo>
                    <a:pt x="1" y="360"/>
                    <a:pt x="361" y="480"/>
                    <a:pt x="800" y="480"/>
                  </a:cubicBezTo>
                  <a:cubicBezTo>
                    <a:pt x="1240" y="480"/>
                    <a:pt x="1560" y="360"/>
                    <a:pt x="1560" y="240"/>
                  </a:cubicBezTo>
                  <a:cubicBezTo>
                    <a:pt x="1560" y="120"/>
                    <a:pt x="1240" y="0"/>
                    <a:pt x="800"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 name="Google Shape;190;p8"/>
          <p:cNvGrpSpPr/>
          <p:nvPr/>
        </p:nvGrpSpPr>
        <p:grpSpPr>
          <a:xfrm>
            <a:off x="6782580" y="302418"/>
            <a:ext cx="2011045" cy="542907"/>
            <a:chOff x="6782580" y="302418"/>
            <a:chExt cx="2011045" cy="542907"/>
          </a:xfrm>
        </p:grpSpPr>
        <p:sp>
          <p:nvSpPr>
            <p:cNvPr id="191" name="Google Shape;191;p8"/>
            <p:cNvSpPr/>
            <p:nvPr/>
          </p:nvSpPr>
          <p:spPr>
            <a:xfrm>
              <a:off x="8700630" y="834793"/>
              <a:ext cx="34230" cy="10532"/>
            </a:xfrm>
            <a:custGeom>
              <a:avLst/>
              <a:gdLst/>
              <a:ahLst/>
              <a:cxnLst/>
              <a:rect l="l" t="t" r="r" b="b"/>
              <a:pathLst>
                <a:path w="1560" h="480" extrusionOk="0">
                  <a:moveTo>
                    <a:pt x="800" y="0"/>
                  </a:moveTo>
                  <a:cubicBezTo>
                    <a:pt x="361" y="0"/>
                    <a:pt x="1" y="120"/>
                    <a:pt x="1" y="240"/>
                  </a:cubicBezTo>
                  <a:cubicBezTo>
                    <a:pt x="1" y="400"/>
                    <a:pt x="361" y="480"/>
                    <a:pt x="800" y="480"/>
                  </a:cubicBezTo>
                  <a:cubicBezTo>
                    <a:pt x="1240" y="480"/>
                    <a:pt x="1560" y="400"/>
                    <a:pt x="1560" y="240"/>
                  </a:cubicBezTo>
                  <a:cubicBezTo>
                    <a:pt x="1560" y="120"/>
                    <a:pt x="1240" y="0"/>
                    <a:pt x="800"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8"/>
            <p:cNvSpPr/>
            <p:nvPr/>
          </p:nvSpPr>
          <p:spPr>
            <a:xfrm>
              <a:off x="8725185" y="811116"/>
              <a:ext cx="34230" cy="10532"/>
            </a:xfrm>
            <a:custGeom>
              <a:avLst/>
              <a:gdLst/>
              <a:ahLst/>
              <a:cxnLst/>
              <a:rect l="l" t="t" r="r" b="b"/>
              <a:pathLst>
                <a:path w="1560" h="480" extrusionOk="0">
                  <a:moveTo>
                    <a:pt x="800" y="0"/>
                  </a:moveTo>
                  <a:cubicBezTo>
                    <a:pt x="361" y="0"/>
                    <a:pt x="1" y="80"/>
                    <a:pt x="1" y="240"/>
                  </a:cubicBezTo>
                  <a:cubicBezTo>
                    <a:pt x="1" y="360"/>
                    <a:pt x="361" y="480"/>
                    <a:pt x="800" y="480"/>
                  </a:cubicBezTo>
                  <a:cubicBezTo>
                    <a:pt x="1200" y="480"/>
                    <a:pt x="1560" y="360"/>
                    <a:pt x="1560" y="240"/>
                  </a:cubicBezTo>
                  <a:cubicBezTo>
                    <a:pt x="1560" y="80"/>
                    <a:pt x="1200" y="0"/>
                    <a:pt x="800"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8"/>
            <p:cNvSpPr/>
            <p:nvPr/>
          </p:nvSpPr>
          <p:spPr>
            <a:xfrm>
              <a:off x="8759395" y="834793"/>
              <a:ext cx="34230" cy="10532"/>
            </a:xfrm>
            <a:custGeom>
              <a:avLst/>
              <a:gdLst/>
              <a:ahLst/>
              <a:cxnLst/>
              <a:rect l="l" t="t" r="r" b="b"/>
              <a:pathLst>
                <a:path w="1560" h="480" extrusionOk="0">
                  <a:moveTo>
                    <a:pt x="800" y="0"/>
                  </a:moveTo>
                  <a:cubicBezTo>
                    <a:pt x="360" y="0"/>
                    <a:pt x="1" y="120"/>
                    <a:pt x="1" y="240"/>
                  </a:cubicBezTo>
                  <a:cubicBezTo>
                    <a:pt x="1" y="400"/>
                    <a:pt x="360" y="480"/>
                    <a:pt x="800" y="480"/>
                  </a:cubicBezTo>
                  <a:cubicBezTo>
                    <a:pt x="1200" y="480"/>
                    <a:pt x="1559" y="400"/>
                    <a:pt x="1559" y="240"/>
                  </a:cubicBezTo>
                  <a:cubicBezTo>
                    <a:pt x="1559" y="120"/>
                    <a:pt x="1200" y="0"/>
                    <a:pt x="800"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8"/>
            <p:cNvSpPr/>
            <p:nvPr/>
          </p:nvSpPr>
          <p:spPr>
            <a:xfrm>
              <a:off x="6782580" y="326096"/>
              <a:ext cx="34208" cy="10554"/>
            </a:xfrm>
            <a:custGeom>
              <a:avLst/>
              <a:gdLst/>
              <a:ahLst/>
              <a:cxnLst/>
              <a:rect l="l" t="t" r="r" b="b"/>
              <a:pathLst>
                <a:path w="1559" h="481" extrusionOk="0">
                  <a:moveTo>
                    <a:pt x="759" y="1"/>
                  </a:moveTo>
                  <a:cubicBezTo>
                    <a:pt x="360" y="1"/>
                    <a:pt x="0" y="121"/>
                    <a:pt x="0" y="241"/>
                  </a:cubicBezTo>
                  <a:cubicBezTo>
                    <a:pt x="0" y="401"/>
                    <a:pt x="360" y="481"/>
                    <a:pt x="759" y="481"/>
                  </a:cubicBezTo>
                  <a:cubicBezTo>
                    <a:pt x="1199" y="481"/>
                    <a:pt x="1559" y="401"/>
                    <a:pt x="1559" y="241"/>
                  </a:cubicBezTo>
                  <a:cubicBezTo>
                    <a:pt x="1559" y="121"/>
                    <a:pt x="1199" y="1"/>
                    <a:pt x="759"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8"/>
            <p:cNvSpPr/>
            <p:nvPr/>
          </p:nvSpPr>
          <p:spPr>
            <a:xfrm>
              <a:off x="6807135" y="302418"/>
              <a:ext cx="34208" cy="10554"/>
            </a:xfrm>
            <a:custGeom>
              <a:avLst/>
              <a:gdLst/>
              <a:ahLst/>
              <a:cxnLst/>
              <a:rect l="l" t="t" r="r" b="b"/>
              <a:pathLst>
                <a:path w="1559" h="481" extrusionOk="0">
                  <a:moveTo>
                    <a:pt x="760" y="1"/>
                  </a:moveTo>
                  <a:cubicBezTo>
                    <a:pt x="320" y="1"/>
                    <a:pt x="0" y="81"/>
                    <a:pt x="0" y="241"/>
                  </a:cubicBezTo>
                  <a:cubicBezTo>
                    <a:pt x="0" y="361"/>
                    <a:pt x="320" y="480"/>
                    <a:pt x="760" y="480"/>
                  </a:cubicBezTo>
                  <a:cubicBezTo>
                    <a:pt x="1199" y="480"/>
                    <a:pt x="1559" y="361"/>
                    <a:pt x="1559" y="241"/>
                  </a:cubicBezTo>
                  <a:cubicBezTo>
                    <a:pt x="1559" y="81"/>
                    <a:pt x="1199" y="1"/>
                    <a:pt x="760"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8"/>
            <p:cNvSpPr/>
            <p:nvPr/>
          </p:nvSpPr>
          <p:spPr>
            <a:xfrm>
              <a:off x="6841323" y="326096"/>
              <a:ext cx="34230" cy="10554"/>
            </a:xfrm>
            <a:custGeom>
              <a:avLst/>
              <a:gdLst/>
              <a:ahLst/>
              <a:cxnLst/>
              <a:rect l="l" t="t" r="r" b="b"/>
              <a:pathLst>
                <a:path w="1560" h="481" extrusionOk="0">
                  <a:moveTo>
                    <a:pt x="760" y="1"/>
                  </a:moveTo>
                  <a:cubicBezTo>
                    <a:pt x="321" y="1"/>
                    <a:pt x="1" y="121"/>
                    <a:pt x="1" y="241"/>
                  </a:cubicBezTo>
                  <a:cubicBezTo>
                    <a:pt x="1" y="401"/>
                    <a:pt x="321" y="481"/>
                    <a:pt x="760" y="481"/>
                  </a:cubicBezTo>
                  <a:cubicBezTo>
                    <a:pt x="1200" y="481"/>
                    <a:pt x="1560" y="401"/>
                    <a:pt x="1560" y="241"/>
                  </a:cubicBezTo>
                  <a:cubicBezTo>
                    <a:pt x="1560" y="121"/>
                    <a:pt x="1200" y="1"/>
                    <a:pt x="760"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 name="Google Shape;197;p8"/>
          <p:cNvGrpSpPr/>
          <p:nvPr/>
        </p:nvGrpSpPr>
        <p:grpSpPr>
          <a:xfrm flipH="1">
            <a:off x="578368" y="4403610"/>
            <a:ext cx="92973" cy="35087"/>
            <a:chOff x="8580263" y="4784610"/>
            <a:chExt cx="92973" cy="35087"/>
          </a:xfrm>
        </p:grpSpPr>
        <p:sp>
          <p:nvSpPr>
            <p:cNvPr id="198" name="Google Shape;198;p8"/>
            <p:cNvSpPr/>
            <p:nvPr/>
          </p:nvSpPr>
          <p:spPr>
            <a:xfrm>
              <a:off x="8580263" y="4809165"/>
              <a:ext cx="35086" cy="10532"/>
            </a:xfrm>
            <a:custGeom>
              <a:avLst/>
              <a:gdLst/>
              <a:ahLst/>
              <a:cxnLst/>
              <a:rect l="l" t="t" r="r" b="b"/>
              <a:pathLst>
                <a:path w="1599" h="480" extrusionOk="0">
                  <a:moveTo>
                    <a:pt x="799" y="0"/>
                  </a:moveTo>
                  <a:cubicBezTo>
                    <a:pt x="360" y="0"/>
                    <a:pt x="0" y="120"/>
                    <a:pt x="0" y="240"/>
                  </a:cubicBezTo>
                  <a:cubicBezTo>
                    <a:pt x="0" y="360"/>
                    <a:pt x="360" y="480"/>
                    <a:pt x="799" y="480"/>
                  </a:cubicBezTo>
                  <a:cubicBezTo>
                    <a:pt x="1239" y="480"/>
                    <a:pt x="1599" y="360"/>
                    <a:pt x="1599" y="240"/>
                  </a:cubicBezTo>
                  <a:cubicBezTo>
                    <a:pt x="1599" y="120"/>
                    <a:pt x="1239" y="0"/>
                    <a:pt x="799"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8"/>
            <p:cNvSpPr/>
            <p:nvPr/>
          </p:nvSpPr>
          <p:spPr>
            <a:xfrm>
              <a:off x="8604818" y="4784610"/>
              <a:ext cx="34208" cy="10532"/>
            </a:xfrm>
            <a:custGeom>
              <a:avLst/>
              <a:gdLst/>
              <a:ahLst/>
              <a:cxnLst/>
              <a:rect l="l" t="t" r="r" b="b"/>
              <a:pathLst>
                <a:path w="1559" h="480" extrusionOk="0">
                  <a:moveTo>
                    <a:pt x="800" y="0"/>
                  </a:moveTo>
                  <a:cubicBezTo>
                    <a:pt x="360" y="0"/>
                    <a:pt x="0" y="120"/>
                    <a:pt x="0" y="240"/>
                  </a:cubicBezTo>
                  <a:cubicBezTo>
                    <a:pt x="0" y="400"/>
                    <a:pt x="360" y="480"/>
                    <a:pt x="800" y="480"/>
                  </a:cubicBezTo>
                  <a:cubicBezTo>
                    <a:pt x="1199" y="480"/>
                    <a:pt x="1559" y="400"/>
                    <a:pt x="1559" y="240"/>
                  </a:cubicBezTo>
                  <a:cubicBezTo>
                    <a:pt x="1559" y="120"/>
                    <a:pt x="1199" y="0"/>
                    <a:pt x="800"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8"/>
            <p:cNvSpPr/>
            <p:nvPr/>
          </p:nvSpPr>
          <p:spPr>
            <a:xfrm>
              <a:off x="8639006" y="4809165"/>
              <a:ext cx="34230" cy="10532"/>
            </a:xfrm>
            <a:custGeom>
              <a:avLst/>
              <a:gdLst/>
              <a:ahLst/>
              <a:cxnLst/>
              <a:rect l="l" t="t" r="r" b="b"/>
              <a:pathLst>
                <a:path w="1560" h="480" extrusionOk="0">
                  <a:moveTo>
                    <a:pt x="800" y="0"/>
                  </a:moveTo>
                  <a:cubicBezTo>
                    <a:pt x="361" y="0"/>
                    <a:pt x="1" y="120"/>
                    <a:pt x="1" y="240"/>
                  </a:cubicBezTo>
                  <a:cubicBezTo>
                    <a:pt x="1" y="360"/>
                    <a:pt x="361" y="480"/>
                    <a:pt x="800" y="480"/>
                  </a:cubicBezTo>
                  <a:cubicBezTo>
                    <a:pt x="1240" y="480"/>
                    <a:pt x="1560" y="360"/>
                    <a:pt x="1560" y="240"/>
                  </a:cubicBezTo>
                  <a:cubicBezTo>
                    <a:pt x="1560" y="120"/>
                    <a:pt x="1240" y="0"/>
                    <a:pt x="800"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 name="Google Shape;201;p8"/>
          <p:cNvGrpSpPr/>
          <p:nvPr/>
        </p:nvGrpSpPr>
        <p:grpSpPr>
          <a:xfrm flipH="1">
            <a:off x="229380" y="454818"/>
            <a:ext cx="2011045" cy="542907"/>
            <a:chOff x="6782580" y="302418"/>
            <a:chExt cx="2011045" cy="542907"/>
          </a:xfrm>
        </p:grpSpPr>
        <p:sp>
          <p:nvSpPr>
            <p:cNvPr id="202" name="Google Shape;202;p8"/>
            <p:cNvSpPr/>
            <p:nvPr/>
          </p:nvSpPr>
          <p:spPr>
            <a:xfrm>
              <a:off x="8700630" y="834793"/>
              <a:ext cx="34230" cy="10532"/>
            </a:xfrm>
            <a:custGeom>
              <a:avLst/>
              <a:gdLst/>
              <a:ahLst/>
              <a:cxnLst/>
              <a:rect l="l" t="t" r="r" b="b"/>
              <a:pathLst>
                <a:path w="1560" h="480" extrusionOk="0">
                  <a:moveTo>
                    <a:pt x="800" y="0"/>
                  </a:moveTo>
                  <a:cubicBezTo>
                    <a:pt x="361" y="0"/>
                    <a:pt x="1" y="120"/>
                    <a:pt x="1" y="240"/>
                  </a:cubicBezTo>
                  <a:cubicBezTo>
                    <a:pt x="1" y="400"/>
                    <a:pt x="361" y="480"/>
                    <a:pt x="800" y="480"/>
                  </a:cubicBezTo>
                  <a:cubicBezTo>
                    <a:pt x="1240" y="480"/>
                    <a:pt x="1560" y="400"/>
                    <a:pt x="1560" y="240"/>
                  </a:cubicBezTo>
                  <a:cubicBezTo>
                    <a:pt x="1560" y="120"/>
                    <a:pt x="1240" y="0"/>
                    <a:pt x="800"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8"/>
            <p:cNvSpPr/>
            <p:nvPr/>
          </p:nvSpPr>
          <p:spPr>
            <a:xfrm>
              <a:off x="8725185" y="811116"/>
              <a:ext cx="34230" cy="10532"/>
            </a:xfrm>
            <a:custGeom>
              <a:avLst/>
              <a:gdLst/>
              <a:ahLst/>
              <a:cxnLst/>
              <a:rect l="l" t="t" r="r" b="b"/>
              <a:pathLst>
                <a:path w="1560" h="480" extrusionOk="0">
                  <a:moveTo>
                    <a:pt x="800" y="0"/>
                  </a:moveTo>
                  <a:cubicBezTo>
                    <a:pt x="361" y="0"/>
                    <a:pt x="1" y="80"/>
                    <a:pt x="1" y="240"/>
                  </a:cubicBezTo>
                  <a:cubicBezTo>
                    <a:pt x="1" y="360"/>
                    <a:pt x="361" y="480"/>
                    <a:pt x="800" y="480"/>
                  </a:cubicBezTo>
                  <a:cubicBezTo>
                    <a:pt x="1200" y="480"/>
                    <a:pt x="1560" y="360"/>
                    <a:pt x="1560" y="240"/>
                  </a:cubicBezTo>
                  <a:cubicBezTo>
                    <a:pt x="1560" y="80"/>
                    <a:pt x="1200" y="0"/>
                    <a:pt x="800"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8"/>
            <p:cNvSpPr/>
            <p:nvPr/>
          </p:nvSpPr>
          <p:spPr>
            <a:xfrm>
              <a:off x="8759395" y="834793"/>
              <a:ext cx="34230" cy="10532"/>
            </a:xfrm>
            <a:custGeom>
              <a:avLst/>
              <a:gdLst/>
              <a:ahLst/>
              <a:cxnLst/>
              <a:rect l="l" t="t" r="r" b="b"/>
              <a:pathLst>
                <a:path w="1560" h="480" extrusionOk="0">
                  <a:moveTo>
                    <a:pt x="800" y="0"/>
                  </a:moveTo>
                  <a:cubicBezTo>
                    <a:pt x="360" y="0"/>
                    <a:pt x="1" y="120"/>
                    <a:pt x="1" y="240"/>
                  </a:cubicBezTo>
                  <a:cubicBezTo>
                    <a:pt x="1" y="400"/>
                    <a:pt x="360" y="480"/>
                    <a:pt x="800" y="480"/>
                  </a:cubicBezTo>
                  <a:cubicBezTo>
                    <a:pt x="1200" y="480"/>
                    <a:pt x="1559" y="400"/>
                    <a:pt x="1559" y="240"/>
                  </a:cubicBezTo>
                  <a:cubicBezTo>
                    <a:pt x="1559" y="120"/>
                    <a:pt x="1200" y="0"/>
                    <a:pt x="800"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8"/>
            <p:cNvSpPr/>
            <p:nvPr/>
          </p:nvSpPr>
          <p:spPr>
            <a:xfrm>
              <a:off x="6782580" y="326096"/>
              <a:ext cx="34208" cy="10554"/>
            </a:xfrm>
            <a:custGeom>
              <a:avLst/>
              <a:gdLst/>
              <a:ahLst/>
              <a:cxnLst/>
              <a:rect l="l" t="t" r="r" b="b"/>
              <a:pathLst>
                <a:path w="1559" h="481" extrusionOk="0">
                  <a:moveTo>
                    <a:pt x="759" y="1"/>
                  </a:moveTo>
                  <a:cubicBezTo>
                    <a:pt x="360" y="1"/>
                    <a:pt x="0" y="121"/>
                    <a:pt x="0" y="241"/>
                  </a:cubicBezTo>
                  <a:cubicBezTo>
                    <a:pt x="0" y="401"/>
                    <a:pt x="360" y="481"/>
                    <a:pt x="759" y="481"/>
                  </a:cubicBezTo>
                  <a:cubicBezTo>
                    <a:pt x="1199" y="481"/>
                    <a:pt x="1559" y="401"/>
                    <a:pt x="1559" y="241"/>
                  </a:cubicBezTo>
                  <a:cubicBezTo>
                    <a:pt x="1559" y="121"/>
                    <a:pt x="1199" y="1"/>
                    <a:pt x="759"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8"/>
            <p:cNvSpPr/>
            <p:nvPr/>
          </p:nvSpPr>
          <p:spPr>
            <a:xfrm>
              <a:off x="6807135" y="302418"/>
              <a:ext cx="34208" cy="10554"/>
            </a:xfrm>
            <a:custGeom>
              <a:avLst/>
              <a:gdLst/>
              <a:ahLst/>
              <a:cxnLst/>
              <a:rect l="l" t="t" r="r" b="b"/>
              <a:pathLst>
                <a:path w="1559" h="481" extrusionOk="0">
                  <a:moveTo>
                    <a:pt x="760" y="1"/>
                  </a:moveTo>
                  <a:cubicBezTo>
                    <a:pt x="320" y="1"/>
                    <a:pt x="0" y="81"/>
                    <a:pt x="0" y="241"/>
                  </a:cubicBezTo>
                  <a:cubicBezTo>
                    <a:pt x="0" y="361"/>
                    <a:pt x="320" y="480"/>
                    <a:pt x="760" y="480"/>
                  </a:cubicBezTo>
                  <a:cubicBezTo>
                    <a:pt x="1199" y="480"/>
                    <a:pt x="1559" y="361"/>
                    <a:pt x="1559" y="241"/>
                  </a:cubicBezTo>
                  <a:cubicBezTo>
                    <a:pt x="1559" y="81"/>
                    <a:pt x="1199" y="1"/>
                    <a:pt x="760"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8"/>
            <p:cNvSpPr/>
            <p:nvPr/>
          </p:nvSpPr>
          <p:spPr>
            <a:xfrm>
              <a:off x="6841323" y="326096"/>
              <a:ext cx="34230" cy="10554"/>
            </a:xfrm>
            <a:custGeom>
              <a:avLst/>
              <a:gdLst/>
              <a:ahLst/>
              <a:cxnLst/>
              <a:rect l="l" t="t" r="r" b="b"/>
              <a:pathLst>
                <a:path w="1560" h="481" extrusionOk="0">
                  <a:moveTo>
                    <a:pt x="760" y="1"/>
                  </a:moveTo>
                  <a:cubicBezTo>
                    <a:pt x="321" y="1"/>
                    <a:pt x="1" y="121"/>
                    <a:pt x="1" y="241"/>
                  </a:cubicBezTo>
                  <a:cubicBezTo>
                    <a:pt x="1" y="401"/>
                    <a:pt x="321" y="481"/>
                    <a:pt x="760" y="481"/>
                  </a:cubicBezTo>
                  <a:cubicBezTo>
                    <a:pt x="1200" y="481"/>
                    <a:pt x="1560" y="401"/>
                    <a:pt x="1560" y="241"/>
                  </a:cubicBezTo>
                  <a:cubicBezTo>
                    <a:pt x="1560" y="121"/>
                    <a:pt x="1200" y="1"/>
                    <a:pt x="760"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5"/>
        <p:cNvGrpSpPr/>
        <p:nvPr/>
      </p:nvGrpSpPr>
      <p:grpSpPr>
        <a:xfrm>
          <a:off x="0" y="0"/>
          <a:ext cx="0" cy="0"/>
          <a:chOff x="0" y="0"/>
          <a:chExt cx="0" cy="0"/>
        </a:xfrm>
      </p:grpSpPr>
      <p:sp>
        <p:nvSpPr>
          <p:cNvPr id="296" name="Google Shape;296;p11"/>
          <p:cNvSpPr txBox="1">
            <a:spLocks noGrp="1"/>
          </p:cNvSpPr>
          <p:nvPr>
            <p:ph type="title"/>
          </p:nvPr>
        </p:nvSpPr>
        <p:spPr>
          <a:xfrm>
            <a:off x="713225" y="539500"/>
            <a:ext cx="7717500" cy="484500"/>
          </a:xfrm>
          <a:prstGeom prst="rect">
            <a:avLst/>
          </a:prstGeom>
        </p:spPr>
        <p:txBody>
          <a:bodyPr spcFirstLastPara="1" wrap="square" lIns="91425" tIns="91425" rIns="91425" bIns="91425" anchor="t" anchorCtr="0">
            <a:noAutofit/>
          </a:bodyPr>
          <a:lstStyle>
            <a:lvl1pPr lvl="0" algn="ctr">
              <a:spcBef>
                <a:spcPts val="0"/>
              </a:spcBef>
              <a:spcAft>
                <a:spcPts val="0"/>
              </a:spcAft>
              <a:buSzPts val="2500"/>
              <a:buNone/>
              <a:defRPr/>
            </a:lvl1pPr>
            <a:lvl2pPr lvl="1">
              <a:spcBef>
                <a:spcPts val="0"/>
              </a:spcBef>
              <a:spcAft>
                <a:spcPts val="0"/>
              </a:spcAft>
              <a:buSzPts val="2500"/>
              <a:buNone/>
              <a:defRPr/>
            </a:lvl2pPr>
            <a:lvl3pPr lvl="2">
              <a:spcBef>
                <a:spcPts val="0"/>
              </a:spcBef>
              <a:spcAft>
                <a:spcPts val="0"/>
              </a:spcAft>
              <a:buSzPts val="2500"/>
              <a:buNone/>
              <a:defRPr/>
            </a:lvl3pPr>
            <a:lvl4pPr lvl="3">
              <a:spcBef>
                <a:spcPts val="0"/>
              </a:spcBef>
              <a:spcAft>
                <a:spcPts val="0"/>
              </a:spcAft>
              <a:buSzPts val="2500"/>
              <a:buNone/>
              <a:defRPr/>
            </a:lvl4pPr>
            <a:lvl5pPr lvl="4">
              <a:spcBef>
                <a:spcPts val="0"/>
              </a:spcBef>
              <a:spcAft>
                <a:spcPts val="0"/>
              </a:spcAft>
              <a:buSzPts val="2500"/>
              <a:buNone/>
              <a:defRPr/>
            </a:lvl5pPr>
            <a:lvl6pPr lvl="5">
              <a:spcBef>
                <a:spcPts val="0"/>
              </a:spcBef>
              <a:spcAft>
                <a:spcPts val="0"/>
              </a:spcAft>
              <a:buSzPts val="2500"/>
              <a:buNone/>
              <a:defRPr/>
            </a:lvl6pPr>
            <a:lvl7pPr lvl="6">
              <a:spcBef>
                <a:spcPts val="0"/>
              </a:spcBef>
              <a:spcAft>
                <a:spcPts val="0"/>
              </a:spcAft>
              <a:buSzPts val="2500"/>
              <a:buNone/>
              <a:defRPr/>
            </a:lvl7pPr>
            <a:lvl8pPr lvl="7">
              <a:spcBef>
                <a:spcPts val="0"/>
              </a:spcBef>
              <a:spcAft>
                <a:spcPts val="0"/>
              </a:spcAft>
              <a:buSzPts val="2500"/>
              <a:buNone/>
              <a:defRPr/>
            </a:lvl8pPr>
            <a:lvl9pPr lvl="8">
              <a:spcBef>
                <a:spcPts val="0"/>
              </a:spcBef>
              <a:spcAft>
                <a:spcPts val="0"/>
              </a:spcAft>
              <a:buSzPts val="2500"/>
              <a:buNone/>
              <a:defRPr/>
            </a:lvl9pPr>
          </a:lstStyle>
          <a:p>
            <a:endParaRPr/>
          </a:p>
        </p:txBody>
      </p:sp>
      <p:grpSp>
        <p:nvGrpSpPr>
          <p:cNvPr id="297" name="Google Shape;297;p11"/>
          <p:cNvGrpSpPr/>
          <p:nvPr/>
        </p:nvGrpSpPr>
        <p:grpSpPr>
          <a:xfrm>
            <a:off x="6782580" y="1445418"/>
            <a:ext cx="2011045" cy="542907"/>
            <a:chOff x="6782580" y="302418"/>
            <a:chExt cx="2011045" cy="542907"/>
          </a:xfrm>
        </p:grpSpPr>
        <p:sp>
          <p:nvSpPr>
            <p:cNvPr id="298" name="Google Shape;298;p11"/>
            <p:cNvSpPr/>
            <p:nvPr/>
          </p:nvSpPr>
          <p:spPr>
            <a:xfrm>
              <a:off x="8700630" y="834793"/>
              <a:ext cx="34230" cy="10532"/>
            </a:xfrm>
            <a:custGeom>
              <a:avLst/>
              <a:gdLst/>
              <a:ahLst/>
              <a:cxnLst/>
              <a:rect l="l" t="t" r="r" b="b"/>
              <a:pathLst>
                <a:path w="1560" h="480" extrusionOk="0">
                  <a:moveTo>
                    <a:pt x="800" y="0"/>
                  </a:moveTo>
                  <a:cubicBezTo>
                    <a:pt x="361" y="0"/>
                    <a:pt x="1" y="120"/>
                    <a:pt x="1" y="240"/>
                  </a:cubicBezTo>
                  <a:cubicBezTo>
                    <a:pt x="1" y="400"/>
                    <a:pt x="361" y="480"/>
                    <a:pt x="800" y="480"/>
                  </a:cubicBezTo>
                  <a:cubicBezTo>
                    <a:pt x="1240" y="480"/>
                    <a:pt x="1560" y="400"/>
                    <a:pt x="1560" y="240"/>
                  </a:cubicBezTo>
                  <a:cubicBezTo>
                    <a:pt x="1560" y="120"/>
                    <a:pt x="1240" y="0"/>
                    <a:pt x="800"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1"/>
            <p:cNvSpPr/>
            <p:nvPr/>
          </p:nvSpPr>
          <p:spPr>
            <a:xfrm>
              <a:off x="8725185" y="811116"/>
              <a:ext cx="34230" cy="10532"/>
            </a:xfrm>
            <a:custGeom>
              <a:avLst/>
              <a:gdLst/>
              <a:ahLst/>
              <a:cxnLst/>
              <a:rect l="l" t="t" r="r" b="b"/>
              <a:pathLst>
                <a:path w="1560" h="480" extrusionOk="0">
                  <a:moveTo>
                    <a:pt x="800" y="0"/>
                  </a:moveTo>
                  <a:cubicBezTo>
                    <a:pt x="361" y="0"/>
                    <a:pt x="1" y="80"/>
                    <a:pt x="1" y="240"/>
                  </a:cubicBezTo>
                  <a:cubicBezTo>
                    <a:pt x="1" y="360"/>
                    <a:pt x="361" y="480"/>
                    <a:pt x="800" y="480"/>
                  </a:cubicBezTo>
                  <a:cubicBezTo>
                    <a:pt x="1200" y="480"/>
                    <a:pt x="1560" y="360"/>
                    <a:pt x="1560" y="240"/>
                  </a:cubicBezTo>
                  <a:cubicBezTo>
                    <a:pt x="1560" y="80"/>
                    <a:pt x="1200" y="0"/>
                    <a:pt x="800"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1"/>
            <p:cNvSpPr/>
            <p:nvPr/>
          </p:nvSpPr>
          <p:spPr>
            <a:xfrm>
              <a:off x="8759395" y="834793"/>
              <a:ext cx="34230" cy="10532"/>
            </a:xfrm>
            <a:custGeom>
              <a:avLst/>
              <a:gdLst/>
              <a:ahLst/>
              <a:cxnLst/>
              <a:rect l="l" t="t" r="r" b="b"/>
              <a:pathLst>
                <a:path w="1560" h="480" extrusionOk="0">
                  <a:moveTo>
                    <a:pt x="800" y="0"/>
                  </a:moveTo>
                  <a:cubicBezTo>
                    <a:pt x="360" y="0"/>
                    <a:pt x="1" y="120"/>
                    <a:pt x="1" y="240"/>
                  </a:cubicBezTo>
                  <a:cubicBezTo>
                    <a:pt x="1" y="400"/>
                    <a:pt x="360" y="480"/>
                    <a:pt x="800" y="480"/>
                  </a:cubicBezTo>
                  <a:cubicBezTo>
                    <a:pt x="1200" y="480"/>
                    <a:pt x="1559" y="400"/>
                    <a:pt x="1559" y="240"/>
                  </a:cubicBezTo>
                  <a:cubicBezTo>
                    <a:pt x="1559" y="120"/>
                    <a:pt x="1200" y="0"/>
                    <a:pt x="800"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1"/>
            <p:cNvSpPr/>
            <p:nvPr/>
          </p:nvSpPr>
          <p:spPr>
            <a:xfrm>
              <a:off x="6782580" y="326096"/>
              <a:ext cx="34208" cy="10554"/>
            </a:xfrm>
            <a:custGeom>
              <a:avLst/>
              <a:gdLst/>
              <a:ahLst/>
              <a:cxnLst/>
              <a:rect l="l" t="t" r="r" b="b"/>
              <a:pathLst>
                <a:path w="1559" h="481" extrusionOk="0">
                  <a:moveTo>
                    <a:pt x="759" y="1"/>
                  </a:moveTo>
                  <a:cubicBezTo>
                    <a:pt x="360" y="1"/>
                    <a:pt x="0" y="121"/>
                    <a:pt x="0" y="241"/>
                  </a:cubicBezTo>
                  <a:cubicBezTo>
                    <a:pt x="0" y="401"/>
                    <a:pt x="360" y="481"/>
                    <a:pt x="759" y="481"/>
                  </a:cubicBezTo>
                  <a:cubicBezTo>
                    <a:pt x="1199" y="481"/>
                    <a:pt x="1559" y="401"/>
                    <a:pt x="1559" y="241"/>
                  </a:cubicBezTo>
                  <a:cubicBezTo>
                    <a:pt x="1559" y="121"/>
                    <a:pt x="1199" y="1"/>
                    <a:pt x="759"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1"/>
            <p:cNvSpPr/>
            <p:nvPr/>
          </p:nvSpPr>
          <p:spPr>
            <a:xfrm>
              <a:off x="6807135" y="302418"/>
              <a:ext cx="34208" cy="10554"/>
            </a:xfrm>
            <a:custGeom>
              <a:avLst/>
              <a:gdLst/>
              <a:ahLst/>
              <a:cxnLst/>
              <a:rect l="l" t="t" r="r" b="b"/>
              <a:pathLst>
                <a:path w="1559" h="481" extrusionOk="0">
                  <a:moveTo>
                    <a:pt x="760" y="1"/>
                  </a:moveTo>
                  <a:cubicBezTo>
                    <a:pt x="320" y="1"/>
                    <a:pt x="0" y="81"/>
                    <a:pt x="0" y="241"/>
                  </a:cubicBezTo>
                  <a:cubicBezTo>
                    <a:pt x="0" y="361"/>
                    <a:pt x="320" y="480"/>
                    <a:pt x="760" y="480"/>
                  </a:cubicBezTo>
                  <a:cubicBezTo>
                    <a:pt x="1199" y="480"/>
                    <a:pt x="1559" y="361"/>
                    <a:pt x="1559" y="241"/>
                  </a:cubicBezTo>
                  <a:cubicBezTo>
                    <a:pt x="1559" y="81"/>
                    <a:pt x="1199" y="1"/>
                    <a:pt x="760"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1"/>
            <p:cNvSpPr/>
            <p:nvPr/>
          </p:nvSpPr>
          <p:spPr>
            <a:xfrm>
              <a:off x="6841323" y="326096"/>
              <a:ext cx="34230" cy="10554"/>
            </a:xfrm>
            <a:custGeom>
              <a:avLst/>
              <a:gdLst/>
              <a:ahLst/>
              <a:cxnLst/>
              <a:rect l="l" t="t" r="r" b="b"/>
              <a:pathLst>
                <a:path w="1560" h="481" extrusionOk="0">
                  <a:moveTo>
                    <a:pt x="760" y="1"/>
                  </a:moveTo>
                  <a:cubicBezTo>
                    <a:pt x="321" y="1"/>
                    <a:pt x="1" y="121"/>
                    <a:pt x="1" y="241"/>
                  </a:cubicBezTo>
                  <a:cubicBezTo>
                    <a:pt x="1" y="401"/>
                    <a:pt x="321" y="481"/>
                    <a:pt x="760" y="481"/>
                  </a:cubicBezTo>
                  <a:cubicBezTo>
                    <a:pt x="1200" y="481"/>
                    <a:pt x="1560" y="401"/>
                    <a:pt x="1560" y="241"/>
                  </a:cubicBezTo>
                  <a:cubicBezTo>
                    <a:pt x="1560" y="121"/>
                    <a:pt x="1200" y="1"/>
                    <a:pt x="760"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4" name="Google Shape;304;p11"/>
          <p:cNvGrpSpPr/>
          <p:nvPr/>
        </p:nvGrpSpPr>
        <p:grpSpPr>
          <a:xfrm>
            <a:off x="518105" y="4172668"/>
            <a:ext cx="2011045" cy="542907"/>
            <a:chOff x="6782580" y="302418"/>
            <a:chExt cx="2011045" cy="542907"/>
          </a:xfrm>
        </p:grpSpPr>
        <p:sp>
          <p:nvSpPr>
            <p:cNvPr id="305" name="Google Shape;305;p11"/>
            <p:cNvSpPr/>
            <p:nvPr/>
          </p:nvSpPr>
          <p:spPr>
            <a:xfrm>
              <a:off x="8700630" y="834793"/>
              <a:ext cx="34230" cy="10532"/>
            </a:xfrm>
            <a:custGeom>
              <a:avLst/>
              <a:gdLst/>
              <a:ahLst/>
              <a:cxnLst/>
              <a:rect l="l" t="t" r="r" b="b"/>
              <a:pathLst>
                <a:path w="1560" h="480" extrusionOk="0">
                  <a:moveTo>
                    <a:pt x="800" y="0"/>
                  </a:moveTo>
                  <a:cubicBezTo>
                    <a:pt x="361" y="0"/>
                    <a:pt x="1" y="120"/>
                    <a:pt x="1" y="240"/>
                  </a:cubicBezTo>
                  <a:cubicBezTo>
                    <a:pt x="1" y="400"/>
                    <a:pt x="361" y="480"/>
                    <a:pt x="800" y="480"/>
                  </a:cubicBezTo>
                  <a:cubicBezTo>
                    <a:pt x="1240" y="480"/>
                    <a:pt x="1560" y="400"/>
                    <a:pt x="1560" y="240"/>
                  </a:cubicBezTo>
                  <a:cubicBezTo>
                    <a:pt x="1560" y="120"/>
                    <a:pt x="1240" y="0"/>
                    <a:pt x="800"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1"/>
            <p:cNvSpPr/>
            <p:nvPr/>
          </p:nvSpPr>
          <p:spPr>
            <a:xfrm>
              <a:off x="8725185" y="811116"/>
              <a:ext cx="34230" cy="10532"/>
            </a:xfrm>
            <a:custGeom>
              <a:avLst/>
              <a:gdLst/>
              <a:ahLst/>
              <a:cxnLst/>
              <a:rect l="l" t="t" r="r" b="b"/>
              <a:pathLst>
                <a:path w="1560" h="480" extrusionOk="0">
                  <a:moveTo>
                    <a:pt x="800" y="0"/>
                  </a:moveTo>
                  <a:cubicBezTo>
                    <a:pt x="361" y="0"/>
                    <a:pt x="1" y="80"/>
                    <a:pt x="1" y="240"/>
                  </a:cubicBezTo>
                  <a:cubicBezTo>
                    <a:pt x="1" y="360"/>
                    <a:pt x="361" y="480"/>
                    <a:pt x="800" y="480"/>
                  </a:cubicBezTo>
                  <a:cubicBezTo>
                    <a:pt x="1200" y="480"/>
                    <a:pt x="1560" y="360"/>
                    <a:pt x="1560" y="240"/>
                  </a:cubicBezTo>
                  <a:cubicBezTo>
                    <a:pt x="1560" y="80"/>
                    <a:pt x="1200" y="0"/>
                    <a:pt x="800"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1"/>
            <p:cNvSpPr/>
            <p:nvPr/>
          </p:nvSpPr>
          <p:spPr>
            <a:xfrm>
              <a:off x="8759395" y="834793"/>
              <a:ext cx="34230" cy="10532"/>
            </a:xfrm>
            <a:custGeom>
              <a:avLst/>
              <a:gdLst/>
              <a:ahLst/>
              <a:cxnLst/>
              <a:rect l="l" t="t" r="r" b="b"/>
              <a:pathLst>
                <a:path w="1560" h="480" extrusionOk="0">
                  <a:moveTo>
                    <a:pt x="800" y="0"/>
                  </a:moveTo>
                  <a:cubicBezTo>
                    <a:pt x="360" y="0"/>
                    <a:pt x="1" y="120"/>
                    <a:pt x="1" y="240"/>
                  </a:cubicBezTo>
                  <a:cubicBezTo>
                    <a:pt x="1" y="400"/>
                    <a:pt x="360" y="480"/>
                    <a:pt x="800" y="480"/>
                  </a:cubicBezTo>
                  <a:cubicBezTo>
                    <a:pt x="1200" y="480"/>
                    <a:pt x="1559" y="400"/>
                    <a:pt x="1559" y="240"/>
                  </a:cubicBezTo>
                  <a:cubicBezTo>
                    <a:pt x="1559" y="120"/>
                    <a:pt x="1200" y="0"/>
                    <a:pt x="800"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1"/>
            <p:cNvSpPr/>
            <p:nvPr/>
          </p:nvSpPr>
          <p:spPr>
            <a:xfrm>
              <a:off x="6782580" y="326096"/>
              <a:ext cx="34208" cy="10554"/>
            </a:xfrm>
            <a:custGeom>
              <a:avLst/>
              <a:gdLst/>
              <a:ahLst/>
              <a:cxnLst/>
              <a:rect l="l" t="t" r="r" b="b"/>
              <a:pathLst>
                <a:path w="1559" h="481" extrusionOk="0">
                  <a:moveTo>
                    <a:pt x="759" y="1"/>
                  </a:moveTo>
                  <a:cubicBezTo>
                    <a:pt x="360" y="1"/>
                    <a:pt x="0" y="121"/>
                    <a:pt x="0" y="241"/>
                  </a:cubicBezTo>
                  <a:cubicBezTo>
                    <a:pt x="0" y="401"/>
                    <a:pt x="360" y="481"/>
                    <a:pt x="759" y="481"/>
                  </a:cubicBezTo>
                  <a:cubicBezTo>
                    <a:pt x="1199" y="481"/>
                    <a:pt x="1559" y="401"/>
                    <a:pt x="1559" y="241"/>
                  </a:cubicBezTo>
                  <a:cubicBezTo>
                    <a:pt x="1559" y="121"/>
                    <a:pt x="1199" y="1"/>
                    <a:pt x="759"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1"/>
            <p:cNvSpPr/>
            <p:nvPr/>
          </p:nvSpPr>
          <p:spPr>
            <a:xfrm>
              <a:off x="6807135" y="302418"/>
              <a:ext cx="34208" cy="10554"/>
            </a:xfrm>
            <a:custGeom>
              <a:avLst/>
              <a:gdLst/>
              <a:ahLst/>
              <a:cxnLst/>
              <a:rect l="l" t="t" r="r" b="b"/>
              <a:pathLst>
                <a:path w="1559" h="481" extrusionOk="0">
                  <a:moveTo>
                    <a:pt x="760" y="1"/>
                  </a:moveTo>
                  <a:cubicBezTo>
                    <a:pt x="320" y="1"/>
                    <a:pt x="0" y="81"/>
                    <a:pt x="0" y="241"/>
                  </a:cubicBezTo>
                  <a:cubicBezTo>
                    <a:pt x="0" y="361"/>
                    <a:pt x="320" y="480"/>
                    <a:pt x="760" y="480"/>
                  </a:cubicBezTo>
                  <a:cubicBezTo>
                    <a:pt x="1199" y="480"/>
                    <a:pt x="1559" y="361"/>
                    <a:pt x="1559" y="241"/>
                  </a:cubicBezTo>
                  <a:cubicBezTo>
                    <a:pt x="1559" y="81"/>
                    <a:pt x="1199" y="1"/>
                    <a:pt x="760"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1"/>
            <p:cNvSpPr/>
            <p:nvPr/>
          </p:nvSpPr>
          <p:spPr>
            <a:xfrm>
              <a:off x="6841323" y="326096"/>
              <a:ext cx="34230" cy="10554"/>
            </a:xfrm>
            <a:custGeom>
              <a:avLst/>
              <a:gdLst/>
              <a:ahLst/>
              <a:cxnLst/>
              <a:rect l="l" t="t" r="r" b="b"/>
              <a:pathLst>
                <a:path w="1560" h="481" extrusionOk="0">
                  <a:moveTo>
                    <a:pt x="760" y="1"/>
                  </a:moveTo>
                  <a:cubicBezTo>
                    <a:pt x="321" y="1"/>
                    <a:pt x="1" y="121"/>
                    <a:pt x="1" y="241"/>
                  </a:cubicBezTo>
                  <a:cubicBezTo>
                    <a:pt x="1" y="401"/>
                    <a:pt x="321" y="481"/>
                    <a:pt x="760" y="481"/>
                  </a:cubicBezTo>
                  <a:cubicBezTo>
                    <a:pt x="1200" y="481"/>
                    <a:pt x="1560" y="401"/>
                    <a:pt x="1560" y="241"/>
                  </a:cubicBezTo>
                  <a:cubicBezTo>
                    <a:pt x="1560" y="121"/>
                    <a:pt x="1200" y="1"/>
                    <a:pt x="760"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 name="Google Shape;311;p11"/>
          <p:cNvGrpSpPr/>
          <p:nvPr/>
        </p:nvGrpSpPr>
        <p:grpSpPr>
          <a:xfrm flipH="1">
            <a:off x="6800730" y="4311068"/>
            <a:ext cx="2011045" cy="542907"/>
            <a:chOff x="6782580" y="302418"/>
            <a:chExt cx="2011045" cy="542907"/>
          </a:xfrm>
        </p:grpSpPr>
        <p:sp>
          <p:nvSpPr>
            <p:cNvPr id="312" name="Google Shape;312;p11"/>
            <p:cNvSpPr/>
            <p:nvPr/>
          </p:nvSpPr>
          <p:spPr>
            <a:xfrm>
              <a:off x="8700630" y="834793"/>
              <a:ext cx="34230" cy="10532"/>
            </a:xfrm>
            <a:custGeom>
              <a:avLst/>
              <a:gdLst/>
              <a:ahLst/>
              <a:cxnLst/>
              <a:rect l="l" t="t" r="r" b="b"/>
              <a:pathLst>
                <a:path w="1560" h="480" extrusionOk="0">
                  <a:moveTo>
                    <a:pt x="800" y="0"/>
                  </a:moveTo>
                  <a:cubicBezTo>
                    <a:pt x="361" y="0"/>
                    <a:pt x="1" y="120"/>
                    <a:pt x="1" y="240"/>
                  </a:cubicBezTo>
                  <a:cubicBezTo>
                    <a:pt x="1" y="400"/>
                    <a:pt x="361" y="480"/>
                    <a:pt x="800" y="480"/>
                  </a:cubicBezTo>
                  <a:cubicBezTo>
                    <a:pt x="1240" y="480"/>
                    <a:pt x="1560" y="400"/>
                    <a:pt x="1560" y="240"/>
                  </a:cubicBezTo>
                  <a:cubicBezTo>
                    <a:pt x="1560" y="120"/>
                    <a:pt x="1240" y="0"/>
                    <a:pt x="800"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1"/>
            <p:cNvSpPr/>
            <p:nvPr/>
          </p:nvSpPr>
          <p:spPr>
            <a:xfrm>
              <a:off x="8725185" y="811116"/>
              <a:ext cx="34230" cy="10532"/>
            </a:xfrm>
            <a:custGeom>
              <a:avLst/>
              <a:gdLst/>
              <a:ahLst/>
              <a:cxnLst/>
              <a:rect l="l" t="t" r="r" b="b"/>
              <a:pathLst>
                <a:path w="1560" h="480" extrusionOk="0">
                  <a:moveTo>
                    <a:pt x="800" y="0"/>
                  </a:moveTo>
                  <a:cubicBezTo>
                    <a:pt x="361" y="0"/>
                    <a:pt x="1" y="80"/>
                    <a:pt x="1" y="240"/>
                  </a:cubicBezTo>
                  <a:cubicBezTo>
                    <a:pt x="1" y="360"/>
                    <a:pt x="361" y="480"/>
                    <a:pt x="800" y="480"/>
                  </a:cubicBezTo>
                  <a:cubicBezTo>
                    <a:pt x="1200" y="480"/>
                    <a:pt x="1560" y="360"/>
                    <a:pt x="1560" y="240"/>
                  </a:cubicBezTo>
                  <a:cubicBezTo>
                    <a:pt x="1560" y="80"/>
                    <a:pt x="1200" y="0"/>
                    <a:pt x="800"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1"/>
            <p:cNvSpPr/>
            <p:nvPr/>
          </p:nvSpPr>
          <p:spPr>
            <a:xfrm>
              <a:off x="8759395" y="834793"/>
              <a:ext cx="34230" cy="10532"/>
            </a:xfrm>
            <a:custGeom>
              <a:avLst/>
              <a:gdLst/>
              <a:ahLst/>
              <a:cxnLst/>
              <a:rect l="l" t="t" r="r" b="b"/>
              <a:pathLst>
                <a:path w="1560" h="480" extrusionOk="0">
                  <a:moveTo>
                    <a:pt x="800" y="0"/>
                  </a:moveTo>
                  <a:cubicBezTo>
                    <a:pt x="360" y="0"/>
                    <a:pt x="1" y="120"/>
                    <a:pt x="1" y="240"/>
                  </a:cubicBezTo>
                  <a:cubicBezTo>
                    <a:pt x="1" y="400"/>
                    <a:pt x="360" y="480"/>
                    <a:pt x="800" y="480"/>
                  </a:cubicBezTo>
                  <a:cubicBezTo>
                    <a:pt x="1200" y="480"/>
                    <a:pt x="1559" y="400"/>
                    <a:pt x="1559" y="240"/>
                  </a:cubicBezTo>
                  <a:cubicBezTo>
                    <a:pt x="1559" y="120"/>
                    <a:pt x="1200" y="0"/>
                    <a:pt x="800"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1"/>
            <p:cNvSpPr/>
            <p:nvPr/>
          </p:nvSpPr>
          <p:spPr>
            <a:xfrm>
              <a:off x="6782580" y="326096"/>
              <a:ext cx="34208" cy="10554"/>
            </a:xfrm>
            <a:custGeom>
              <a:avLst/>
              <a:gdLst/>
              <a:ahLst/>
              <a:cxnLst/>
              <a:rect l="l" t="t" r="r" b="b"/>
              <a:pathLst>
                <a:path w="1559" h="481" extrusionOk="0">
                  <a:moveTo>
                    <a:pt x="759" y="1"/>
                  </a:moveTo>
                  <a:cubicBezTo>
                    <a:pt x="360" y="1"/>
                    <a:pt x="0" y="121"/>
                    <a:pt x="0" y="241"/>
                  </a:cubicBezTo>
                  <a:cubicBezTo>
                    <a:pt x="0" y="401"/>
                    <a:pt x="360" y="481"/>
                    <a:pt x="759" y="481"/>
                  </a:cubicBezTo>
                  <a:cubicBezTo>
                    <a:pt x="1199" y="481"/>
                    <a:pt x="1559" y="401"/>
                    <a:pt x="1559" y="241"/>
                  </a:cubicBezTo>
                  <a:cubicBezTo>
                    <a:pt x="1559" y="121"/>
                    <a:pt x="1199" y="1"/>
                    <a:pt x="759"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1"/>
            <p:cNvSpPr/>
            <p:nvPr/>
          </p:nvSpPr>
          <p:spPr>
            <a:xfrm>
              <a:off x="6807135" y="302418"/>
              <a:ext cx="34208" cy="10554"/>
            </a:xfrm>
            <a:custGeom>
              <a:avLst/>
              <a:gdLst/>
              <a:ahLst/>
              <a:cxnLst/>
              <a:rect l="l" t="t" r="r" b="b"/>
              <a:pathLst>
                <a:path w="1559" h="481" extrusionOk="0">
                  <a:moveTo>
                    <a:pt x="760" y="1"/>
                  </a:moveTo>
                  <a:cubicBezTo>
                    <a:pt x="320" y="1"/>
                    <a:pt x="0" y="81"/>
                    <a:pt x="0" y="241"/>
                  </a:cubicBezTo>
                  <a:cubicBezTo>
                    <a:pt x="0" y="361"/>
                    <a:pt x="320" y="480"/>
                    <a:pt x="760" y="480"/>
                  </a:cubicBezTo>
                  <a:cubicBezTo>
                    <a:pt x="1199" y="480"/>
                    <a:pt x="1559" y="361"/>
                    <a:pt x="1559" y="241"/>
                  </a:cubicBezTo>
                  <a:cubicBezTo>
                    <a:pt x="1559" y="81"/>
                    <a:pt x="1199" y="1"/>
                    <a:pt x="760"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1"/>
            <p:cNvSpPr/>
            <p:nvPr/>
          </p:nvSpPr>
          <p:spPr>
            <a:xfrm>
              <a:off x="6841323" y="326096"/>
              <a:ext cx="34230" cy="10554"/>
            </a:xfrm>
            <a:custGeom>
              <a:avLst/>
              <a:gdLst/>
              <a:ahLst/>
              <a:cxnLst/>
              <a:rect l="l" t="t" r="r" b="b"/>
              <a:pathLst>
                <a:path w="1560" h="481" extrusionOk="0">
                  <a:moveTo>
                    <a:pt x="760" y="1"/>
                  </a:moveTo>
                  <a:cubicBezTo>
                    <a:pt x="321" y="1"/>
                    <a:pt x="1" y="121"/>
                    <a:pt x="1" y="241"/>
                  </a:cubicBezTo>
                  <a:cubicBezTo>
                    <a:pt x="1" y="401"/>
                    <a:pt x="321" y="481"/>
                    <a:pt x="760" y="481"/>
                  </a:cubicBezTo>
                  <a:cubicBezTo>
                    <a:pt x="1200" y="481"/>
                    <a:pt x="1560" y="401"/>
                    <a:pt x="1560" y="241"/>
                  </a:cubicBezTo>
                  <a:cubicBezTo>
                    <a:pt x="1560" y="121"/>
                    <a:pt x="1200" y="1"/>
                    <a:pt x="760"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 name="Google Shape;318;p11"/>
          <p:cNvGrpSpPr/>
          <p:nvPr/>
        </p:nvGrpSpPr>
        <p:grpSpPr>
          <a:xfrm flipH="1">
            <a:off x="289505" y="218518"/>
            <a:ext cx="2011045" cy="542907"/>
            <a:chOff x="6782580" y="302418"/>
            <a:chExt cx="2011045" cy="542907"/>
          </a:xfrm>
        </p:grpSpPr>
        <p:sp>
          <p:nvSpPr>
            <p:cNvPr id="319" name="Google Shape;319;p11"/>
            <p:cNvSpPr/>
            <p:nvPr/>
          </p:nvSpPr>
          <p:spPr>
            <a:xfrm>
              <a:off x="8700630" y="834793"/>
              <a:ext cx="34230" cy="10532"/>
            </a:xfrm>
            <a:custGeom>
              <a:avLst/>
              <a:gdLst/>
              <a:ahLst/>
              <a:cxnLst/>
              <a:rect l="l" t="t" r="r" b="b"/>
              <a:pathLst>
                <a:path w="1560" h="480" extrusionOk="0">
                  <a:moveTo>
                    <a:pt x="800" y="0"/>
                  </a:moveTo>
                  <a:cubicBezTo>
                    <a:pt x="361" y="0"/>
                    <a:pt x="1" y="120"/>
                    <a:pt x="1" y="240"/>
                  </a:cubicBezTo>
                  <a:cubicBezTo>
                    <a:pt x="1" y="400"/>
                    <a:pt x="361" y="480"/>
                    <a:pt x="800" y="480"/>
                  </a:cubicBezTo>
                  <a:cubicBezTo>
                    <a:pt x="1240" y="480"/>
                    <a:pt x="1560" y="400"/>
                    <a:pt x="1560" y="240"/>
                  </a:cubicBezTo>
                  <a:cubicBezTo>
                    <a:pt x="1560" y="120"/>
                    <a:pt x="1240" y="0"/>
                    <a:pt x="800"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1"/>
            <p:cNvSpPr/>
            <p:nvPr/>
          </p:nvSpPr>
          <p:spPr>
            <a:xfrm>
              <a:off x="8725185" y="811116"/>
              <a:ext cx="34230" cy="10532"/>
            </a:xfrm>
            <a:custGeom>
              <a:avLst/>
              <a:gdLst/>
              <a:ahLst/>
              <a:cxnLst/>
              <a:rect l="l" t="t" r="r" b="b"/>
              <a:pathLst>
                <a:path w="1560" h="480" extrusionOk="0">
                  <a:moveTo>
                    <a:pt x="800" y="0"/>
                  </a:moveTo>
                  <a:cubicBezTo>
                    <a:pt x="361" y="0"/>
                    <a:pt x="1" y="80"/>
                    <a:pt x="1" y="240"/>
                  </a:cubicBezTo>
                  <a:cubicBezTo>
                    <a:pt x="1" y="360"/>
                    <a:pt x="361" y="480"/>
                    <a:pt x="800" y="480"/>
                  </a:cubicBezTo>
                  <a:cubicBezTo>
                    <a:pt x="1200" y="480"/>
                    <a:pt x="1560" y="360"/>
                    <a:pt x="1560" y="240"/>
                  </a:cubicBezTo>
                  <a:cubicBezTo>
                    <a:pt x="1560" y="80"/>
                    <a:pt x="1200" y="0"/>
                    <a:pt x="800"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1"/>
            <p:cNvSpPr/>
            <p:nvPr/>
          </p:nvSpPr>
          <p:spPr>
            <a:xfrm>
              <a:off x="8759395" y="834793"/>
              <a:ext cx="34230" cy="10532"/>
            </a:xfrm>
            <a:custGeom>
              <a:avLst/>
              <a:gdLst/>
              <a:ahLst/>
              <a:cxnLst/>
              <a:rect l="l" t="t" r="r" b="b"/>
              <a:pathLst>
                <a:path w="1560" h="480" extrusionOk="0">
                  <a:moveTo>
                    <a:pt x="800" y="0"/>
                  </a:moveTo>
                  <a:cubicBezTo>
                    <a:pt x="360" y="0"/>
                    <a:pt x="1" y="120"/>
                    <a:pt x="1" y="240"/>
                  </a:cubicBezTo>
                  <a:cubicBezTo>
                    <a:pt x="1" y="400"/>
                    <a:pt x="360" y="480"/>
                    <a:pt x="800" y="480"/>
                  </a:cubicBezTo>
                  <a:cubicBezTo>
                    <a:pt x="1200" y="480"/>
                    <a:pt x="1559" y="400"/>
                    <a:pt x="1559" y="240"/>
                  </a:cubicBezTo>
                  <a:cubicBezTo>
                    <a:pt x="1559" y="120"/>
                    <a:pt x="1200" y="0"/>
                    <a:pt x="800"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1"/>
            <p:cNvSpPr/>
            <p:nvPr/>
          </p:nvSpPr>
          <p:spPr>
            <a:xfrm>
              <a:off x="6782580" y="326096"/>
              <a:ext cx="34208" cy="10554"/>
            </a:xfrm>
            <a:custGeom>
              <a:avLst/>
              <a:gdLst/>
              <a:ahLst/>
              <a:cxnLst/>
              <a:rect l="l" t="t" r="r" b="b"/>
              <a:pathLst>
                <a:path w="1559" h="481" extrusionOk="0">
                  <a:moveTo>
                    <a:pt x="759" y="1"/>
                  </a:moveTo>
                  <a:cubicBezTo>
                    <a:pt x="360" y="1"/>
                    <a:pt x="0" y="121"/>
                    <a:pt x="0" y="241"/>
                  </a:cubicBezTo>
                  <a:cubicBezTo>
                    <a:pt x="0" y="401"/>
                    <a:pt x="360" y="481"/>
                    <a:pt x="759" y="481"/>
                  </a:cubicBezTo>
                  <a:cubicBezTo>
                    <a:pt x="1199" y="481"/>
                    <a:pt x="1559" y="401"/>
                    <a:pt x="1559" y="241"/>
                  </a:cubicBezTo>
                  <a:cubicBezTo>
                    <a:pt x="1559" y="121"/>
                    <a:pt x="1199" y="1"/>
                    <a:pt x="759"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1"/>
            <p:cNvSpPr/>
            <p:nvPr/>
          </p:nvSpPr>
          <p:spPr>
            <a:xfrm>
              <a:off x="6807135" y="302418"/>
              <a:ext cx="34208" cy="10554"/>
            </a:xfrm>
            <a:custGeom>
              <a:avLst/>
              <a:gdLst/>
              <a:ahLst/>
              <a:cxnLst/>
              <a:rect l="l" t="t" r="r" b="b"/>
              <a:pathLst>
                <a:path w="1559" h="481" extrusionOk="0">
                  <a:moveTo>
                    <a:pt x="760" y="1"/>
                  </a:moveTo>
                  <a:cubicBezTo>
                    <a:pt x="320" y="1"/>
                    <a:pt x="0" y="81"/>
                    <a:pt x="0" y="241"/>
                  </a:cubicBezTo>
                  <a:cubicBezTo>
                    <a:pt x="0" y="361"/>
                    <a:pt x="320" y="480"/>
                    <a:pt x="760" y="480"/>
                  </a:cubicBezTo>
                  <a:cubicBezTo>
                    <a:pt x="1199" y="480"/>
                    <a:pt x="1559" y="361"/>
                    <a:pt x="1559" y="241"/>
                  </a:cubicBezTo>
                  <a:cubicBezTo>
                    <a:pt x="1559" y="81"/>
                    <a:pt x="1199" y="1"/>
                    <a:pt x="760"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1"/>
            <p:cNvSpPr/>
            <p:nvPr/>
          </p:nvSpPr>
          <p:spPr>
            <a:xfrm>
              <a:off x="6841323" y="326096"/>
              <a:ext cx="34230" cy="10554"/>
            </a:xfrm>
            <a:custGeom>
              <a:avLst/>
              <a:gdLst/>
              <a:ahLst/>
              <a:cxnLst/>
              <a:rect l="l" t="t" r="r" b="b"/>
              <a:pathLst>
                <a:path w="1560" h="481" extrusionOk="0">
                  <a:moveTo>
                    <a:pt x="760" y="1"/>
                  </a:moveTo>
                  <a:cubicBezTo>
                    <a:pt x="321" y="1"/>
                    <a:pt x="1" y="121"/>
                    <a:pt x="1" y="241"/>
                  </a:cubicBezTo>
                  <a:cubicBezTo>
                    <a:pt x="1" y="401"/>
                    <a:pt x="321" y="481"/>
                    <a:pt x="760" y="481"/>
                  </a:cubicBezTo>
                  <a:cubicBezTo>
                    <a:pt x="1200" y="481"/>
                    <a:pt x="1560" y="401"/>
                    <a:pt x="1560" y="241"/>
                  </a:cubicBezTo>
                  <a:cubicBezTo>
                    <a:pt x="1560" y="121"/>
                    <a:pt x="1200" y="1"/>
                    <a:pt x="760"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5" name="Google Shape;325;p11"/>
          <p:cNvGrpSpPr/>
          <p:nvPr/>
        </p:nvGrpSpPr>
        <p:grpSpPr>
          <a:xfrm rot="221190">
            <a:off x="434498" y="232791"/>
            <a:ext cx="458746" cy="455427"/>
            <a:chOff x="3657533" y="3729124"/>
            <a:chExt cx="606916" cy="602525"/>
          </a:xfrm>
        </p:grpSpPr>
        <p:sp>
          <p:nvSpPr>
            <p:cNvPr id="326" name="Google Shape;326;p11"/>
            <p:cNvSpPr/>
            <p:nvPr/>
          </p:nvSpPr>
          <p:spPr>
            <a:xfrm rot="1967212">
              <a:off x="3702909" y="3847179"/>
              <a:ext cx="516165" cy="366415"/>
            </a:xfrm>
            <a:custGeom>
              <a:avLst/>
              <a:gdLst/>
              <a:ahLst/>
              <a:cxnLst/>
              <a:rect l="l" t="t" r="r" b="b"/>
              <a:pathLst>
                <a:path w="17206" h="11678" extrusionOk="0">
                  <a:moveTo>
                    <a:pt x="15122" y="6816"/>
                  </a:moveTo>
                  <a:cubicBezTo>
                    <a:pt x="13544" y="4168"/>
                    <a:pt x="10101" y="1101"/>
                    <a:pt x="6816" y="609"/>
                  </a:cubicBezTo>
                  <a:cubicBezTo>
                    <a:pt x="2808" y="1"/>
                    <a:pt x="1" y="3343"/>
                    <a:pt x="4978" y="5152"/>
                  </a:cubicBezTo>
                  <a:cubicBezTo>
                    <a:pt x="7641" y="6122"/>
                    <a:pt x="12474" y="7091"/>
                    <a:pt x="14716" y="9377"/>
                  </a:cubicBezTo>
                  <a:cubicBezTo>
                    <a:pt x="16974" y="11678"/>
                    <a:pt x="17205" y="10057"/>
                    <a:pt x="15122" y="681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1"/>
            <p:cNvSpPr/>
            <p:nvPr/>
          </p:nvSpPr>
          <p:spPr>
            <a:xfrm rot="1967212">
              <a:off x="3821539" y="3950276"/>
              <a:ext cx="372469" cy="230209"/>
            </a:xfrm>
            <a:custGeom>
              <a:avLst/>
              <a:gdLst/>
              <a:ahLst/>
              <a:cxnLst/>
              <a:rect l="l" t="t" r="r" b="b"/>
              <a:pathLst>
                <a:path w="12416" h="7337" extrusionOk="0">
                  <a:moveTo>
                    <a:pt x="261" y="420"/>
                  </a:moveTo>
                  <a:cubicBezTo>
                    <a:pt x="0" y="391"/>
                    <a:pt x="29" y="1"/>
                    <a:pt x="290" y="29"/>
                  </a:cubicBezTo>
                  <a:cubicBezTo>
                    <a:pt x="2257" y="160"/>
                    <a:pt x="4587" y="1115"/>
                    <a:pt x="6671" y="2316"/>
                  </a:cubicBezTo>
                  <a:cubicBezTo>
                    <a:pt x="9377" y="3864"/>
                    <a:pt x="11692" y="5832"/>
                    <a:pt x="12285" y="6917"/>
                  </a:cubicBezTo>
                  <a:cubicBezTo>
                    <a:pt x="12415" y="7149"/>
                    <a:pt x="12068" y="7337"/>
                    <a:pt x="11952" y="7105"/>
                  </a:cubicBezTo>
                  <a:cubicBezTo>
                    <a:pt x="11388" y="6078"/>
                    <a:pt x="9131" y="4168"/>
                    <a:pt x="6468" y="2648"/>
                  </a:cubicBezTo>
                  <a:cubicBezTo>
                    <a:pt x="4428" y="1476"/>
                    <a:pt x="2171" y="536"/>
                    <a:pt x="261" y="42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8" name="Google Shape;328;p11"/>
          <p:cNvGrpSpPr/>
          <p:nvPr/>
        </p:nvGrpSpPr>
        <p:grpSpPr>
          <a:xfrm rot="-3504778">
            <a:off x="605976" y="4386745"/>
            <a:ext cx="374593" cy="391229"/>
            <a:chOff x="3941912" y="3877117"/>
            <a:chExt cx="537560" cy="577447"/>
          </a:xfrm>
        </p:grpSpPr>
        <p:sp>
          <p:nvSpPr>
            <p:cNvPr id="329" name="Google Shape;329;p11"/>
            <p:cNvSpPr/>
            <p:nvPr/>
          </p:nvSpPr>
          <p:spPr>
            <a:xfrm rot="2266630">
              <a:off x="4001562" y="3974777"/>
              <a:ext cx="418261" cy="382126"/>
            </a:xfrm>
            <a:custGeom>
              <a:avLst/>
              <a:gdLst/>
              <a:ahLst/>
              <a:cxnLst/>
              <a:rect l="l" t="t" r="r" b="b"/>
              <a:pathLst>
                <a:path w="10405" h="9218" extrusionOk="0">
                  <a:moveTo>
                    <a:pt x="203" y="275"/>
                  </a:moveTo>
                  <a:cubicBezTo>
                    <a:pt x="1708" y="0"/>
                    <a:pt x="3488" y="232"/>
                    <a:pt x="4935" y="651"/>
                  </a:cubicBezTo>
                  <a:cubicBezTo>
                    <a:pt x="6151" y="984"/>
                    <a:pt x="7294" y="1520"/>
                    <a:pt x="8321" y="2243"/>
                  </a:cubicBezTo>
                  <a:cubicBezTo>
                    <a:pt x="9175" y="2865"/>
                    <a:pt x="9956" y="3705"/>
                    <a:pt x="10173" y="4775"/>
                  </a:cubicBezTo>
                  <a:cubicBezTo>
                    <a:pt x="10405" y="5846"/>
                    <a:pt x="10000" y="6845"/>
                    <a:pt x="9334" y="7684"/>
                  </a:cubicBezTo>
                  <a:cubicBezTo>
                    <a:pt x="8668" y="8523"/>
                    <a:pt x="7800" y="9160"/>
                    <a:pt x="6686" y="9189"/>
                  </a:cubicBezTo>
                  <a:cubicBezTo>
                    <a:pt x="5615" y="9218"/>
                    <a:pt x="4602" y="8653"/>
                    <a:pt x="3806" y="7959"/>
                  </a:cubicBezTo>
                  <a:cubicBezTo>
                    <a:pt x="2866" y="7134"/>
                    <a:pt x="2085" y="6135"/>
                    <a:pt x="1477" y="5036"/>
                  </a:cubicBezTo>
                  <a:cubicBezTo>
                    <a:pt x="724" y="3719"/>
                    <a:pt x="88" y="2055"/>
                    <a:pt x="1" y="521"/>
                  </a:cubicBezTo>
                  <a:cubicBezTo>
                    <a:pt x="1" y="405"/>
                    <a:pt x="88" y="290"/>
                    <a:pt x="203" y="27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1"/>
            <p:cNvSpPr/>
            <p:nvPr/>
          </p:nvSpPr>
          <p:spPr>
            <a:xfrm rot="2266630">
              <a:off x="4049468" y="4049929"/>
              <a:ext cx="350205" cy="290388"/>
            </a:xfrm>
            <a:custGeom>
              <a:avLst/>
              <a:gdLst/>
              <a:ahLst/>
              <a:cxnLst/>
              <a:rect l="l" t="t" r="r" b="b"/>
              <a:pathLst>
                <a:path w="8712" h="7005" extrusionOk="0">
                  <a:moveTo>
                    <a:pt x="6758" y="5644"/>
                  </a:moveTo>
                  <a:lnTo>
                    <a:pt x="3777" y="5991"/>
                  </a:lnTo>
                  <a:cubicBezTo>
                    <a:pt x="3575" y="6020"/>
                    <a:pt x="3546" y="5716"/>
                    <a:pt x="3748" y="5702"/>
                  </a:cubicBezTo>
                  <a:lnTo>
                    <a:pt x="6425" y="5384"/>
                  </a:lnTo>
                  <a:lnTo>
                    <a:pt x="4356" y="3777"/>
                  </a:lnTo>
                  <a:lnTo>
                    <a:pt x="1245" y="4154"/>
                  </a:lnTo>
                  <a:cubicBezTo>
                    <a:pt x="1042" y="4183"/>
                    <a:pt x="1014" y="3879"/>
                    <a:pt x="1216" y="3864"/>
                  </a:cubicBezTo>
                  <a:lnTo>
                    <a:pt x="4023" y="3517"/>
                  </a:lnTo>
                  <a:lnTo>
                    <a:pt x="1867" y="1795"/>
                  </a:lnTo>
                  <a:lnTo>
                    <a:pt x="652" y="1940"/>
                  </a:lnTo>
                  <a:cubicBezTo>
                    <a:pt x="449" y="1969"/>
                    <a:pt x="406" y="1665"/>
                    <a:pt x="608" y="1636"/>
                  </a:cubicBezTo>
                  <a:lnTo>
                    <a:pt x="1549" y="1535"/>
                  </a:lnTo>
                  <a:lnTo>
                    <a:pt x="218" y="478"/>
                  </a:lnTo>
                  <a:cubicBezTo>
                    <a:pt x="1" y="334"/>
                    <a:pt x="247" y="1"/>
                    <a:pt x="449" y="189"/>
                  </a:cubicBezTo>
                  <a:lnTo>
                    <a:pt x="1780" y="1231"/>
                  </a:lnTo>
                  <a:lnTo>
                    <a:pt x="1665" y="305"/>
                  </a:lnTo>
                  <a:cubicBezTo>
                    <a:pt x="1650" y="102"/>
                    <a:pt x="1940" y="73"/>
                    <a:pt x="1969" y="261"/>
                  </a:cubicBezTo>
                  <a:lnTo>
                    <a:pt x="2113" y="1491"/>
                  </a:lnTo>
                  <a:lnTo>
                    <a:pt x="4269" y="3228"/>
                  </a:lnTo>
                  <a:lnTo>
                    <a:pt x="3922" y="464"/>
                  </a:lnTo>
                  <a:cubicBezTo>
                    <a:pt x="3908" y="276"/>
                    <a:pt x="4197" y="232"/>
                    <a:pt x="4226" y="420"/>
                  </a:cubicBezTo>
                  <a:lnTo>
                    <a:pt x="4602" y="3488"/>
                  </a:lnTo>
                  <a:lnTo>
                    <a:pt x="6657" y="5080"/>
                  </a:lnTo>
                  <a:lnTo>
                    <a:pt x="6338" y="2417"/>
                  </a:lnTo>
                  <a:cubicBezTo>
                    <a:pt x="6324" y="2215"/>
                    <a:pt x="6613" y="2186"/>
                    <a:pt x="6642" y="2374"/>
                  </a:cubicBezTo>
                  <a:lnTo>
                    <a:pt x="6990" y="5340"/>
                  </a:lnTo>
                  <a:lnTo>
                    <a:pt x="8509" y="6541"/>
                  </a:lnTo>
                  <a:cubicBezTo>
                    <a:pt x="8712" y="6700"/>
                    <a:pt x="8466" y="7004"/>
                    <a:pt x="8263" y="68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 name="Google Shape;331;p11"/>
          <p:cNvGrpSpPr/>
          <p:nvPr/>
        </p:nvGrpSpPr>
        <p:grpSpPr>
          <a:xfrm rot="2976230">
            <a:off x="8518802" y="3093956"/>
            <a:ext cx="374593" cy="391229"/>
            <a:chOff x="3941912" y="3877117"/>
            <a:chExt cx="537560" cy="577447"/>
          </a:xfrm>
        </p:grpSpPr>
        <p:sp>
          <p:nvSpPr>
            <p:cNvPr id="332" name="Google Shape;332;p11"/>
            <p:cNvSpPr/>
            <p:nvPr/>
          </p:nvSpPr>
          <p:spPr>
            <a:xfrm rot="2266630">
              <a:off x="4001562" y="3974777"/>
              <a:ext cx="418261" cy="382126"/>
            </a:xfrm>
            <a:custGeom>
              <a:avLst/>
              <a:gdLst/>
              <a:ahLst/>
              <a:cxnLst/>
              <a:rect l="l" t="t" r="r" b="b"/>
              <a:pathLst>
                <a:path w="10405" h="9218" extrusionOk="0">
                  <a:moveTo>
                    <a:pt x="203" y="275"/>
                  </a:moveTo>
                  <a:cubicBezTo>
                    <a:pt x="1708" y="0"/>
                    <a:pt x="3488" y="232"/>
                    <a:pt x="4935" y="651"/>
                  </a:cubicBezTo>
                  <a:cubicBezTo>
                    <a:pt x="6151" y="984"/>
                    <a:pt x="7294" y="1520"/>
                    <a:pt x="8321" y="2243"/>
                  </a:cubicBezTo>
                  <a:cubicBezTo>
                    <a:pt x="9175" y="2865"/>
                    <a:pt x="9956" y="3705"/>
                    <a:pt x="10173" y="4775"/>
                  </a:cubicBezTo>
                  <a:cubicBezTo>
                    <a:pt x="10405" y="5846"/>
                    <a:pt x="10000" y="6845"/>
                    <a:pt x="9334" y="7684"/>
                  </a:cubicBezTo>
                  <a:cubicBezTo>
                    <a:pt x="8668" y="8523"/>
                    <a:pt x="7800" y="9160"/>
                    <a:pt x="6686" y="9189"/>
                  </a:cubicBezTo>
                  <a:cubicBezTo>
                    <a:pt x="5615" y="9218"/>
                    <a:pt x="4602" y="8653"/>
                    <a:pt x="3806" y="7959"/>
                  </a:cubicBezTo>
                  <a:cubicBezTo>
                    <a:pt x="2866" y="7134"/>
                    <a:pt x="2085" y="6135"/>
                    <a:pt x="1477" y="5036"/>
                  </a:cubicBezTo>
                  <a:cubicBezTo>
                    <a:pt x="724" y="3719"/>
                    <a:pt x="88" y="2055"/>
                    <a:pt x="1" y="521"/>
                  </a:cubicBezTo>
                  <a:cubicBezTo>
                    <a:pt x="1" y="405"/>
                    <a:pt x="88" y="290"/>
                    <a:pt x="203" y="275"/>
                  </a:cubicBezTo>
                  <a:close/>
                </a:path>
              </a:pathLst>
            </a:custGeom>
            <a:solidFill>
              <a:srgbClr val="DE74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1"/>
            <p:cNvSpPr/>
            <p:nvPr/>
          </p:nvSpPr>
          <p:spPr>
            <a:xfrm rot="2266630">
              <a:off x="4049468" y="4049929"/>
              <a:ext cx="350205" cy="290388"/>
            </a:xfrm>
            <a:custGeom>
              <a:avLst/>
              <a:gdLst/>
              <a:ahLst/>
              <a:cxnLst/>
              <a:rect l="l" t="t" r="r" b="b"/>
              <a:pathLst>
                <a:path w="8712" h="7005" extrusionOk="0">
                  <a:moveTo>
                    <a:pt x="6758" y="5644"/>
                  </a:moveTo>
                  <a:lnTo>
                    <a:pt x="3777" y="5991"/>
                  </a:lnTo>
                  <a:cubicBezTo>
                    <a:pt x="3575" y="6020"/>
                    <a:pt x="3546" y="5716"/>
                    <a:pt x="3748" y="5702"/>
                  </a:cubicBezTo>
                  <a:lnTo>
                    <a:pt x="6425" y="5384"/>
                  </a:lnTo>
                  <a:lnTo>
                    <a:pt x="4356" y="3777"/>
                  </a:lnTo>
                  <a:lnTo>
                    <a:pt x="1245" y="4154"/>
                  </a:lnTo>
                  <a:cubicBezTo>
                    <a:pt x="1042" y="4183"/>
                    <a:pt x="1014" y="3879"/>
                    <a:pt x="1216" y="3864"/>
                  </a:cubicBezTo>
                  <a:lnTo>
                    <a:pt x="4023" y="3517"/>
                  </a:lnTo>
                  <a:lnTo>
                    <a:pt x="1867" y="1795"/>
                  </a:lnTo>
                  <a:lnTo>
                    <a:pt x="652" y="1940"/>
                  </a:lnTo>
                  <a:cubicBezTo>
                    <a:pt x="449" y="1969"/>
                    <a:pt x="406" y="1665"/>
                    <a:pt x="608" y="1636"/>
                  </a:cubicBezTo>
                  <a:lnTo>
                    <a:pt x="1549" y="1535"/>
                  </a:lnTo>
                  <a:lnTo>
                    <a:pt x="218" y="478"/>
                  </a:lnTo>
                  <a:cubicBezTo>
                    <a:pt x="1" y="334"/>
                    <a:pt x="247" y="1"/>
                    <a:pt x="449" y="189"/>
                  </a:cubicBezTo>
                  <a:lnTo>
                    <a:pt x="1780" y="1231"/>
                  </a:lnTo>
                  <a:lnTo>
                    <a:pt x="1665" y="305"/>
                  </a:lnTo>
                  <a:cubicBezTo>
                    <a:pt x="1650" y="102"/>
                    <a:pt x="1940" y="73"/>
                    <a:pt x="1969" y="261"/>
                  </a:cubicBezTo>
                  <a:lnTo>
                    <a:pt x="2113" y="1491"/>
                  </a:lnTo>
                  <a:lnTo>
                    <a:pt x="4269" y="3228"/>
                  </a:lnTo>
                  <a:lnTo>
                    <a:pt x="3922" y="464"/>
                  </a:lnTo>
                  <a:cubicBezTo>
                    <a:pt x="3908" y="276"/>
                    <a:pt x="4197" y="232"/>
                    <a:pt x="4226" y="420"/>
                  </a:cubicBezTo>
                  <a:lnTo>
                    <a:pt x="4602" y="3488"/>
                  </a:lnTo>
                  <a:lnTo>
                    <a:pt x="6657" y="5080"/>
                  </a:lnTo>
                  <a:lnTo>
                    <a:pt x="6338" y="2417"/>
                  </a:lnTo>
                  <a:cubicBezTo>
                    <a:pt x="6324" y="2215"/>
                    <a:pt x="6613" y="2186"/>
                    <a:pt x="6642" y="2374"/>
                  </a:cubicBezTo>
                  <a:lnTo>
                    <a:pt x="6990" y="5340"/>
                  </a:lnTo>
                  <a:lnTo>
                    <a:pt x="8509" y="6541"/>
                  </a:lnTo>
                  <a:cubicBezTo>
                    <a:pt x="8712" y="6700"/>
                    <a:pt x="8466" y="7004"/>
                    <a:pt x="8263" y="68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541"/>
        <p:cNvGrpSpPr/>
        <p:nvPr/>
      </p:nvGrpSpPr>
      <p:grpSpPr>
        <a:xfrm>
          <a:off x="0" y="0"/>
          <a:ext cx="0" cy="0"/>
          <a:chOff x="0" y="0"/>
          <a:chExt cx="0" cy="0"/>
        </a:xfrm>
      </p:grpSpPr>
      <p:sp>
        <p:nvSpPr>
          <p:cNvPr id="542" name="Google Shape;542;p20"/>
          <p:cNvSpPr/>
          <p:nvPr/>
        </p:nvSpPr>
        <p:spPr>
          <a:xfrm>
            <a:off x="143875" y="143875"/>
            <a:ext cx="8854500" cy="1347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3" name="Google Shape;543;p20"/>
          <p:cNvGrpSpPr/>
          <p:nvPr/>
        </p:nvGrpSpPr>
        <p:grpSpPr>
          <a:xfrm>
            <a:off x="7955790" y="524489"/>
            <a:ext cx="92123" cy="34788"/>
            <a:chOff x="4736324" y="1804332"/>
            <a:chExt cx="88691" cy="33492"/>
          </a:xfrm>
        </p:grpSpPr>
        <p:sp>
          <p:nvSpPr>
            <p:cNvPr id="544" name="Google Shape;544;p20"/>
            <p:cNvSpPr/>
            <p:nvPr/>
          </p:nvSpPr>
          <p:spPr>
            <a:xfrm>
              <a:off x="4736324" y="1827755"/>
              <a:ext cx="32634" cy="10069"/>
            </a:xfrm>
            <a:custGeom>
              <a:avLst/>
              <a:gdLst/>
              <a:ahLst/>
              <a:cxnLst/>
              <a:rect l="l" t="t" r="r" b="b"/>
              <a:pathLst>
                <a:path w="1559" h="481" extrusionOk="0">
                  <a:moveTo>
                    <a:pt x="800" y="1"/>
                  </a:moveTo>
                  <a:cubicBezTo>
                    <a:pt x="360" y="1"/>
                    <a:pt x="0" y="120"/>
                    <a:pt x="0" y="240"/>
                  </a:cubicBezTo>
                  <a:cubicBezTo>
                    <a:pt x="0" y="400"/>
                    <a:pt x="360" y="480"/>
                    <a:pt x="800" y="480"/>
                  </a:cubicBezTo>
                  <a:cubicBezTo>
                    <a:pt x="1199" y="480"/>
                    <a:pt x="1559" y="400"/>
                    <a:pt x="1559" y="240"/>
                  </a:cubicBezTo>
                  <a:cubicBezTo>
                    <a:pt x="1559" y="120"/>
                    <a:pt x="1199" y="1"/>
                    <a:pt x="800"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0"/>
            <p:cNvSpPr/>
            <p:nvPr/>
          </p:nvSpPr>
          <p:spPr>
            <a:xfrm>
              <a:off x="4759748" y="1804332"/>
              <a:ext cx="32655" cy="10906"/>
            </a:xfrm>
            <a:custGeom>
              <a:avLst/>
              <a:gdLst/>
              <a:ahLst/>
              <a:cxnLst/>
              <a:rect l="l" t="t" r="r" b="b"/>
              <a:pathLst>
                <a:path w="1560" h="521" extrusionOk="0">
                  <a:moveTo>
                    <a:pt x="760" y="0"/>
                  </a:moveTo>
                  <a:cubicBezTo>
                    <a:pt x="320" y="0"/>
                    <a:pt x="0" y="120"/>
                    <a:pt x="0" y="280"/>
                  </a:cubicBezTo>
                  <a:cubicBezTo>
                    <a:pt x="0" y="400"/>
                    <a:pt x="320" y="520"/>
                    <a:pt x="760" y="520"/>
                  </a:cubicBezTo>
                  <a:cubicBezTo>
                    <a:pt x="1199" y="520"/>
                    <a:pt x="1559" y="400"/>
                    <a:pt x="1559" y="280"/>
                  </a:cubicBezTo>
                  <a:cubicBezTo>
                    <a:pt x="1559" y="120"/>
                    <a:pt x="1199" y="0"/>
                    <a:pt x="760"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0"/>
            <p:cNvSpPr/>
            <p:nvPr/>
          </p:nvSpPr>
          <p:spPr>
            <a:xfrm>
              <a:off x="4792381" y="1827755"/>
              <a:ext cx="32634" cy="10069"/>
            </a:xfrm>
            <a:custGeom>
              <a:avLst/>
              <a:gdLst/>
              <a:ahLst/>
              <a:cxnLst/>
              <a:rect l="l" t="t" r="r" b="b"/>
              <a:pathLst>
                <a:path w="1559" h="481" extrusionOk="0">
                  <a:moveTo>
                    <a:pt x="759" y="1"/>
                  </a:moveTo>
                  <a:cubicBezTo>
                    <a:pt x="360" y="1"/>
                    <a:pt x="0" y="120"/>
                    <a:pt x="0" y="240"/>
                  </a:cubicBezTo>
                  <a:cubicBezTo>
                    <a:pt x="0" y="400"/>
                    <a:pt x="360" y="480"/>
                    <a:pt x="759" y="480"/>
                  </a:cubicBezTo>
                  <a:cubicBezTo>
                    <a:pt x="1199" y="480"/>
                    <a:pt x="1559" y="400"/>
                    <a:pt x="1559" y="240"/>
                  </a:cubicBezTo>
                  <a:cubicBezTo>
                    <a:pt x="1559" y="120"/>
                    <a:pt x="1199" y="1"/>
                    <a:pt x="759"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7" name="Google Shape;547;p20"/>
          <p:cNvGrpSpPr/>
          <p:nvPr/>
        </p:nvGrpSpPr>
        <p:grpSpPr>
          <a:xfrm>
            <a:off x="701240" y="1276939"/>
            <a:ext cx="92123" cy="34788"/>
            <a:chOff x="4736324" y="1804332"/>
            <a:chExt cx="88691" cy="33492"/>
          </a:xfrm>
        </p:grpSpPr>
        <p:sp>
          <p:nvSpPr>
            <p:cNvPr id="548" name="Google Shape;548;p20"/>
            <p:cNvSpPr/>
            <p:nvPr/>
          </p:nvSpPr>
          <p:spPr>
            <a:xfrm>
              <a:off x="4736324" y="1827755"/>
              <a:ext cx="32634" cy="10069"/>
            </a:xfrm>
            <a:custGeom>
              <a:avLst/>
              <a:gdLst/>
              <a:ahLst/>
              <a:cxnLst/>
              <a:rect l="l" t="t" r="r" b="b"/>
              <a:pathLst>
                <a:path w="1559" h="481" extrusionOk="0">
                  <a:moveTo>
                    <a:pt x="800" y="1"/>
                  </a:moveTo>
                  <a:cubicBezTo>
                    <a:pt x="360" y="1"/>
                    <a:pt x="0" y="120"/>
                    <a:pt x="0" y="240"/>
                  </a:cubicBezTo>
                  <a:cubicBezTo>
                    <a:pt x="0" y="400"/>
                    <a:pt x="360" y="480"/>
                    <a:pt x="800" y="480"/>
                  </a:cubicBezTo>
                  <a:cubicBezTo>
                    <a:pt x="1199" y="480"/>
                    <a:pt x="1559" y="400"/>
                    <a:pt x="1559" y="240"/>
                  </a:cubicBezTo>
                  <a:cubicBezTo>
                    <a:pt x="1559" y="120"/>
                    <a:pt x="1199" y="1"/>
                    <a:pt x="800"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0"/>
            <p:cNvSpPr/>
            <p:nvPr/>
          </p:nvSpPr>
          <p:spPr>
            <a:xfrm>
              <a:off x="4759748" y="1804332"/>
              <a:ext cx="32655" cy="10906"/>
            </a:xfrm>
            <a:custGeom>
              <a:avLst/>
              <a:gdLst/>
              <a:ahLst/>
              <a:cxnLst/>
              <a:rect l="l" t="t" r="r" b="b"/>
              <a:pathLst>
                <a:path w="1560" h="521" extrusionOk="0">
                  <a:moveTo>
                    <a:pt x="760" y="0"/>
                  </a:moveTo>
                  <a:cubicBezTo>
                    <a:pt x="320" y="0"/>
                    <a:pt x="0" y="120"/>
                    <a:pt x="0" y="280"/>
                  </a:cubicBezTo>
                  <a:cubicBezTo>
                    <a:pt x="0" y="400"/>
                    <a:pt x="320" y="520"/>
                    <a:pt x="760" y="520"/>
                  </a:cubicBezTo>
                  <a:cubicBezTo>
                    <a:pt x="1199" y="520"/>
                    <a:pt x="1559" y="400"/>
                    <a:pt x="1559" y="280"/>
                  </a:cubicBezTo>
                  <a:cubicBezTo>
                    <a:pt x="1559" y="120"/>
                    <a:pt x="1199" y="0"/>
                    <a:pt x="760"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0"/>
            <p:cNvSpPr/>
            <p:nvPr/>
          </p:nvSpPr>
          <p:spPr>
            <a:xfrm>
              <a:off x="4792381" y="1827755"/>
              <a:ext cx="32634" cy="10069"/>
            </a:xfrm>
            <a:custGeom>
              <a:avLst/>
              <a:gdLst/>
              <a:ahLst/>
              <a:cxnLst/>
              <a:rect l="l" t="t" r="r" b="b"/>
              <a:pathLst>
                <a:path w="1559" h="481" extrusionOk="0">
                  <a:moveTo>
                    <a:pt x="759" y="1"/>
                  </a:moveTo>
                  <a:cubicBezTo>
                    <a:pt x="360" y="1"/>
                    <a:pt x="0" y="120"/>
                    <a:pt x="0" y="240"/>
                  </a:cubicBezTo>
                  <a:cubicBezTo>
                    <a:pt x="0" y="400"/>
                    <a:pt x="360" y="480"/>
                    <a:pt x="759" y="480"/>
                  </a:cubicBezTo>
                  <a:cubicBezTo>
                    <a:pt x="1199" y="480"/>
                    <a:pt x="1559" y="400"/>
                    <a:pt x="1559" y="240"/>
                  </a:cubicBezTo>
                  <a:cubicBezTo>
                    <a:pt x="1559" y="120"/>
                    <a:pt x="1199" y="1"/>
                    <a:pt x="759"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1" name="Google Shape;551;p20"/>
          <p:cNvGrpSpPr/>
          <p:nvPr/>
        </p:nvGrpSpPr>
        <p:grpSpPr>
          <a:xfrm>
            <a:off x="8265640" y="1206639"/>
            <a:ext cx="92123" cy="34788"/>
            <a:chOff x="4736324" y="1804332"/>
            <a:chExt cx="88691" cy="33492"/>
          </a:xfrm>
        </p:grpSpPr>
        <p:sp>
          <p:nvSpPr>
            <p:cNvPr id="552" name="Google Shape;552;p20"/>
            <p:cNvSpPr/>
            <p:nvPr/>
          </p:nvSpPr>
          <p:spPr>
            <a:xfrm>
              <a:off x="4736324" y="1827755"/>
              <a:ext cx="32634" cy="10069"/>
            </a:xfrm>
            <a:custGeom>
              <a:avLst/>
              <a:gdLst/>
              <a:ahLst/>
              <a:cxnLst/>
              <a:rect l="l" t="t" r="r" b="b"/>
              <a:pathLst>
                <a:path w="1559" h="481" extrusionOk="0">
                  <a:moveTo>
                    <a:pt x="800" y="1"/>
                  </a:moveTo>
                  <a:cubicBezTo>
                    <a:pt x="360" y="1"/>
                    <a:pt x="0" y="120"/>
                    <a:pt x="0" y="240"/>
                  </a:cubicBezTo>
                  <a:cubicBezTo>
                    <a:pt x="0" y="400"/>
                    <a:pt x="360" y="480"/>
                    <a:pt x="800" y="480"/>
                  </a:cubicBezTo>
                  <a:cubicBezTo>
                    <a:pt x="1199" y="480"/>
                    <a:pt x="1559" y="400"/>
                    <a:pt x="1559" y="240"/>
                  </a:cubicBezTo>
                  <a:cubicBezTo>
                    <a:pt x="1559" y="120"/>
                    <a:pt x="1199" y="1"/>
                    <a:pt x="800"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0"/>
            <p:cNvSpPr/>
            <p:nvPr/>
          </p:nvSpPr>
          <p:spPr>
            <a:xfrm>
              <a:off x="4759748" y="1804332"/>
              <a:ext cx="32655" cy="10906"/>
            </a:xfrm>
            <a:custGeom>
              <a:avLst/>
              <a:gdLst/>
              <a:ahLst/>
              <a:cxnLst/>
              <a:rect l="l" t="t" r="r" b="b"/>
              <a:pathLst>
                <a:path w="1560" h="521" extrusionOk="0">
                  <a:moveTo>
                    <a:pt x="760" y="0"/>
                  </a:moveTo>
                  <a:cubicBezTo>
                    <a:pt x="320" y="0"/>
                    <a:pt x="0" y="120"/>
                    <a:pt x="0" y="280"/>
                  </a:cubicBezTo>
                  <a:cubicBezTo>
                    <a:pt x="0" y="400"/>
                    <a:pt x="320" y="520"/>
                    <a:pt x="760" y="520"/>
                  </a:cubicBezTo>
                  <a:cubicBezTo>
                    <a:pt x="1199" y="520"/>
                    <a:pt x="1559" y="400"/>
                    <a:pt x="1559" y="280"/>
                  </a:cubicBezTo>
                  <a:cubicBezTo>
                    <a:pt x="1559" y="120"/>
                    <a:pt x="1199" y="0"/>
                    <a:pt x="760"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0"/>
            <p:cNvSpPr/>
            <p:nvPr/>
          </p:nvSpPr>
          <p:spPr>
            <a:xfrm>
              <a:off x="4792381" y="1827755"/>
              <a:ext cx="32634" cy="10069"/>
            </a:xfrm>
            <a:custGeom>
              <a:avLst/>
              <a:gdLst/>
              <a:ahLst/>
              <a:cxnLst/>
              <a:rect l="l" t="t" r="r" b="b"/>
              <a:pathLst>
                <a:path w="1559" h="481" extrusionOk="0">
                  <a:moveTo>
                    <a:pt x="759" y="1"/>
                  </a:moveTo>
                  <a:cubicBezTo>
                    <a:pt x="360" y="1"/>
                    <a:pt x="0" y="120"/>
                    <a:pt x="0" y="240"/>
                  </a:cubicBezTo>
                  <a:cubicBezTo>
                    <a:pt x="0" y="400"/>
                    <a:pt x="360" y="480"/>
                    <a:pt x="759" y="480"/>
                  </a:cubicBezTo>
                  <a:cubicBezTo>
                    <a:pt x="1199" y="480"/>
                    <a:pt x="1559" y="400"/>
                    <a:pt x="1559" y="240"/>
                  </a:cubicBezTo>
                  <a:cubicBezTo>
                    <a:pt x="1559" y="120"/>
                    <a:pt x="1199" y="1"/>
                    <a:pt x="759"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5" name="Google Shape;555;p20"/>
          <p:cNvSpPr/>
          <p:nvPr/>
        </p:nvSpPr>
        <p:spPr>
          <a:xfrm>
            <a:off x="6673243" y="374197"/>
            <a:ext cx="323018" cy="120198"/>
          </a:xfrm>
          <a:custGeom>
            <a:avLst/>
            <a:gdLst/>
            <a:ahLst/>
            <a:cxnLst/>
            <a:rect l="l" t="t" r="r" b="b"/>
            <a:pathLst>
              <a:path w="15877" h="5908" extrusionOk="0">
                <a:moveTo>
                  <a:pt x="6747" y="1"/>
                </a:moveTo>
                <a:cubicBezTo>
                  <a:pt x="4752" y="1"/>
                  <a:pt x="3754" y="1340"/>
                  <a:pt x="3597" y="2810"/>
                </a:cubicBezTo>
                <a:cubicBezTo>
                  <a:pt x="3308" y="2705"/>
                  <a:pt x="3019" y="2678"/>
                  <a:pt x="2731" y="2678"/>
                </a:cubicBezTo>
                <a:cubicBezTo>
                  <a:pt x="709" y="2678"/>
                  <a:pt x="1" y="4568"/>
                  <a:pt x="578" y="5907"/>
                </a:cubicBezTo>
                <a:lnTo>
                  <a:pt x="4752" y="5907"/>
                </a:lnTo>
                <a:cubicBezTo>
                  <a:pt x="4752" y="5881"/>
                  <a:pt x="4752" y="5881"/>
                  <a:pt x="4752" y="5855"/>
                </a:cubicBezTo>
                <a:cubicBezTo>
                  <a:pt x="4778" y="5881"/>
                  <a:pt x="4804" y="5881"/>
                  <a:pt x="4830" y="5907"/>
                </a:cubicBezTo>
                <a:lnTo>
                  <a:pt x="15724" y="5907"/>
                </a:lnTo>
                <a:cubicBezTo>
                  <a:pt x="15876" y="4691"/>
                  <a:pt x="14927" y="3645"/>
                  <a:pt x="13728" y="3645"/>
                </a:cubicBezTo>
                <a:cubicBezTo>
                  <a:pt x="13685" y="3645"/>
                  <a:pt x="13641" y="3647"/>
                  <a:pt x="13598" y="3650"/>
                </a:cubicBezTo>
                <a:cubicBezTo>
                  <a:pt x="13577" y="3649"/>
                  <a:pt x="13556" y="3649"/>
                  <a:pt x="13535" y="3649"/>
                </a:cubicBezTo>
                <a:cubicBezTo>
                  <a:pt x="12773" y="3649"/>
                  <a:pt x="12094" y="4115"/>
                  <a:pt x="11813" y="4831"/>
                </a:cubicBezTo>
                <a:cubicBezTo>
                  <a:pt x="11682" y="4017"/>
                  <a:pt x="11157" y="3282"/>
                  <a:pt x="10133" y="3282"/>
                </a:cubicBezTo>
                <a:cubicBezTo>
                  <a:pt x="10094" y="3274"/>
                  <a:pt x="10058" y="3271"/>
                  <a:pt x="10023" y="3271"/>
                </a:cubicBezTo>
                <a:cubicBezTo>
                  <a:pt x="9938" y="3271"/>
                  <a:pt x="9858" y="3290"/>
                  <a:pt x="9765" y="3308"/>
                </a:cubicBezTo>
                <a:cubicBezTo>
                  <a:pt x="9792" y="1655"/>
                  <a:pt x="8768" y="1"/>
                  <a:pt x="67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0"/>
          <p:cNvSpPr/>
          <p:nvPr/>
        </p:nvSpPr>
        <p:spPr>
          <a:xfrm>
            <a:off x="1167077" y="496508"/>
            <a:ext cx="227283" cy="85199"/>
          </a:xfrm>
          <a:custGeom>
            <a:avLst/>
            <a:gdLst/>
            <a:ahLst/>
            <a:cxnLst/>
            <a:rect l="l" t="t" r="r" b="b"/>
            <a:pathLst>
              <a:path w="11367" h="4261" extrusionOk="0">
                <a:moveTo>
                  <a:pt x="4610" y="0"/>
                </a:moveTo>
                <a:cubicBezTo>
                  <a:pt x="4544" y="0"/>
                  <a:pt x="4477" y="3"/>
                  <a:pt x="4410" y="8"/>
                </a:cubicBezTo>
                <a:cubicBezTo>
                  <a:pt x="3098" y="113"/>
                  <a:pt x="2127" y="1216"/>
                  <a:pt x="2127" y="2502"/>
                </a:cubicBezTo>
                <a:cubicBezTo>
                  <a:pt x="2127" y="2528"/>
                  <a:pt x="2127" y="2554"/>
                  <a:pt x="2127" y="2581"/>
                </a:cubicBezTo>
                <a:cubicBezTo>
                  <a:pt x="2022" y="2554"/>
                  <a:pt x="1890" y="2528"/>
                  <a:pt x="1785" y="2528"/>
                </a:cubicBezTo>
                <a:cubicBezTo>
                  <a:pt x="1770" y="2528"/>
                  <a:pt x="1754" y="2528"/>
                  <a:pt x="1738" y="2528"/>
                </a:cubicBezTo>
                <a:cubicBezTo>
                  <a:pt x="788" y="2528"/>
                  <a:pt x="0" y="3305"/>
                  <a:pt x="0" y="4261"/>
                </a:cubicBezTo>
                <a:lnTo>
                  <a:pt x="10946" y="4261"/>
                </a:lnTo>
                <a:cubicBezTo>
                  <a:pt x="10920" y="4208"/>
                  <a:pt x="10894" y="4156"/>
                  <a:pt x="10841" y="4103"/>
                </a:cubicBezTo>
                <a:cubicBezTo>
                  <a:pt x="11366" y="2817"/>
                  <a:pt x="10710" y="1006"/>
                  <a:pt x="8899" y="1006"/>
                </a:cubicBezTo>
                <a:cubicBezTo>
                  <a:pt x="8112" y="1006"/>
                  <a:pt x="7403" y="1426"/>
                  <a:pt x="7062" y="2108"/>
                </a:cubicBezTo>
                <a:cubicBezTo>
                  <a:pt x="6862" y="889"/>
                  <a:pt x="5814" y="0"/>
                  <a:pt x="4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0"/>
          <p:cNvSpPr txBox="1">
            <a:spLocks noGrp="1"/>
          </p:cNvSpPr>
          <p:nvPr>
            <p:ph type="title"/>
          </p:nvPr>
        </p:nvSpPr>
        <p:spPr>
          <a:xfrm>
            <a:off x="713225" y="539500"/>
            <a:ext cx="7717500" cy="484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558" name="Google Shape;558;p20"/>
          <p:cNvSpPr txBox="1">
            <a:spLocks noGrp="1"/>
          </p:cNvSpPr>
          <p:nvPr>
            <p:ph type="title" idx="2" hasCustomPrompt="1"/>
          </p:nvPr>
        </p:nvSpPr>
        <p:spPr>
          <a:xfrm>
            <a:off x="785889" y="2549350"/>
            <a:ext cx="1577700" cy="474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4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559" name="Google Shape;559;p20"/>
          <p:cNvSpPr txBox="1">
            <a:spLocks noGrp="1"/>
          </p:cNvSpPr>
          <p:nvPr>
            <p:ph type="subTitle" idx="1"/>
          </p:nvPr>
        </p:nvSpPr>
        <p:spPr>
          <a:xfrm>
            <a:off x="703389" y="3752225"/>
            <a:ext cx="1742700" cy="856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600"/>
              <a:buNone/>
              <a:defRPr sz="1400">
                <a:solidFill>
                  <a:schemeClr val="dk1"/>
                </a:solidFill>
              </a:defRPr>
            </a:lvl1pPr>
            <a:lvl2pPr lvl="1" rtl="0">
              <a:spcBef>
                <a:spcPts val="0"/>
              </a:spcBef>
              <a:spcAft>
                <a:spcPts val="0"/>
              </a:spcAft>
              <a:buClr>
                <a:schemeClr val="dk1"/>
              </a:buClr>
              <a:buSzPts val="1600"/>
              <a:buNone/>
              <a:defRPr sz="1600">
                <a:solidFill>
                  <a:schemeClr val="dk1"/>
                </a:solidFill>
              </a:defRPr>
            </a:lvl2pPr>
            <a:lvl3pPr lvl="2" rtl="0">
              <a:spcBef>
                <a:spcPts val="1600"/>
              </a:spcBef>
              <a:spcAft>
                <a:spcPts val="0"/>
              </a:spcAft>
              <a:buClr>
                <a:schemeClr val="dk1"/>
              </a:buClr>
              <a:buSzPts val="1600"/>
              <a:buNone/>
              <a:defRPr sz="1600">
                <a:solidFill>
                  <a:schemeClr val="dk1"/>
                </a:solidFill>
              </a:defRPr>
            </a:lvl3pPr>
            <a:lvl4pPr lvl="3" rtl="0">
              <a:spcBef>
                <a:spcPts val="1600"/>
              </a:spcBef>
              <a:spcAft>
                <a:spcPts val="0"/>
              </a:spcAft>
              <a:buClr>
                <a:schemeClr val="dk1"/>
              </a:buClr>
              <a:buSzPts val="1600"/>
              <a:buNone/>
              <a:defRPr sz="1600">
                <a:solidFill>
                  <a:schemeClr val="dk1"/>
                </a:solidFill>
              </a:defRPr>
            </a:lvl4pPr>
            <a:lvl5pPr lvl="4" rtl="0">
              <a:spcBef>
                <a:spcPts val="1600"/>
              </a:spcBef>
              <a:spcAft>
                <a:spcPts val="0"/>
              </a:spcAft>
              <a:buClr>
                <a:schemeClr val="dk1"/>
              </a:buClr>
              <a:buSzPts val="1600"/>
              <a:buNone/>
              <a:defRPr sz="1600">
                <a:solidFill>
                  <a:schemeClr val="dk1"/>
                </a:solidFill>
              </a:defRPr>
            </a:lvl5pPr>
            <a:lvl6pPr lvl="5" rtl="0">
              <a:spcBef>
                <a:spcPts val="1600"/>
              </a:spcBef>
              <a:spcAft>
                <a:spcPts val="0"/>
              </a:spcAft>
              <a:buClr>
                <a:schemeClr val="dk1"/>
              </a:buClr>
              <a:buSzPts val="1600"/>
              <a:buNone/>
              <a:defRPr sz="1600">
                <a:solidFill>
                  <a:schemeClr val="dk1"/>
                </a:solidFill>
              </a:defRPr>
            </a:lvl6pPr>
            <a:lvl7pPr lvl="6" rtl="0">
              <a:spcBef>
                <a:spcPts val="1600"/>
              </a:spcBef>
              <a:spcAft>
                <a:spcPts val="0"/>
              </a:spcAft>
              <a:buClr>
                <a:schemeClr val="dk1"/>
              </a:buClr>
              <a:buSzPts val="1600"/>
              <a:buNone/>
              <a:defRPr sz="1600">
                <a:solidFill>
                  <a:schemeClr val="dk1"/>
                </a:solidFill>
              </a:defRPr>
            </a:lvl7pPr>
            <a:lvl8pPr lvl="7" rtl="0">
              <a:spcBef>
                <a:spcPts val="1600"/>
              </a:spcBef>
              <a:spcAft>
                <a:spcPts val="0"/>
              </a:spcAft>
              <a:buClr>
                <a:schemeClr val="dk1"/>
              </a:buClr>
              <a:buSzPts val="1600"/>
              <a:buNone/>
              <a:defRPr sz="1600">
                <a:solidFill>
                  <a:schemeClr val="dk1"/>
                </a:solidFill>
              </a:defRPr>
            </a:lvl8pPr>
            <a:lvl9pPr lvl="8" rtl="0">
              <a:spcBef>
                <a:spcPts val="1600"/>
              </a:spcBef>
              <a:spcAft>
                <a:spcPts val="1600"/>
              </a:spcAft>
              <a:buClr>
                <a:schemeClr val="dk1"/>
              </a:buClr>
              <a:buSzPts val="1600"/>
              <a:buNone/>
              <a:defRPr sz="1600">
                <a:solidFill>
                  <a:schemeClr val="dk1"/>
                </a:solidFill>
              </a:defRPr>
            </a:lvl9pPr>
          </a:lstStyle>
          <a:p>
            <a:endParaRPr/>
          </a:p>
        </p:txBody>
      </p:sp>
      <p:sp>
        <p:nvSpPr>
          <p:cNvPr id="560" name="Google Shape;560;p20"/>
          <p:cNvSpPr txBox="1">
            <a:spLocks noGrp="1"/>
          </p:cNvSpPr>
          <p:nvPr>
            <p:ph type="subTitle" idx="3"/>
          </p:nvPr>
        </p:nvSpPr>
        <p:spPr>
          <a:xfrm>
            <a:off x="785889" y="1988650"/>
            <a:ext cx="1577700" cy="376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000"/>
              <a:buNone/>
              <a:defRPr sz="1800">
                <a:solidFill>
                  <a:schemeClr val="dk1"/>
                </a:solidFill>
                <a:latin typeface="Open Sans ExtraBold"/>
                <a:ea typeface="Open Sans ExtraBold"/>
                <a:cs typeface="Open Sans ExtraBold"/>
                <a:sym typeface="Open Sans ExtraBold"/>
              </a:defRPr>
            </a:lvl1pPr>
            <a:lvl2pPr lvl="1" rtl="0">
              <a:spcBef>
                <a:spcPts val="0"/>
              </a:spcBef>
              <a:spcAft>
                <a:spcPts val="0"/>
              </a:spcAft>
              <a:buClr>
                <a:schemeClr val="dk1"/>
              </a:buClr>
              <a:buSzPts val="3000"/>
              <a:buNone/>
              <a:defRPr sz="3000">
                <a:solidFill>
                  <a:schemeClr val="dk1"/>
                </a:solidFill>
              </a:defRPr>
            </a:lvl2pPr>
            <a:lvl3pPr lvl="2" rtl="0">
              <a:spcBef>
                <a:spcPts val="1600"/>
              </a:spcBef>
              <a:spcAft>
                <a:spcPts val="0"/>
              </a:spcAft>
              <a:buClr>
                <a:schemeClr val="dk1"/>
              </a:buClr>
              <a:buSzPts val="3000"/>
              <a:buNone/>
              <a:defRPr sz="3000">
                <a:solidFill>
                  <a:schemeClr val="dk1"/>
                </a:solidFill>
              </a:defRPr>
            </a:lvl3pPr>
            <a:lvl4pPr lvl="3" rtl="0">
              <a:spcBef>
                <a:spcPts val="1600"/>
              </a:spcBef>
              <a:spcAft>
                <a:spcPts val="0"/>
              </a:spcAft>
              <a:buClr>
                <a:schemeClr val="dk1"/>
              </a:buClr>
              <a:buSzPts val="3000"/>
              <a:buNone/>
              <a:defRPr sz="3000">
                <a:solidFill>
                  <a:schemeClr val="dk1"/>
                </a:solidFill>
              </a:defRPr>
            </a:lvl4pPr>
            <a:lvl5pPr lvl="4" rtl="0">
              <a:spcBef>
                <a:spcPts val="1600"/>
              </a:spcBef>
              <a:spcAft>
                <a:spcPts val="0"/>
              </a:spcAft>
              <a:buClr>
                <a:schemeClr val="dk1"/>
              </a:buClr>
              <a:buSzPts val="3000"/>
              <a:buNone/>
              <a:defRPr sz="3000">
                <a:solidFill>
                  <a:schemeClr val="dk1"/>
                </a:solidFill>
              </a:defRPr>
            </a:lvl5pPr>
            <a:lvl6pPr lvl="5" rtl="0">
              <a:spcBef>
                <a:spcPts val="1600"/>
              </a:spcBef>
              <a:spcAft>
                <a:spcPts val="0"/>
              </a:spcAft>
              <a:buClr>
                <a:schemeClr val="dk1"/>
              </a:buClr>
              <a:buSzPts val="3000"/>
              <a:buNone/>
              <a:defRPr sz="3000">
                <a:solidFill>
                  <a:schemeClr val="dk1"/>
                </a:solidFill>
              </a:defRPr>
            </a:lvl6pPr>
            <a:lvl7pPr lvl="6" rtl="0">
              <a:spcBef>
                <a:spcPts val="1600"/>
              </a:spcBef>
              <a:spcAft>
                <a:spcPts val="0"/>
              </a:spcAft>
              <a:buClr>
                <a:schemeClr val="dk1"/>
              </a:buClr>
              <a:buSzPts val="3000"/>
              <a:buNone/>
              <a:defRPr sz="3000">
                <a:solidFill>
                  <a:schemeClr val="dk1"/>
                </a:solidFill>
              </a:defRPr>
            </a:lvl7pPr>
            <a:lvl8pPr lvl="7" rtl="0">
              <a:spcBef>
                <a:spcPts val="1600"/>
              </a:spcBef>
              <a:spcAft>
                <a:spcPts val="0"/>
              </a:spcAft>
              <a:buClr>
                <a:schemeClr val="dk1"/>
              </a:buClr>
              <a:buSzPts val="3000"/>
              <a:buNone/>
              <a:defRPr sz="3000">
                <a:solidFill>
                  <a:schemeClr val="dk1"/>
                </a:solidFill>
              </a:defRPr>
            </a:lvl8pPr>
            <a:lvl9pPr lvl="8" rtl="0">
              <a:spcBef>
                <a:spcPts val="1600"/>
              </a:spcBef>
              <a:spcAft>
                <a:spcPts val="1600"/>
              </a:spcAft>
              <a:buClr>
                <a:schemeClr val="dk1"/>
              </a:buClr>
              <a:buSzPts val="3000"/>
              <a:buNone/>
              <a:defRPr sz="3000">
                <a:solidFill>
                  <a:schemeClr val="dk1"/>
                </a:solidFill>
              </a:defRPr>
            </a:lvl9pPr>
          </a:lstStyle>
          <a:p>
            <a:endParaRPr/>
          </a:p>
        </p:txBody>
      </p:sp>
      <p:sp>
        <p:nvSpPr>
          <p:cNvPr id="561" name="Google Shape;561;p20"/>
          <p:cNvSpPr txBox="1">
            <a:spLocks noGrp="1"/>
          </p:cNvSpPr>
          <p:nvPr>
            <p:ph type="title" idx="4" hasCustomPrompt="1"/>
          </p:nvPr>
        </p:nvSpPr>
        <p:spPr>
          <a:xfrm>
            <a:off x="2783911" y="2549350"/>
            <a:ext cx="1577700" cy="474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4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562" name="Google Shape;562;p20"/>
          <p:cNvSpPr txBox="1">
            <a:spLocks noGrp="1"/>
          </p:cNvSpPr>
          <p:nvPr>
            <p:ph type="subTitle" idx="5"/>
          </p:nvPr>
        </p:nvSpPr>
        <p:spPr>
          <a:xfrm>
            <a:off x="2701411" y="3752225"/>
            <a:ext cx="1742700" cy="856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600"/>
              <a:buNone/>
              <a:defRPr sz="1400">
                <a:solidFill>
                  <a:schemeClr val="dk1"/>
                </a:solidFill>
              </a:defRPr>
            </a:lvl1pPr>
            <a:lvl2pPr lvl="1" rtl="0">
              <a:spcBef>
                <a:spcPts val="0"/>
              </a:spcBef>
              <a:spcAft>
                <a:spcPts val="0"/>
              </a:spcAft>
              <a:buClr>
                <a:schemeClr val="dk1"/>
              </a:buClr>
              <a:buSzPts val="1600"/>
              <a:buNone/>
              <a:defRPr sz="1600">
                <a:solidFill>
                  <a:schemeClr val="dk1"/>
                </a:solidFill>
              </a:defRPr>
            </a:lvl2pPr>
            <a:lvl3pPr lvl="2" rtl="0">
              <a:spcBef>
                <a:spcPts val="1600"/>
              </a:spcBef>
              <a:spcAft>
                <a:spcPts val="0"/>
              </a:spcAft>
              <a:buClr>
                <a:schemeClr val="dk1"/>
              </a:buClr>
              <a:buSzPts val="1600"/>
              <a:buNone/>
              <a:defRPr sz="1600">
                <a:solidFill>
                  <a:schemeClr val="dk1"/>
                </a:solidFill>
              </a:defRPr>
            </a:lvl3pPr>
            <a:lvl4pPr lvl="3" rtl="0">
              <a:spcBef>
                <a:spcPts val="1600"/>
              </a:spcBef>
              <a:spcAft>
                <a:spcPts val="0"/>
              </a:spcAft>
              <a:buClr>
                <a:schemeClr val="dk1"/>
              </a:buClr>
              <a:buSzPts val="1600"/>
              <a:buNone/>
              <a:defRPr sz="1600">
                <a:solidFill>
                  <a:schemeClr val="dk1"/>
                </a:solidFill>
              </a:defRPr>
            </a:lvl4pPr>
            <a:lvl5pPr lvl="4" rtl="0">
              <a:spcBef>
                <a:spcPts val="1600"/>
              </a:spcBef>
              <a:spcAft>
                <a:spcPts val="0"/>
              </a:spcAft>
              <a:buClr>
                <a:schemeClr val="dk1"/>
              </a:buClr>
              <a:buSzPts val="1600"/>
              <a:buNone/>
              <a:defRPr sz="1600">
                <a:solidFill>
                  <a:schemeClr val="dk1"/>
                </a:solidFill>
              </a:defRPr>
            </a:lvl5pPr>
            <a:lvl6pPr lvl="5" rtl="0">
              <a:spcBef>
                <a:spcPts val="1600"/>
              </a:spcBef>
              <a:spcAft>
                <a:spcPts val="0"/>
              </a:spcAft>
              <a:buClr>
                <a:schemeClr val="dk1"/>
              </a:buClr>
              <a:buSzPts val="1600"/>
              <a:buNone/>
              <a:defRPr sz="1600">
                <a:solidFill>
                  <a:schemeClr val="dk1"/>
                </a:solidFill>
              </a:defRPr>
            </a:lvl6pPr>
            <a:lvl7pPr lvl="6" rtl="0">
              <a:spcBef>
                <a:spcPts val="1600"/>
              </a:spcBef>
              <a:spcAft>
                <a:spcPts val="0"/>
              </a:spcAft>
              <a:buClr>
                <a:schemeClr val="dk1"/>
              </a:buClr>
              <a:buSzPts val="1600"/>
              <a:buNone/>
              <a:defRPr sz="1600">
                <a:solidFill>
                  <a:schemeClr val="dk1"/>
                </a:solidFill>
              </a:defRPr>
            </a:lvl7pPr>
            <a:lvl8pPr lvl="7" rtl="0">
              <a:spcBef>
                <a:spcPts val="1600"/>
              </a:spcBef>
              <a:spcAft>
                <a:spcPts val="0"/>
              </a:spcAft>
              <a:buClr>
                <a:schemeClr val="dk1"/>
              </a:buClr>
              <a:buSzPts val="1600"/>
              <a:buNone/>
              <a:defRPr sz="1600">
                <a:solidFill>
                  <a:schemeClr val="dk1"/>
                </a:solidFill>
              </a:defRPr>
            </a:lvl8pPr>
            <a:lvl9pPr lvl="8" rtl="0">
              <a:spcBef>
                <a:spcPts val="1600"/>
              </a:spcBef>
              <a:spcAft>
                <a:spcPts val="1600"/>
              </a:spcAft>
              <a:buClr>
                <a:schemeClr val="dk1"/>
              </a:buClr>
              <a:buSzPts val="1600"/>
              <a:buNone/>
              <a:defRPr sz="1600">
                <a:solidFill>
                  <a:schemeClr val="dk1"/>
                </a:solidFill>
              </a:defRPr>
            </a:lvl9pPr>
          </a:lstStyle>
          <a:p>
            <a:endParaRPr/>
          </a:p>
        </p:txBody>
      </p:sp>
      <p:sp>
        <p:nvSpPr>
          <p:cNvPr id="563" name="Google Shape;563;p20"/>
          <p:cNvSpPr txBox="1">
            <a:spLocks noGrp="1"/>
          </p:cNvSpPr>
          <p:nvPr>
            <p:ph type="subTitle" idx="6"/>
          </p:nvPr>
        </p:nvSpPr>
        <p:spPr>
          <a:xfrm>
            <a:off x="2783911" y="1988650"/>
            <a:ext cx="1577700" cy="376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000"/>
              <a:buNone/>
              <a:defRPr sz="1800">
                <a:solidFill>
                  <a:schemeClr val="dk1"/>
                </a:solidFill>
                <a:latin typeface="Open Sans ExtraBold"/>
                <a:ea typeface="Open Sans ExtraBold"/>
                <a:cs typeface="Open Sans ExtraBold"/>
                <a:sym typeface="Open Sans ExtraBold"/>
              </a:defRPr>
            </a:lvl1pPr>
            <a:lvl2pPr lvl="1" rtl="0">
              <a:spcBef>
                <a:spcPts val="0"/>
              </a:spcBef>
              <a:spcAft>
                <a:spcPts val="0"/>
              </a:spcAft>
              <a:buClr>
                <a:schemeClr val="dk1"/>
              </a:buClr>
              <a:buSzPts val="3000"/>
              <a:buNone/>
              <a:defRPr sz="3000">
                <a:solidFill>
                  <a:schemeClr val="dk1"/>
                </a:solidFill>
              </a:defRPr>
            </a:lvl2pPr>
            <a:lvl3pPr lvl="2" rtl="0">
              <a:spcBef>
                <a:spcPts val="1600"/>
              </a:spcBef>
              <a:spcAft>
                <a:spcPts val="0"/>
              </a:spcAft>
              <a:buClr>
                <a:schemeClr val="dk1"/>
              </a:buClr>
              <a:buSzPts val="3000"/>
              <a:buNone/>
              <a:defRPr sz="3000">
                <a:solidFill>
                  <a:schemeClr val="dk1"/>
                </a:solidFill>
              </a:defRPr>
            </a:lvl3pPr>
            <a:lvl4pPr lvl="3" rtl="0">
              <a:spcBef>
                <a:spcPts val="1600"/>
              </a:spcBef>
              <a:spcAft>
                <a:spcPts val="0"/>
              </a:spcAft>
              <a:buClr>
                <a:schemeClr val="dk1"/>
              </a:buClr>
              <a:buSzPts val="3000"/>
              <a:buNone/>
              <a:defRPr sz="3000">
                <a:solidFill>
                  <a:schemeClr val="dk1"/>
                </a:solidFill>
              </a:defRPr>
            </a:lvl4pPr>
            <a:lvl5pPr lvl="4" rtl="0">
              <a:spcBef>
                <a:spcPts val="1600"/>
              </a:spcBef>
              <a:spcAft>
                <a:spcPts val="0"/>
              </a:spcAft>
              <a:buClr>
                <a:schemeClr val="dk1"/>
              </a:buClr>
              <a:buSzPts val="3000"/>
              <a:buNone/>
              <a:defRPr sz="3000">
                <a:solidFill>
                  <a:schemeClr val="dk1"/>
                </a:solidFill>
              </a:defRPr>
            </a:lvl5pPr>
            <a:lvl6pPr lvl="5" rtl="0">
              <a:spcBef>
                <a:spcPts val="1600"/>
              </a:spcBef>
              <a:spcAft>
                <a:spcPts val="0"/>
              </a:spcAft>
              <a:buClr>
                <a:schemeClr val="dk1"/>
              </a:buClr>
              <a:buSzPts val="3000"/>
              <a:buNone/>
              <a:defRPr sz="3000">
                <a:solidFill>
                  <a:schemeClr val="dk1"/>
                </a:solidFill>
              </a:defRPr>
            </a:lvl6pPr>
            <a:lvl7pPr lvl="6" rtl="0">
              <a:spcBef>
                <a:spcPts val="1600"/>
              </a:spcBef>
              <a:spcAft>
                <a:spcPts val="0"/>
              </a:spcAft>
              <a:buClr>
                <a:schemeClr val="dk1"/>
              </a:buClr>
              <a:buSzPts val="3000"/>
              <a:buNone/>
              <a:defRPr sz="3000">
                <a:solidFill>
                  <a:schemeClr val="dk1"/>
                </a:solidFill>
              </a:defRPr>
            </a:lvl7pPr>
            <a:lvl8pPr lvl="7" rtl="0">
              <a:spcBef>
                <a:spcPts val="1600"/>
              </a:spcBef>
              <a:spcAft>
                <a:spcPts val="0"/>
              </a:spcAft>
              <a:buClr>
                <a:schemeClr val="dk1"/>
              </a:buClr>
              <a:buSzPts val="3000"/>
              <a:buNone/>
              <a:defRPr sz="3000">
                <a:solidFill>
                  <a:schemeClr val="dk1"/>
                </a:solidFill>
              </a:defRPr>
            </a:lvl8pPr>
            <a:lvl9pPr lvl="8" rtl="0">
              <a:spcBef>
                <a:spcPts val="1600"/>
              </a:spcBef>
              <a:spcAft>
                <a:spcPts val="1600"/>
              </a:spcAft>
              <a:buClr>
                <a:schemeClr val="dk1"/>
              </a:buClr>
              <a:buSzPts val="3000"/>
              <a:buNone/>
              <a:defRPr sz="3000">
                <a:solidFill>
                  <a:schemeClr val="dk1"/>
                </a:solidFill>
              </a:defRPr>
            </a:lvl9pPr>
          </a:lstStyle>
          <a:p>
            <a:endParaRPr/>
          </a:p>
        </p:txBody>
      </p:sp>
      <p:sp>
        <p:nvSpPr>
          <p:cNvPr id="564" name="Google Shape;564;p20"/>
          <p:cNvSpPr txBox="1">
            <a:spLocks noGrp="1"/>
          </p:cNvSpPr>
          <p:nvPr>
            <p:ph type="title" idx="7" hasCustomPrompt="1"/>
          </p:nvPr>
        </p:nvSpPr>
        <p:spPr>
          <a:xfrm>
            <a:off x="4784152" y="2549350"/>
            <a:ext cx="1575300" cy="474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4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565" name="Google Shape;565;p20"/>
          <p:cNvSpPr txBox="1">
            <a:spLocks noGrp="1"/>
          </p:cNvSpPr>
          <p:nvPr>
            <p:ph type="subTitle" idx="8"/>
          </p:nvPr>
        </p:nvSpPr>
        <p:spPr>
          <a:xfrm>
            <a:off x="4700452" y="3752225"/>
            <a:ext cx="1742700" cy="856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600"/>
              <a:buNone/>
              <a:defRPr sz="1400">
                <a:solidFill>
                  <a:schemeClr val="dk1"/>
                </a:solidFill>
              </a:defRPr>
            </a:lvl1pPr>
            <a:lvl2pPr lvl="1" rtl="0">
              <a:spcBef>
                <a:spcPts val="0"/>
              </a:spcBef>
              <a:spcAft>
                <a:spcPts val="0"/>
              </a:spcAft>
              <a:buClr>
                <a:schemeClr val="dk1"/>
              </a:buClr>
              <a:buSzPts val="1600"/>
              <a:buNone/>
              <a:defRPr sz="1600">
                <a:solidFill>
                  <a:schemeClr val="dk1"/>
                </a:solidFill>
              </a:defRPr>
            </a:lvl2pPr>
            <a:lvl3pPr lvl="2" rtl="0">
              <a:spcBef>
                <a:spcPts val="1600"/>
              </a:spcBef>
              <a:spcAft>
                <a:spcPts val="0"/>
              </a:spcAft>
              <a:buClr>
                <a:schemeClr val="dk1"/>
              </a:buClr>
              <a:buSzPts val="1600"/>
              <a:buNone/>
              <a:defRPr sz="1600">
                <a:solidFill>
                  <a:schemeClr val="dk1"/>
                </a:solidFill>
              </a:defRPr>
            </a:lvl3pPr>
            <a:lvl4pPr lvl="3" rtl="0">
              <a:spcBef>
                <a:spcPts val="1600"/>
              </a:spcBef>
              <a:spcAft>
                <a:spcPts val="0"/>
              </a:spcAft>
              <a:buClr>
                <a:schemeClr val="dk1"/>
              </a:buClr>
              <a:buSzPts val="1600"/>
              <a:buNone/>
              <a:defRPr sz="1600">
                <a:solidFill>
                  <a:schemeClr val="dk1"/>
                </a:solidFill>
              </a:defRPr>
            </a:lvl4pPr>
            <a:lvl5pPr lvl="4" rtl="0">
              <a:spcBef>
                <a:spcPts val="1600"/>
              </a:spcBef>
              <a:spcAft>
                <a:spcPts val="0"/>
              </a:spcAft>
              <a:buClr>
                <a:schemeClr val="dk1"/>
              </a:buClr>
              <a:buSzPts val="1600"/>
              <a:buNone/>
              <a:defRPr sz="1600">
                <a:solidFill>
                  <a:schemeClr val="dk1"/>
                </a:solidFill>
              </a:defRPr>
            </a:lvl5pPr>
            <a:lvl6pPr lvl="5" rtl="0">
              <a:spcBef>
                <a:spcPts val="1600"/>
              </a:spcBef>
              <a:spcAft>
                <a:spcPts val="0"/>
              </a:spcAft>
              <a:buClr>
                <a:schemeClr val="dk1"/>
              </a:buClr>
              <a:buSzPts val="1600"/>
              <a:buNone/>
              <a:defRPr sz="1600">
                <a:solidFill>
                  <a:schemeClr val="dk1"/>
                </a:solidFill>
              </a:defRPr>
            </a:lvl6pPr>
            <a:lvl7pPr lvl="6" rtl="0">
              <a:spcBef>
                <a:spcPts val="1600"/>
              </a:spcBef>
              <a:spcAft>
                <a:spcPts val="0"/>
              </a:spcAft>
              <a:buClr>
                <a:schemeClr val="dk1"/>
              </a:buClr>
              <a:buSzPts val="1600"/>
              <a:buNone/>
              <a:defRPr sz="1600">
                <a:solidFill>
                  <a:schemeClr val="dk1"/>
                </a:solidFill>
              </a:defRPr>
            </a:lvl7pPr>
            <a:lvl8pPr lvl="7" rtl="0">
              <a:spcBef>
                <a:spcPts val="1600"/>
              </a:spcBef>
              <a:spcAft>
                <a:spcPts val="0"/>
              </a:spcAft>
              <a:buClr>
                <a:schemeClr val="dk1"/>
              </a:buClr>
              <a:buSzPts val="1600"/>
              <a:buNone/>
              <a:defRPr sz="1600">
                <a:solidFill>
                  <a:schemeClr val="dk1"/>
                </a:solidFill>
              </a:defRPr>
            </a:lvl8pPr>
            <a:lvl9pPr lvl="8" rtl="0">
              <a:spcBef>
                <a:spcPts val="1600"/>
              </a:spcBef>
              <a:spcAft>
                <a:spcPts val="1600"/>
              </a:spcAft>
              <a:buClr>
                <a:schemeClr val="dk1"/>
              </a:buClr>
              <a:buSzPts val="1600"/>
              <a:buNone/>
              <a:defRPr sz="1600">
                <a:solidFill>
                  <a:schemeClr val="dk1"/>
                </a:solidFill>
              </a:defRPr>
            </a:lvl9pPr>
          </a:lstStyle>
          <a:p>
            <a:endParaRPr/>
          </a:p>
        </p:txBody>
      </p:sp>
      <p:sp>
        <p:nvSpPr>
          <p:cNvPr id="566" name="Google Shape;566;p20"/>
          <p:cNvSpPr txBox="1">
            <a:spLocks noGrp="1"/>
          </p:cNvSpPr>
          <p:nvPr>
            <p:ph type="subTitle" idx="9"/>
          </p:nvPr>
        </p:nvSpPr>
        <p:spPr>
          <a:xfrm>
            <a:off x="4782952" y="1988650"/>
            <a:ext cx="1577700" cy="376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000"/>
              <a:buNone/>
              <a:defRPr sz="1800">
                <a:solidFill>
                  <a:schemeClr val="dk1"/>
                </a:solidFill>
                <a:latin typeface="Open Sans ExtraBold"/>
                <a:ea typeface="Open Sans ExtraBold"/>
                <a:cs typeface="Open Sans ExtraBold"/>
                <a:sym typeface="Open Sans ExtraBold"/>
              </a:defRPr>
            </a:lvl1pPr>
            <a:lvl2pPr lvl="1" rtl="0">
              <a:spcBef>
                <a:spcPts val="0"/>
              </a:spcBef>
              <a:spcAft>
                <a:spcPts val="0"/>
              </a:spcAft>
              <a:buClr>
                <a:schemeClr val="dk1"/>
              </a:buClr>
              <a:buSzPts val="3000"/>
              <a:buNone/>
              <a:defRPr sz="3000">
                <a:solidFill>
                  <a:schemeClr val="dk1"/>
                </a:solidFill>
              </a:defRPr>
            </a:lvl2pPr>
            <a:lvl3pPr lvl="2" rtl="0">
              <a:spcBef>
                <a:spcPts val="1600"/>
              </a:spcBef>
              <a:spcAft>
                <a:spcPts val="0"/>
              </a:spcAft>
              <a:buClr>
                <a:schemeClr val="dk1"/>
              </a:buClr>
              <a:buSzPts val="3000"/>
              <a:buNone/>
              <a:defRPr sz="3000">
                <a:solidFill>
                  <a:schemeClr val="dk1"/>
                </a:solidFill>
              </a:defRPr>
            </a:lvl3pPr>
            <a:lvl4pPr lvl="3" rtl="0">
              <a:spcBef>
                <a:spcPts val="1600"/>
              </a:spcBef>
              <a:spcAft>
                <a:spcPts val="0"/>
              </a:spcAft>
              <a:buClr>
                <a:schemeClr val="dk1"/>
              </a:buClr>
              <a:buSzPts val="3000"/>
              <a:buNone/>
              <a:defRPr sz="3000">
                <a:solidFill>
                  <a:schemeClr val="dk1"/>
                </a:solidFill>
              </a:defRPr>
            </a:lvl4pPr>
            <a:lvl5pPr lvl="4" rtl="0">
              <a:spcBef>
                <a:spcPts val="1600"/>
              </a:spcBef>
              <a:spcAft>
                <a:spcPts val="0"/>
              </a:spcAft>
              <a:buClr>
                <a:schemeClr val="dk1"/>
              </a:buClr>
              <a:buSzPts val="3000"/>
              <a:buNone/>
              <a:defRPr sz="3000">
                <a:solidFill>
                  <a:schemeClr val="dk1"/>
                </a:solidFill>
              </a:defRPr>
            </a:lvl5pPr>
            <a:lvl6pPr lvl="5" rtl="0">
              <a:spcBef>
                <a:spcPts val="1600"/>
              </a:spcBef>
              <a:spcAft>
                <a:spcPts val="0"/>
              </a:spcAft>
              <a:buClr>
                <a:schemeClr val="dk1"/>
              </a:buClr>
              <a:buSzPts val="3000"/>
              <a:buNone/>
              <a:defRPr sz="3000">
                <a:solidFill>
                  <a:schemeClr val="dk1"/>
                </a:solidFill>
              </a:defRPr>
            </a:lvl6pPr>
            <a:lvl7pPr lvl="6" rtl="0">
              <a:spcBef>
                <a:spcPts val="1600"/>
              </a:spcBef>
              <a:spcAft>
                <a:spcPts val="0"/>
              </a:spcAft>
              <a:buClr>
                <a:schemeClr val="dk1"/>
              </a:buClr>
              <a:buSzPts val="3000"/>
              <a:buNone/>
              <a:defRPr sz="3000">
                <a:solidFill>
                  <a:schemeClr val="dk1"/>
                </a:solidFill>
              </a:defRPr>
            </a:lvl7pPr>
            <a:lvl8pPr lvl="7" rtl="0">
              <a:spcBef>
                <a:spcPts val="1600"/>
              </a:spcBef>
              <a:spcAft>
                <a:spcPts val="0"/>
              </a:spcAft>
              <a:buClr>
                <a:schemeClr val="dk1"/>
              </a:buClr>
              <a:buSzPts val="3000"/>
              <a:buNone/>
              <a:defRPr sz="3000">
                <a:solidFill>
                  <a:schemeClr val="dk1"/>
                </a:solidFill>
              </a:defRPr>
            </a:lvl8pPr>
            <a:lvl9pPr lvl="8" rtl="0">
              <a:spcBef>
                <a:spcPts val="1600"/>
              </a:spcBef>
              <a:spcAft>
                <a:spcPts val="1600"/>
              </a:spcAft>
              <a:buClr>
                <a:schemeClr val="dk1"/>
              </a:buClr>
              <a:buSzPts val="3000"/>
              <a:buNone/>
              <a:defRPr sz="3000">
                <a:solidFill>
                  <a:schemeClr val="dk1"/>
                </a:solidFill>
              </a:defRPr>
            </a:lvl9pPr>
          </a:lstStyle>
          <a:p>
            <a:endParaRPr/>
          </a:p>
        </p:txBody>
      </p:sp>
      <p:sp>
        <p:nvSpPr>
          <p:cNvPr id="567" name="Google Shape;567;p20"/>
          <p:cNvSpPr txBox="1">
            <a:spLocks noGrp="1"/>
          </p:cNvSpPr>
          <p:nvPr>
            <p:ph type="title" idx="13" hasCustomPrompt="1"/>
          </p:nvPr>
        </p:nvSpPr>
        <p:spPr>
          <a:xfrm>
            <a:off x="6780411" y="2549350"/>
            <a:ext cx="1577700" cy="474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4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568" name="Google Shape;568;p20"/>
          <p:cNvSpPr txBox="1">
            <a:spLocks noGrp="1"/>
          </p:cNvSpPr>
          <p:nvPr>
            <p:ph type="subTitle" idx="14"/>
          </p:nvPr>
        </p:nvSpPr>
        <p:spPr>
          <a:xfrm>
            <a:off x="6697911" y="3752225"/>
            <a:ext cx="1742700" cy="856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1600"/>
              <a:buNone/>
              <a:defRPr sz="1400">
                <a:solidFill>
                  <a:schemeClr val="dk1"/>
                </a:solidFill>
              </a:defRPr>
            </a:lvl1pPr>
            <a:lvl2pPr lvl="1" rtl="0">
              <a:spcBef>
                <a:spcPts val="0"/>
              </a:spcBef>
              <a:spcAft>
                <a:spcPts val="0"/>
              </a:spcAft>
              <a:buClr>
                <a:schemeClr val="dk1"/>
              </a:buClr>
              <a:buSzPts val="1600"/>
              <a:buNone/>
              <a:defRPr sz="1600">
                <a:solidFill>
                  <a:schemeClr val="dk1"/>
                </a:solidFill>
              </a:defRPr>
            </a:lvl2pPr>
            <a:lvl3pPr lvl="2" rtl="0">
              <a:spcBef>
                <a:spcPts val="1600"/>
              </a:spcBef>
              <a:spcAft>
                <a:spcPts val="0"/>
              </a:spcAft>
              <a:buClr>
                <a:schemeClr val="dk1"/>
              </a:buClr>
              <a:buSzPts val="1600"/>
              <a:buNone/>
              <a:defRPr sz="1600">
                <a:solidFill>
                  <a:schemeClr val="dk1"/>
                </a:solidFill>
              </a:defRPr>
            </a:lvl3pPr>
            <a:lvl4pPr lvl="3" rtl="0">
              <a:spcBef>
                <a:spcPts val="1600"/>
              </a:spcBef>
              <a:spcAft>
                <a:spcPts val="0"/>
              </a:spcAft>
              <a:buClr>
                <a:schemeClr val="dk1"/>
              </a:buClr>
              <a:buSzPts val="1600"/>
              <a:buNone/>
              <a:defRPr sz="1600">
                <a:solidFill>
                  <a:schemeClr val="dk1"/>
                </a:solidFill>
              </a:defRPr>
            </a:lvl4pPr>
            <a:lvl5pPr lvl="4" rtl="0">
              <a:spcBef>
                <a:spcPts val="1600"/>
              </a:spcBef>
              <a:spcAft>
                <a:spcPts val="0"/>
              </a:spcAft>
              <a:buClr>
                <a:schemeClr val="dk1"/>
              </a:buClr>
              <a:buSzPts val="1600"/>
              <a:buNone/>
              <a:defRPr sz="1600">
                <a:solidFill>
                  <a:schemeClr val="dk1"/>
                </a:solidFill>
              </a:defRPr>
            </a:lvl5pPr>
            <a:lvl6pPr lvl="5" rtl="0">
              <a:spcBef>
                <a:spcPts val="1600"/>
              </a:spcBef>
              <a:spcAft>
                <a:spcPts val="0"/>
              </a:spcAft>
              <a:buClr>
                <a:schemeClr val="dk1"/>
              </a:buClr>
              <a:buSzPts val="1600"/>
              <a:buNone/>
              <a:defRPr sz="1600">
                <a:solidFill>
                  <a:schemeClr val="dk1"/>
                </a:solidFill>
              </a:defRPr>
            </a:lvl6pPr>
            <a:lvl7pPr lvl="6" rtl="0">
              <a:spcBef>
                <a:spcPts val="1600"/>
              </a:spcBef>
              <a:spcAft>
                <a:spcPts val="0"/>
              </a:spcAft>
              <a:buClr>
                <a:schemeClr val="dk1"/>
              </a:buClr>
              <a:buSzPts val="1600"/>
              <a:buNone/>
              <a:defRPr sz="1600">
                <a:solidFill>
                  <a:schemeClr val="dk1"/>
                </a:solidFill>
              </a:defRPr>
            </a:lvl7pPr>
            <a:lvl8pPr lvl="7" rtl="0">
              <a:spcBef>
                <a:spcPts val="1600"/>
              </a:spcBef>
              <a:spcAft>
                <a:spcPts val="0"/>
              </a:spcAft>
              <a:buClr>
                <a:schemeClr val="dk1"/>
              </a:buClr>
              <a:buSzPts val="1600"/>
              <a:buNone/>
              <a:defRPr sz="1600">
                <a:solidFill>
                  <a:schemeClr val="dk1"/>
                </a:solidFill>
              </a:defRPr>
            </a:lvl8pPr>
            <a:lvl9pPr lvl="8" rtl="0">
              <a:spcBef>
                <a:spcPts val="1600"/>
              </a:spcBef>
              <a:spcAft>
                <a:spcPts val="1600"/>
              </a:spcAft>
              <a:buClr>
                <a:schemeClr val="dk1"/>
              </a:buClr>
              <a:buSzPts val="1600"/>
              <a:buNone/>
              <a:defRPr sz="1600">
                <a:solidFill>
                  <a:schemeClr val="dk1"/>
                </a:solidFill>
              </a:defRPr>
            </a:lvl9pPr>
          </a:lstStyle>
          <a:p>
            <a:endParaRPr/>
          </a:p>
        </p:txBody>
      </p:sp>
      <p:sp>
        <p:nvSpPr>
          <p:cNvPr id="569" name="Google Shape;569;p20"/>
          <p:cNvSpPr txBox="1">
            <a:spLocks noGrp="1"/>
          </p:cNvSpPr>
          <p:nvPr>
            <p:ph type="subTitle" idx="15"/>
          </p:nvPr>
        </p:nvSpPr>
        <p:spPr>
          <a:xfrm>
            <a:off x="6797061" y="1988650"/>
            <a:ext cx="1544400" cy="376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3000"/>
              <a:buNone/>
              <a:defRPr sz="1800">
                <a:solidFill>
                  <a:schemeClr val="dk1"/>
                </a:solidFill>
                <a:latin typeface="Open Sans ExtraBold"/>
                <a:ea typeface="Open Sans ExtraBold"/>
                <a:cs typeface="Open Sans ExtraBold"/>
                <a:sym typeface="Open Sans ExtraBold"/>
              </a:defRPr>
            </a:lvl1pPr>
            <a:lvl2pPr lvl="1" rtl="0">
              <a:spcBef>
                <a:spcPts val="0"/>
              </a:spcBef>
              <a:spcAft>
                <a:spcPts val="0"/>
              </a:spcAft>
              <a:buClr>
                <a:schemeClr val="dk1"/>
              </a:buClr>
              <a:buSzPts val="3000"/>
              <a:buNone/>
              <a:defRPr sz="3000">
                <a:solidFill>
                  <a:schemeClr val="dk1"/>
                </a:solidFill>
              </a:defRPr>
            </a:lvl2pPr>
            <a:lvl3pPr lvl="2" rtl="0">
              <a:spcBef>
                <a:spcPts val="1600"/>
              </a:spcBef>
              <a:spcAft>
                <a:spcPts val="0"/>
              </a:spcAft>
              <a:buClr>
                <a:schemeClr val="dk1"/>
              </a:buClr>
              <a:buSzPts val="3000"/>
              <a:buNone/>
              <a:defRPr sz="3000">
                <a:solidFill>
                  <a:schemeClr val="dk1"/>
                </a:solidFill>
              </a:defRPr>
            </a:lvl3pPr>
            <a:lvl4pPr lvl="3" rtl="0">
              <a:spcBef>
                <a:spcPts val="1600"/>
              </a:spcBef>
              <a:spcAft>
                <a:spcPts val="0"/>
              </a:spcAft>
              <a:buClr>
                <a:schemeClr val="dk1"/>
              </a:buClr>
              <a:buSzPts val="3000"/>
              <a:buNone/>
              <a:defRPr sz="3000">
                <a:solidFill>
                  <a:schemeClr val="dk1"/>
                </a:solidFill>
              </a:defRPr>
            </a:lvl4pPr>
            <a:lvl5pPr lvl="4" rtl="0">
              <a:spcBef>
                <a:spcPts val="1600"/>
              </a:spcBef>
              <a:spcAft>
                <a:spcPts val="0"/>
              </a:spcAft>
              <a:buClr>
                <a:schemeClr val="dk1"/>
              </a:buClr>
              <a:buSzPts val="3000"/>
              <a:buNone/>
              <a:defRPr sz="3000">
                <a:solidFill>
                  <a:schemeClr val="dk1"/>
                </a:solidFill>
              </a:defRPr>
            </a:lvl5pPr>
            <a:lvl6pPr lvl="5" rtl="0">
              <a:spcBef>
                <a:spcPts val="1600"/>
              </a:spcBef>
              <a:spcAft>
                <a:spcPts val="0"/>
              </a:spcAft>
              <a:buClr>
                <a:schemeClr val="dk1"/>
              </a:buClr>
              <a:buSzPts val="3000"/>
              <a:buNone/>
              <a:defRPr sz="3000">
                <a:solidFill>
                  <a:schemeClr val="dk1"/>
                </a:solidFill>
              </a:defRPr>
            </a:lvl6pPr>
            <a:lvl7pPr lvl="6" rtl="0">
              <a:spcBef>
                <a:spcPts val="1600"/>
              </a:spcBef>
              <a:spcAft>
                <a:spcPts val="0"/>
              </a:spcAft>
              <a:buClr>
                <a:schemeClr val="dk1"/>
              </a:buClr>
              <a:buSzPts val="3000"/>
              <a:buNone/>
              <a:defRPr sz="3000">
                <a:solidFill>
                  <a:schemeClr val="dk1"/>
                </a:solidFill>
              </a:defRPr>
            </a:lvl7pPr>
            <a:lvl8pPr lvl="7" rtl="0">
              <a:spcBef>
                <a:spcPts val="1600"/>
              </a:spcBef>
              <a:spcAft>
                <a:spcPts val="0"/>
              </a:spcAft>
              <a:buClr>
                <a:schemeClr val="dk1"/>
              </a:buClr>
              <a:buSzPts val="3000"/>
              <a:buNone/>
              <a:defRPr sz="3000">
                <a:solidFill>
                  <a:schemeClr val="dk1"/>
                </a:solidFill>
              </a:defRPr>
            </a:lvl8pPr>
            <a:lvl9pPr lvl="8" rtl="0">
              <a:spcBef>
                <a:spcPts val="1600"/>
              </a:spcBef>
              <a:spcAft>
                <a:spcPts val="1600"/>
              </a:spcAft>
              <a:buClr>
                <a:schemeClr val="dk1"/>
              </a:buClr>
              <a:buSzPts val="3000"/>
              <a:buNone/>
              <a:defRPr sz="3000">
                <a:solidFill>
                  <a:schemeClr val="dk1"/>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866216" y="1085851"/>
            <a:ext cx="6619244" cy="2497186"/>
          </a:xfrm>
        </p:spPr>
        <p:txBody>
          <a:bodyPr anchor="b"/>
          <a:lstStyle>
            <a:lvl1pPr>
              <a:defRPr sz="54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866216" y="3583035"/>
            <a:ext cx="6619244" cy="646065"/>
          </a:xfrm>
        </p:spPr>
        <p:txBody>
          <a:bodyPr anchor="t"/>
          <a:lstStyle>
            <a:lvl1pPr marL="0" indent="0" algn="l">
              <a:buNone/>
              <a:defRPr cap="all">
                <a:solidFill>
                  <a:schemeClr val="bg2">
                    <a:lumMod val="40000"/>
                    <a:lumOff val="6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49775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3"/>
          <p:cNvSpPr>
            <a:spLocks noGrp="1"/>
          </p:cNvSpPr>
          <p:nvPr>
            <p:ph type="dt" sz="half" idx="10"/>
          </p:nvPr>
        </p:nvSpPr>
        <p:spPr/>
        <p:txBody>
          <a:bodyPr/>
          <a:lstStyle/>
          <a:p>
            <a:fld id="{1D8BD707-D9CF-40AE-B4C6-C98DA3205C09}" type="datetimeFigureOut">
              <a:rPr lang="en-US" smtClean="0"/>
              <a:pPr/>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1581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866218" y="2146300"/>
            <a:ext cx="6619243" cy="1436736"/>
          </a:xfrm>
        </p:spPr>
        <p:txBody>
          <a:bodyPr anchor="b"/>
          <a:lstStyle>
            <a:lvl1pPr algn="l">
              <a:defRPr sz="3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66216" y="3583036"/>
            <a:ext cx="6619244" cy="645300"/>
          </a:xfrm>
        </p:spPr>
        <p:txBody>
          <a:bodyPr anchor="t"/>
          <a:lstStyle>
            <a:lvl1pPr marL="0" indent="0" algn="l">
              <a:buNone/>
              <a:defRPr sz="1500" cap="all">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1D8BD707-D9CF-40AE-B4C6-C98DA3205C09}" type="datetimeFigureOut">
              <a:rPr lang="en-US" smtClean="0"/>
              <a:pPr/>
              <a:t>5/28/2021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433488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theme" Target="../theme/theme2.xml"/><Relationship Id="rId3" Type="http://schemas.openxmlformats.org/officeDocument/2006/relationships/slideLayout" Target="../slideLayouts/slideLayout9.xml"/><Relationship Id="rId21" Type="http://schemas.openxmlformats.org/officeDocument/2006/relationships/image" Target="../media/image4.png"/><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19" Type="http://schemas.openxmlformats.org/officeDocument/2006/relationships/image" Target="../media/image2.png"/><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100" y="0"/>
            <a:ext cx="9144150" cy="5143500"/>
            <a:chOff x="-100" y="0"/>
            <a:chExt cx="9144150" cy="5143500"/>
          </a:xfrm>
        </p:grpSpPr>
        <p:sp>
          <p:nvSpPr>
            <p:cNvPr id="7" name="Google Shape;7;p1"/>
            <p:cNvSpPr/>
            <p:nvPr/>
          </p:nvSpPr>
          <p:spPr>
            <a:xfrm>
              <a:off x="-100" y="0"/>
              <a:ext cx="9144000" cy="144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p1"/>
            <p:cNvSpPr/>
            <p:nvPr/>
          </p:nvSpPr>
          <p:spPr>
            <a:xfrm>
              <a:off x="-100" y="4999500"/>
              <a:ext cx="9144000" cy="144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p1"/>
            <p:cNvSpPr/>
            <p:nvPr/>
          </p:nvSpPr>
          <p:spPr>
            <a:xfrm rot="-5400000">
              <a:off x="-2499850" y="2499750"/>
              <a:ext cx="5143500" cy="144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1"/>
            <p:cNvSpPr/>
            <p:nvPr/>
          </p:nvSpPr>
          <p:spPr>
            <a:xfrm rot="-5400000">
              <a:off x="6500300" y="2499750"/>
              <a:ext cx="5143500" cy="144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Google Shape;11;p1"/>
          <p:cNvSpPr txBox="1">
            <a:spLocks noGrp="1"/>
          </p:cNvSpPr>
          <p:nvPr>
            <p:ph type="title"/>
          </p:nvPr>
        </p:nvSpPr>
        <p:spPr>
          <a:xfrm>
            <a:off x="713225" y="539500"/>
            <a:ext cx="7717500" cy="6129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500"/>
              <a:buFont typeface="Open Sans ExtraBold"/>
              <a:buNone/>
              <a:defRPr sz="2500">
                <a:solidFill>
                  <a:schemeClr val="dk1"/>
                </a:solidFill>
                <a:latin typeface="Open Sans ExtraBold"/>
                <a:ea typeface="Open Sans ExtraBold"/>
                <a:cs typeface="Open Sans ExtraBold"/>
                <a:sym typeface="Open Sans ExtraBold"/>
              </a:defRPr>
            </a:lvl1pPr>
            <a:lvl2pPr lvl="1">
              <a:spcBef>
                <a:spcPts val="0"/>
              </a:spcBef>
              <a:spcAft>
                <a:spcPts val="0"/>
              </a:spcAft>
              <a:buClr>
                <a:schemeClr val="dk1"/>
              </a:buClr>
              <a:buSzPts val="2500"/>
              <a:buFont typeface="Open Sans ExtraBold"/>
              <a:buNone/>
              <a:defRPr sz="2500">
                <a:solidFill>
                  <a:schemeClr val="dk1"/>
                </a:solidFill>
                <a:latin typeface="Open Sans ExtraBold"/>
                <a:ea typeface="Open Sans ExtraBold"/>
                <a:cs typeface="Open Sans ExtraBold"/>
                <a:sym typeface="Open Sans ExtraBold"/>
              </a:defRPr>
            </a:lvl2pPr>
            <a:lvl3pPr lvl="2">
              <a:spcBef>
                <a:spcPts val="0"/>
              </a:spcBef>
              <a:spcAft>
                <a:spcPts val="0"/>
              </a:spcAft>
              <a:buClr>
                <a:schemeClr val="dk1"/>
              </a:buClr>
              <a:buSzPts val="2500"/>
              <a:buFont typeface="Open Sans ExtraBold"/>
              <a:buNone/>
              <a:defRPr sz="2500">
                <a:solidFill>
                  <a:schemeClr val="dk1"/>
                </a:solidFill>
                <a:latin typeface="Open Sans ExtraBold"/>
                <a:ea typeface="Open Sans ExtraBold"/>
                <a:cs typeface="Open Sans ExtraBold"/>
                <a:sym typeface="Open Sans ExtraBold"/>
              </a:defRPr>
            </a:lvl3pPr>
            <a:lvl4pPr lvl="3">
              <a:spcBef>
                <a:spcPts val="0"/>
              </a:spcBef>
              <a:spcAft>
                <a:spcPts val="0"/>
              </a:spcAft>
              <a:buClr>
                <a:schemeClr val="dk1"/>
              </a:buClr>
              <a:buSzPts val="2500"/>
              <a:buFont typeface="Open Sans ExtraBold"/>
              <a:buNone/>
              <a:defRPr sz="2500">
                <a:solidFill>
                  <a:schemeClr val="dk1"/>
                </a:solidFill>
                <a:latin typeface="Open Sans ExtraBold"/>
                <a:ea typeface="Open Sans ExtraBold"/>
                <a:cs typeface="Open Sans ExtraBold"/>
                <a:sym typeface="Open Sans ExtraBold"/>
              </a:defRPr>
            </a:lvl4pPr>
            <a:lvl5pPr lvl="4">
              <a:spcBef>
                <a:spcPts val="0"/>
              </a:spcBef>
              <a:spcAft>
                <a:spcPts val="0"/>
              </a:spcAft>
              <a:buClr>
                <a:schemeClr val="dk1"/>
              </a:buClr>
              <a:buSzPts val="2500"/>
              <a:buFont typeface="Open Sans ExtraBold"/>
              <a:buNone/>
              <a:defRPr sz="2500">
                <a:solidFill>
                  <a:schemeClr val="dk1"/>
                </a:solidFill>
                <a:latin typeface="Open Sans ExtraBold"/>
                <a:ea typeface="Open Sans ExtraBold"/>
                <a:cs typeface="Open Sans ExtraBold"/>
                <a:sym typeface="Open Sans ExtraBold"/>
              </a:defRPr>
            </a:lvl5pPr>
            <a:lvl6pPr lvl="5">
              <a:spcBef>
                <a:spcPts val="0"/>
              </a:spcBef>
              <a:spcAft>
                <a:spcPts val="0"/>
              </a:spcAft>
              <a:buClr>
                <a:schemeClr val="dk1"/>
              </a:buClr>
              <a:buSzPts val="2500"/>
              <a:buFont typeface="Open Sans ExtraBold"/>
              <a:buNone/>
              <a:defRPr sz="2500">
                <a:solidFill>
                  <a:schemeClr val="dk1"/>
                </a:solidFill>
                <a:latin typeface="Open Sans ExtraBold"/>
                <a:ea typeface="Open Sans ExtraBold"/>
                <a:cs typeface="Open Sans ExtraBold"/>
                <a:sym typeface="Open Sans ExtraBold"/>
              </a:defRPr>
            </a:lvl6pPr>
            <a:lvl7pPr lvl="6">
              <a:spcBef>
                <a:spcPts val="0"/>
              </a:spcBef>
              <a:spcAft>
                <a:spcPts val="0"/>
              </a:spcAft>
              <a:buClr>
                <a:schemeClr val="dk1"/>
              </a:buClr>
              <a:buSzPts val="2500"/>
              <a:buFont typeface="Open Sans ExtraBold"/>
              <a:buNone/>
              <a:defRPr sz="2500">
                <a:solidFill>
                  <a:schemeClr val="dk1"/>
                </a:solidFill>
                <a:latin typeface="Open Sans ExtraBold"/>
                <a:ea typeface="Open Sans ExtraBold"/>
                <a:cs typeface="Open Sans ExtraBold"/>
                <a:sym typeface="Open Sans ExtraBold"/>
              </a:defRPr>
            </a:lvl7pPr>
            <a:lvl8pPr lvl="7">
              <a:spcBef>
                <a:spcPts val="0"/>
              </a:spcBef>
              <a:spcAft>
                <a:spcPts val="0"/>
              </a:spcAft>
              <a:buClr>
                <a:schemeClr val="dk1"/>
              </a:buClr>
              <a:buSzPts val="2500"/>
              <a:buFont typeface="Open Sans ExtraBold"/>
              <a:buNone/>
              <a:defRPr sz="2500">
                <a:solidFill>
                  <a:schemeClr val="dk1"/>
                </a:solidFill>
                <a:latin typeface="Open Sans ExtraBold"/>
                <a:ea typeface="Open Sans ExtraBold"/>
                <a:cs typeface="Open Sans ExtraBold"/>
                <a:sym typeface="Open Sans ExtraBold"/>
              </a:defRPr>
            </a:lvl8pPr>
            <a:lvl9pPr lvl="8">
              <a:spcBef>
                <a:spcPts val="0"/>
              </a:spcBef>
              <a:spcAft>
                <a:spcPts val="0"/>
              </a:spcAft>
              <a:buClr>
                <a:schemeClr val="dk1"/>
              </a:buClr>
              <a:buSzPts val="2500"/>
              <a:buFont typeface="Open Sans ExtraBold"/>
              <a:buNone/>
              <a:defRPr sz="2500">
                <a:solidFill>
                  <a:schemeClr val="dk1"/>
                </a:solidFill>
                <a:latin typeface="Open Sans ExtraBold"/>
                <a:ea typeface="Open Sans ExtraBold"/>
                <a:cs typeface="Open Sans ExtraBold"/>
                <a:sym typeface="Open Sans ExtraBold"/>
              </a:defRPr>
            </a:lvl9pPr>
          </a:lstStyle>
          <a:p>
            <a:endParaRPr/>
          </a:p>
        </p:txBody>
      </p:sp>
      <p:sp>
        <p:nvSpPr>
          <p:cNvPr id="12" name="Google Shape;12;p1"/>
          <p:cNvSpPr txBox="1">
            <a:spLocks noGrp="1"/>
          </p:cNvSpPr>
          <p:nvPr>
            <p:ph type="body" idx="1"/>
          </p:nvPr>
        </p:nvSpPr>
        <p:spPr>
          <a:xfrm>
            <a:off x="713225" y="1152475"/>
            <a:ext cx="7717500" cy="34560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1"/>
              </a:buClr>
              <a:buSzPts val="1600"/>
              <a:buFont typeface="Nunito Sans"/>
              <a:buChar char="●"/>
              <a:defRPr sz="1600">
                <a:solidFill>
                  <a:schemeClr val="dk1"/>
                </a:solidFill>
                <a:latin typeface="Nunito Sans"/>
                <a:ea typeface="Nunito Sans"/>
                <a:cs typeface="Nunito Sans"/>
                <a:sym typeface="Nunito Sans"/>
              </a:defRPr>
            </a:lvl1pPr>
            <a:lvl2pPr marL="914400" lvl="1" indent="-330200">
              <a:lnSpc>
                <a:spcPct val="100000"/>
              </a:lnSpc>
              <a:spcBef>
                <a:spcPts val="1600"/>
              </a:spcBef>
              <a:spcAft>
                <a:spcPts val="0"/>
              </a:spcAft>
              <a:buClr>
                <a:schemeClr val="dk1"/>
              </a:buClr>
              <a:buSzPts val="1600"/>
              <a:buFont typeface="Nunito Sans"/>
              <a:buChar char="○"/>
              <a:defRPr sz="1600">
                <a:solidFill>
                  <a:schemeClr val="dk1"/>
                </a:solidFill>
                <a:latin typeface="Nunito Sans"/>
                <a:ea typeface="Nunito Sans"/>
                <a:cs typeface="Nunito Sans"/>
                <a:sym typeface="Nunito Sans"/>
              </a:defRPr>
            </a:lvl2pPr>
            <a:lvl3pPr marL="1371600" lvl="2" indent="-330200">
              <a:lnSpc>
                <a:spcPct val="100000"/>
              </a:lnSpc>
              <a:spcBef>
                <a:spcPts val="1600"/>
              </a:spcBef>
              <a:spcAft>
                <a:spcPts val="0"/>
              </a:spcAft>
              <a:buClr>
                <a:schemeClr val="dk1"/>
              </a:buClr>
              <a:buSzPts val="1600"/>
              <a:buFont typeface="Nunito Sans"/>
              <a:buChar char="■"/>
              <a:defRPr sz="1600">
                <a:solidFill>
                  <a:schemeClr val="dk1"/>
                </a:solidFill>
                <a:latin typeface="Nunito Sans"/>
                <a:ea typeface="Nunito Sans"/>
                <a:cs typeface="Nunito Sans"/>
                <a:sym typeface="Nunito Sans"/>
              </a:defRPr>
            </a:lvl3pPr>
            <a:lvl4pPr marL="1828800" lvl="3" indent="-330200">
              <a:lnSpc>
                <a:spcPct val="100000"/>
              </a:lnSpc>
              <a:spcBef>
                <a:spcPts val="1600"/>
              </a:spcBef>
              <a:spcAft>
                <a:spcPts val="0"/>
              </a:spcAft>
              <a:buClr>
                <a:schemeClr val="dk1"/>
              </a:buClr>
              <a:buSzPts val="1600"/>
              <a:buFont typeface="Nunito Sans"/>
              <a:buChar char="●"/>
              <a:defRPr sz="1600">
                <a:solidFill>
                  <a:schemeClr val="dk1"/>
                </a:solidFill>
                <a:latin typeface="Nunito Sans"/>
                <a:ea typeface="Nunito Sans"/>
                <a:cs typeface="Nunito Sans"/>
                <a:sym typeface="Nunito Sans"/>
              </a:defRPr>
            </a:lvl4pPr>
            <a:lvl5pPr marL="2286000" lvl="4" indent="-330200">
              <a:lnSpc>
                <a:spcPct val="100000"/>
              </a:lnSpc>
              <a:spcBef>
                <a:spcPts val="1600"/>
              </a:spcBef>
              <a:spcAft>
                <a:spcPts val="0"/>
              </a:spcAft>
              <a:buClr>
                <a:schemeClr val="dk1"/>
              </a:buClr>
              <a:buSzPts val="1600"/>
              <a:buFont typeface="Nunito Sans"/>
              <a:buChar char="○"/>
              <a:defRPr sz="1600">
                <a:solidFill>
                  <a:schemeClr val="dk1"/>
                </a:solidFill>
                <a:latin typeface="Nunito Sans"/>
                <a:ea typeface="Nunito Sans"/>
                <a:cs typeface="Nunito Sans"/>
                <a:sym typeface="Nunito Sans"/>
              </a:defRPr>
            </a:lvl5pPr>
            <a:lvl6pPr marL="2743200" lvl="5" indent="-330200">
              <a:lnSpc>
                <a:spcPct val="100000"/>
              </a:lnSpc>
              <a:spcBef>
                <a:spcPts val="1600"/>
              </a:spcBef>
              <a:spcAft>
                <a:spcPts val="0"/>
              </a:spcAft>
              <a:buClr>
                <a:schemeClr val="dk1"/>
              </a:buClr>
              <a:buSzPts val="1600"/>
              <a:buFont typeface="Nunito Sans"/>
              <a:buChar char="■"/>
              <a:defRPr sz="1600">
                <a:solidFill>
                  <a:schemeClr val="dk1"/>
                </a:solidFill>
                <a:latin typeface="Nunito Sans"/>
                <a:ea typeface="Nunito Sans"/>
                <a:cs typeface="Nunito Sans"/>
                <a:sym typeface="Nunito Sans"/>
              </a:defRPr>
            </a:lvl6pPr>
            <a:lvl7pPr marL="3200400" lvl="6" indent="-330200">
              <a:lnSpc>
                <a:spcPct val="100000"/>
              </a:lnSpc>
              <a:spcBef>
                <a:spcPts val="1600"/>
              </a:spcBef>
              <a:spcAft>
                <a:spcPts val="0"/>
              </a:spcAft>
              <a:buClr>
                <a:schemeClr val="dk1"/>
              </a:buClr>
              <a:buSzPts val="1600"/>
              <a:buFont typeface="Nunito Sans"/>
              <a:buChar char="●"/>
              <a:defRPr sz="1600">
                <a:solidFill>
                  <a:schemeClr val="dk1"/>
                </a:solidFill>
                <a:latin typeface="Nunito Sans"/>
                <a:ea typeface="Nunito Sans"/>
                <a:cs typeface="Nunito Sans"/>
                <a:sym typeface="Nunito Sans"/>
              </a:defRPr>
            </a:lvl7pPr>
            <a:lvl8pPr marL="3657600" lvl="7" indent="-330200">
              <a:lnSpc>
                <a:spcPct val="100000"/>
              </a:lnSpc>
              <a:spcBef>
                <a:spcPts val="1600"/>
              </a:spcBef>
              <a:spcAft>
                <a:spcPts val="0"/>
              </a:spcAft>
              <a:buClr>
                <a:schemeClr val="dk1"/>
              </a:buClr>
              <a:buSzPts val="1600"/>
              <a:buFont typeface="Nunito Sans"/>
              <a:buChar char="○"/>
              <a:defRPr sz="1600">
                <a:solidFill>
                  <a:schemeClr val="dk1"/>
                </a:solidFill>
                <a:latin typeface="Nunito Sans"/>
                <a:ea typeface="Nunito Sans"/>
                <a:cs typeface="Nunito Sans"/>
                <a:sym typeface="Nunito Sans"/>
              </a:defRPr>
            </a:lvl8pPr>
            <a:lvl9pPr marL="4114800" lvl="8" indent="-330200">
              <a:lnSpc>
                <a:spcPct val="100000"/>
              </a:lnSpc>
              <a:spcBef>
                <a:spcPts val="1600"/>
              </a:spcBef>
              <a:spcAft>
                <a:spcPts val="1600"/>
              </a:spcAft>
              <a:buClr>
                <a:schemeClr val="dk1"/>
              </a:buClr>
              <a:buSzPts val="1600"/>
              <a:buFont typeface="Nunito Sans"/>
              <a:buChar char="■"/>
              <a:defRPr sz="1600">
                <a:solidFill>
                  <a:schemeClr val="dk1"/>
                </a:solidFill>
                <a:latin typeface="Nunito Sans"/>
                <a:ea typeface="Nunito Sans"/>
                <a:cs typeface="Nunito Sans"/>
                <a:sym typeface="Nunito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4" r:id="rId4"/>
    <p:sldLayoutId id="2147483657" r:id="rId5"/>
    <p:sldLayoutId id="214748366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49">
          <p15:clr>
            <a:srgbClr val="FF00FF"/>
          </p15:clr>
        </p15:guide>
        <p15:guide id="2" pos="5311">
          <p15:clr>
            <a:srgbClr val="FF00FF"/>
          </p15:clr>
        </p15:guide>
        <p15:guide id="3" orient="horz" pos="340">
          <p15:clr>
            <a:srgbClr val="FF00FF"/>
          </p15:clr>
        </p15:guide>
        <p15:guide id="4" orient="horz" pos="2903">
          <p15:clr>
            <a:srgbClr val="FF00FF"/>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002264"/>
            <a:ext cx="3027759" cy="3141237"/>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169261"/>
            <a:ext cx="1141809" cy="1774090"/>
          </a:xfrm>
          <a:prstGeom prst="rect">
            <a:avLst/>
          </a:prstGeom>
        </p:spPr>
      </p:pic>
      <p:sp>
        <p:nvSpPr>
          <p:cNvPr id="16" name="Oval 15"/>
          <p:cNvSpPr/>
          <p:nvPr/>
        </p:nvSpPr>
        <p:spPr>
          <a:xfrm>
            <a:off x="6456759" y="1257300"/>
            <a:ext cx="2114550" cy="211455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5999559" y="1"/>
            <a:ext cx="1202541" cy="856056"/>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6454409" y="4572000"/>
            <a:ext cx="745301" cy="571500"/>
          </a:xfrm>
          <a:prstGeom prst="rect">
            <a:avLst/>
          </a:prstGeom>
        </p:spPr>
      </p:pic>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4" y="339539"/>
            <a:ext cx="7053543" cy="1050398"/>
          </a:xfrm>
          <a:prstGeom prst="rect">
            <a:avLst/>
          </a:prstGeom>
        </p:spPr>
        <p:txBody>
          <a:bodyPr vert="horz" lIns="91440" tIns="45720" rIns="91440" bIns="45720" rtlCol="0" anchor="t">
            <a:no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27484" y="1539689"/>
            <a:ext cx="6709906" cy="3146611"/>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rot="5400000">
            <a:off x="7616730" y="1343026"/>
            <a:ext cx="742950" cy="228600"/>
          </a:xfrm>
          <a:prstGeom prst="rect">
            <a:avLst/>
          </a:prstGeom>
        </p:spPr>
        <p:txBody>
          <a:bodyPr vert="horz" lIns="91440" tIns="45720" rIns="91440" bIns="45720" rtlCol="0" anchor="t"/>
          <a:lstStyle>
            <a:lvl1pPr algn="l">
              <a:defRPr sz="825" b="0" i="0">
                <a:solidFill>
                  <a:schemeClr val="tx1">
                    <a:tint val="75000"/>
                    <a:alpha val="60000"/>
                  </a:schemeClr>
                </a:solidFill>
              </a:defRPr>
            </a:lvl1pPr>
          </a:lstStyle>
          <a:p>
            <a:fld id="{1D8BD707-D9CF-40AE-B4C6-C98DA3205C09}" type="datetimeFigureOut">
              <a:rPr lang="en-US" smtClean="0"/>
              <a:pPr/>
              <a:t>5/28/2021</a:t>
            </a:fld>
            <a:endParaRPr lang="en-US"/>
          </a:p>
        </p:txBody>
      </p:sp>
      <p:sp>
        <p:nvSpPr>
          <p:cNvPr id="5" name="Footer Placeholder 4"/>
          <p:cNvSpPr>
            <a:spLocks noGrp="1"/>
          </p:cNvSpPr>
          <p:nvPr>
            <p:ph type="ftr" sz="quarter" idx="3"/>
          </p:nvPr>
        </p:nvSpPr>
        <p:spPr>
          <a:xfrm rot="5400000">
            <a:off x="6713680" y="2418973"/>
            <a:ext cx="2894847" cy="228601"/>
          </a:xfrm>
          <a:prstGeom prst="rect">
            <a:avLst/>
          </a:prstGeom>
        </p:spPr>
        <p:txBody>
          <a:bodyPr vert="horz" lIns="91440" tIns="45720" rIns="91440" bIns="45720" rtlCol="0" anchor="b"/>
          <a:lstStyle>
            <a:lvl1pPr algn="l">
              <a:defRPr sz="825"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4406" y="221797"/>
            <a:ext cx="628650" cy="575766"/>
          </a:xfrm>
          <a:prstGeom prst="rect">
            <a:avLst/>
          </a:prstGeom>
        </p:spPr>
        <p:txBody>
          <a:bodyPr vert="horz" lIns="91440" tIns="45720" rIns="91440" bIns="45720" rtlCol="0" anchor="b"/>
          <a:lstStyle>
            <a:lvl1pPr algn="ctr">
              <a:defRPr sz="2100" b="0" i="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687034399"/>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l" defTabSz="342900" rtl="0" eaLnBrk="1" latinLnBrk="0" hangingPunct="1">
        <a:spcBef>
          <a:spcPct val="0"/>
        </a:spcBef>
        <a:buNone/>
        <a:defRPr sz="315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bg2">
            <a:lumMod val="40000"/>
            <a:lumOff val="60000"/>
          </a:schemeClr>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bg2">
            <a:lumMod val="40000"/>
            <a:lumOff val="60000"/>
          </a:schemeClr>
        </a:buClr>
        <a:buSzPct val="80000"/>
        <a:buFont typeface="Wingdings 3" charset="2"/>
        <a:buChar char=""/>
        <a:defRPr sz="135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5pPr>
      <a:lvl6pPr marL="187950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BE4C4"/>
        </a:solidFill>
        <a:effectLst/>
      </p:bgPr>
    </p:bg>
    <p:spTree>
      <p:nvGrpSpPr>
        <p:cNvPr id="1" name="Shape 577"/>
        <p:cNvGrpSpPr/>
        <p:nvPr/>
      </p:nvGrpSpPr>
      <p:grpSpPr>
        <a:xfrm>
          <a:off x="0" y="0"/>
          <a:ext cx="0" cy="0"/>
          <a:chOff x="0" y="0"/>
          <a:chExt cx="0" cy="0"/>
        </a:xfrm>
      </p:grpSpPr>
      <p:pic>
        <p:nvPicPr>
          <p:cNvPr id="2" name="Εικόνα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7625" y="138546"/>
            <a:ext cx="4530902" cy="4856018"/>
          </a:xfrm>
          <a:prstGeom prst="rect">
            <a:avLst/>
          </a:prstGeom>
        </p:spPr>
      </p:pic>
      <p:sp>
        <p:nvSpPr>
          <p:cNvPr id="578" name="Google Shape;578;p23"/>
          <p:cNvSpPr txBox="1">
            <a:spLocks noGrp="1"/>
          </p:cNvSpPr>
          <p:nvPr>
            <p:ph type="ctrTitle"/>
          </p:nvPr>
        </p:nvSpPr>
        <p:spPr>
          <a:xfrm>
            <a:off x="285269" y="1235653"/>
            <a:ext cx="4179831" cy="2833200"/>
          </a:xfrm>
          <a:prstGeom prst="rect">
            <a:avLst/>
          </a:prstGeom>
        </p:spPr>
        <p:txBody>
          <a:bodyPr spcFirstLastPara="1" wrap="square" lIns="91425" tIns="91425" rIns="91425" bIns="91425" anchor="ctr" anchorCtr="0">
            <a:noAutofit/>
          </a:bodyPr>
          <a:lstStyle/>
          <a:p>
            <a:pPr lvl="0"/>
            <a:r>
              <a:rPr lang="el-GR" sz="3200" dirty="0">
                <a:latin typeface="Franklin Gothic Heavy" panose="020B0903020102020204" pitchFamily="34" charset="0"/>
              </a:rPr>
              <a:t>Επιχειρηματικές τάσεις</a:t>
            </a:r>
            <a:br>
              <a:rPr lang="el-GR" sz="3200" dirty="0">
                <a:latin typeface="Franklin Gothic Heavy" panose="020B0903020102020204" pitchFamily="34" charset="0"/>
              </a:rPr>
            </a:br>
            <a:r>
              <a:rPr lang="el-GR" sz="3200" dirty="0">
                <a:latin typeface="Franklin Gothic Heavy" panose="020B0903020102020204" pitchFamily="34" charset="0"/>
              </a:rPr>
              <a:t>στις ελληνικές αγροτικές περιοχές.</a:t>
            </a:r>
            <a:endParaRPr sz="3200" dirty="0">
              <a:latin typeface="Franklin Gothic Heavy" panose="020B0903020102020204" pitchFamily="34" charset="0"/>
            </a:endParaRPr>
          </a:p>
        </p:txBody>
      </p:sp>
      <p:grpSp>
        <p:nvGrpSpPr>
          <p:cNvPr id="774" name="Google Shape;774;p23"/>
          <p:cNvGrpSpPr/>
          <p:nvPr/>
        </p:nvGrpSpPr>
        <p:grpSpPr>
          <a:xfrm>
            <a:off x="6737837" y="702013"/>
            <a:ext cx="2193349" cy="835790"/>
            <a:chOff x="922925" y="2000450"/>
            <a:chExt cx="1793750" cy="750800"/>
          </a:xfrm>
        </p:grpSpPr>
        <p:sp>
          <p:nvSpPr>
            <p:cNvPr id="784" name="Google Shape;784;p23"/>
            <p:cNvSpPr/>
            <p:nvPr/>
          </p:nvSpPr>
          <p:spPr>
            <a:xfrm>
              <a:off x="2344825" y="2128350"/>
              <a:ext cx="2825" cy="415075"/>
            </a:xfrm>
            <a:custGeom>
              <a:avLst/>
              <a:gdLst/>
              <a:ahLst/>
              <a:cxnLst/>
              <a:rect l="l" t="t" r="r" b="b"/>
              <a:pathLst>
                <a:path w="113" h="16603" extrusionOk="0">
                  <a:moveTo>
                    <a:pt x="1" y="0"/>
                  </a:moveTo>
                  <a:lnTo>
                    <a:pt x="1" y="16602"/>
                  </a:lnTo>
                  <a:lnTo>
                    <a:pt x="113" y="16602"/>
                  </a:lnTo>
                  <a:lnTo>
                    <a:pt x="113"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3"/>
            <p:cNvSpPr/>
            <p:nvPr/>
          </p:nvSpPr>
          <p:spPr>
            <a:xfrm>
              <a:off x="2307500" y="2125850"/>
              <a:ext cx="77500" cy="49500"/>
            </a:xfrm>
            <a:custGeom>
              <a:avLst/>
              <a:gdLst/>
              <a:ahLst/>
              <a:cxnLst/>
              <a:rect l="l" t="t" r="r" b="b"/>
              <a:pathLst>
                <a:path w="3100" h="1980" extrusionOk="0">
                  <a:moveTo>
                    <a:pt x="1606" y="0"/>
                  </a:moveTo>
                  <a:lnTo>
                    <a:pt x="0" y="1905"/>
                  </a:lnTo>
                  <a:lnTo>
                    <a:pt x="88" y="1979"/>
                  </a:lnTo>
                  <a:lnTo>
                    <a:pt x="1593" y="187"/>
                  </a:lnTo>
                  <a:lnTo>
                    <a:pt x="3012" y="1979"/>
                  </a:lnTo>
                  <a:lnTo>
                    <a:pt x="3099" y="1905"/>
                  </a:lnTo>
                  <a:lnTo>
                    <a:pt x="1606"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3"/>
            <p:cNvSpPr/>
            <p:nvPr/>
          </p:nvSpPr>
          <p:spPr>
            <a:xfrm>
              <a:off x="2307500" y="2175625"/>
              <a:ext cx="77500" cy="49500"/>
            </a:xfrm>
            <a:custGeom>
              <a:avLst/>
              <a:gdLst/>
              <a:ahLst/>
              <a:cxnLst/>
              <a:rect l="l" t="t" r="r" b="b"/>
              <a:pathLst>
                <a:path w="3100" h="1980" extrusionOk="0">
                  <a:moveTo>
                    <a:pt x="1606" y="1"/>
                  </a:moveTo>
                  <a:lnTo>
                    <a:pt x="0" y="1905"/>
                  </a:lnTo>
                  <a:lnTo>
                    <a:pt x="88" y="1980"/>
                  </a:lnTo>
                  <a:lnTo>
                    <a:pt x="1593" y="187"/>
                  </a:lnTo>
                  <a:lnTo>
                    <a:pt x="3012" y="1980"/>
                  </a:lnTo>
                  <a:lnTo>
                    <a:pt x="3099" y="1905"/>
                  </a:lnTo>
                  <a:lnTo>
                    <a:pt x="1606" y="1"/>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3"/>
            <p:cNvSpPr/>
            <p:nvPr/>
          </p:nvSpPr>
          <p:spPr>
            <a:xfrm>
              <a:off x="2307500" y="2225425"/>
              <a:ext cx="77500" cy="49475"/>
            </a:xfrm>
            <a:custGeom>
              <a:avLst/>
              <a:gdLst/>
              <a:ahLst/>
              <a:cxnLst/>
              <a:rect l="l" t="t" r="r" b="b"/>
              <a:pathLst>
                <a:path w="3100" h="1979" extrusionOk="0">
                  <a:moveTo>
                    <a:pt x="1606" y="0"/>
                  </a:moveTo>
                  <a:lnTo>
                    <a:pt x="0" y="1904"/>
                  </a:lnTo>
                  <a:lnTo>
                    <a:pt x="88" y="1979"/>
                  </a:lnTo>
                  <a:lnTo>
                    <a:pt x="1593" y="187"/>
                  </a:lnTo>
                  <a:lnTo>
                    <a:pt x="3012" y="1979"/>
                  </a:lnTo>
                  <a:lnTo>
                    <a:pt x="3099" y="1904"/>
                  </a:lnTo>
                  <a:lnTo>
                    <a:pt x="1606"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3"/>
            <p:cNvSpPr/>
            <p:nvPr/>
          </p:nvSpPr>
          <p:spPr>
            <a:xfrm>
              <a:off x="2307500" y="2282050"/>
              <a:ext cx="77500" cy="49800"/>
            </a:xfrm>
            <a:custGeom>
              <a:avLst/>
              <a:gdLst/>
              <a:ahLst/>
              <a:cxnLst/>
              <a:rect l="l" t="t" r="r" b="b"/>
              <a:pathLst>
                <a:path w="3100" h="1992" extrusionOk="0">
                  <a:moveTo>
                    <a:pt x="1606" y="0"/>
                  </a:moveTo>
                  <a:lnTo>
                    <a:pt x="0" y="1904"/>
                  </a:lnTo>
                  <a:lnTo>
                    <a:pt x="88" y="1991"/>
                  </a:lnTo>
                  <a:lnTo>
                    <a:pt x="1593" y="187"/>
                  </a:lnTo>
                  <a:lnTo>
                    <a:pt x="3012" y="1979"/>
                  </a:lnTo>
                  <a:lnTo>
                    <a:pt x="3099" y="1917"/>
                  </a:lnTo>
                  <a:lnTo>
                    <a:pt x="1606"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3"/>
            <p:cNvSpPr/>
            <p:nvPr/>
          </p:nvSpPr>
          <p:spPr>
            <a:xfrm>
              <a:off x="2307500" y="2331825"/>
              <a:ext cx="77500" cy="49500"/>
            </a:xfrm>
            <a:custGeom>
              <a:avLst/>
              <a:gdLst/>
              <a:ahLst/>
              <a:cxnLst/>
              <a:rect l="l" t="t" r="r" b="b"/>
              <a:pathLst>
                <a:path w="3100" h="1980" extrusionOk="0">
                  <a:moveTo>
                    <a:pt x="1606" y="0"/>
                  </a:moveTo>
                  <a:lnTo>
                    <a:pt x="0" y="1905"/>
                  </a:lnTo>
                  <a:lnTo>
                    <a:pt x="88" y="1979"/>
                  </a:lnTo>
                  <a:lnTo>
                    <a:pt x="1593" y="187"/>
                  </a:lnTo>
                  <a:lnTo>
                    <a:pt x="3012" y="1979"/>
                  </a:lnTo>
                  <a:lnTo>
                    <a:pt x="3099" y="1905"/>
                  </a:lnTo>
                  <a:lnTo>
                    <a:pt x="1606"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3"/>
            <p:cNvSpPr/>
            <p:nvPr/>
          </p:nvSpPr>
          <p:spPr>
            <a:xfrm>
              <a:off x="2307500" y="2381600"/>
              <a:ext cx="77500" cy="49500"/>
            </a:xfrm>
            <a:custGeom>
              <a:avLst/>
              <a:gdLst/>
              <a:ahLst/>
              <a:cxnLst/>
              <a:rect l="l" t="t" r="r" b="b"/>
              <a:pathLst>
                <a:path w="3100" h="1980" extrusionOk="0">
                  <a:moveTo>
                    <a:pt x="1606" y="1"/>
                  </a:moveTo>
                  <a:lnTo>
                    <a:pt x="0" y="1905"/>
                  </a:lnTo>
                  <a:lnTo>
                    <a:pt x="88" y="1979"/>
                  </a:lnTo>
                  <a:lnTo>
                    <a:pt x="1593" y="187"/>
                  </a:lnTo>
                  <a:lnTo>
                    <a:pt x="3012" y="1979"/>
                  </a:lnTo>
                  <a:lnTo>
                    <a:pt x="3099" y="1905"/>
                  </a:lnTo>
                  <a:lnTo>
                    <a:pt x="1606" y="1"/>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3"/>
            <p:cNvSpPr/>
            <p:nvPr/>
          </p:nvSpPr>
          <p:spPr>
            <a:xfrm>
              <a:off x="2307500" y="2438225"/>
              <a:ext cx="77500" cy="49800"/>
            </a:xfrm>
            <a:custGeom>
              <a:avLst/>
              <a:gdLst/>
              <a:ahLst/>
              <a:cxnLst/>
              <a:rect l="l" t="t" r="r" b="b"/>
              <a:pathLst>
                <a:path w="3100" h="1992" extrusionOk="0">
                  <a:moveTo>
                    <a:pt x="1606" y="1"/>
                  </a:moveTo>
                  <a:lnTo>
                    <a:pt x="0" y="1917"/>
                  </a:lnTo>
                  <a:lnTo>
                    <a:pt x="88" y="1992"/>
                  </a:lnTo>
                  <a:lnTo>
                    <a:pt x="1593" y="200"/>
                  </a:lnTo>
                  <a:lnTo>
                    <a:pt x="3012" y="1992"/>
                  </a:lnTo>
                  <a:lnTo>
                    <a:pt x="3099" y="1917"/>
                  </a:lnTo>
                  <a:lnTo>
                    <a:pt x="1606" y="1"/>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3"/>
            <p:cNvSpPr/>
            <p:nvPr/>
          </p:nvSpPr>
          <p:spPr>
            <a:xfrm>
              <a:off x="2307500" y="2488000"/>
              <a:ext cx="77500" cy="49825"/>
            </a:xfrm>
            <a:custGeom>
              <a:avLst/>
              <a:gdLst/>
              <a:ahLst/>
              <a:cxnLst/>
              <a:rect l="l" t="t" r="r" b="b"/>
              <a:pathLst>
                <a:path w="3100" h="1993" extrusionOk="0">
                  <a:moveTo>
                    <a:pt x="1606" y="1"/>
                  </a:moveTo>
                  <a:lnTo>
                    <a:pt x="0" y="1918"/>
                  </a:lnTo>
                  <a:lnTo>
                    <a:pt x="88" y="1992"/>
                  </a:lnTo>
                  <a:lnTo>
                    <a:pt x="1593" y="200"/>
                  </a:lnTo>
                  <a:lnTo>
                    <a:pt x="3012" y="1992"/>
                  </a:lnTo>
                  <a:lnTo>
                    <a:pt x="3099" y="1918"/>
                  </a:lnTo>
                  <a:lnTo>
                    <a:pt x="1606" y="1"/>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3"/>
            <p:cNvSpPr/>
            <p:nvPr/>
          </p:nvSpPr>
          <p:spPr>
            <a:xfrm>
              <a:off x="2127975" y="2000450"/>
              <a:ext cx="257025" cy="674575"/>
            </a:xfrm>
            <a:custGeom>
              <a:avLst/>
              <a:gdLst/>
              <a:ahLst/>
              <a:cxnLst/>
              <a:rect l="l" t="t" r="r" b="b"/>
              <a:pathLst>
                <a:path w="10281" h="26983" extrusionOk="0">
                  <a:moveTo>
                    <a:pt x="5140" y="1"/>
                  </a:moveTo>
                  <a:lnTo>
                    <a:pt x="0" y="26983"/>
                  </a:lnTo>
                  <a:lnTo>
                    <a:pt x="10280" y="26983"/>
                  </a:lnTo>
                  <a:lnTo>
                    <a:pt x="514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3"/>
            <p:cNvSpPr/>
            <p:nvPr/>
          </p:nvSpPr>
          <p:spPr>
            <a:xfrm>
              <a:off x="2253050" y="2305925"/>
              <a:ext cx="3125" cy="370650"/>
            </a:xfrm>
            <a:custGeom>
              <a:avLst/>
              <a:gdLst/>
              <a:ahLst/>
              <a:cxnLst/>
              <a:rect l="l" t="t" r="r" b="b"/>
              <a:pathLst>
                <a:path w="125" h="14826" extrusionOk="0">
                  <a:moveTo>
                    <a:pt x="67" y="0"/>
                  </a:moveTo>
                  <a:cubicBezTo>
                    <a:pt x="38" y="0"/>
                    <a:pt x="7" y="22"/>
                    <a:pt x="0" y="66"/>
                  </a:cubicBezTo>
                  <a:lnTo>
                    <a:pt x="0" y="14764"/>
                  </a:lnTo>
                  <a:cubicBezTo>
                    <a:pt x="0" y="14801"/>
                    <a:pt x="38" y="14826"/>
                    <a:pt x="63" y="14826"/>
                  </a:cubicBezTo>
                  <a:cubicBezTo>
                    <a:pt x="100" y="14826"/>
                    <a:pt x="125" y="14801"/>
                    <a:pt x="125" y="14764"/>
                  </a:cubicBezTo>
                  <a:lnTo>
                    <a:pt x="125" y="66"/>
                  </a:lnTo>
                  <a:cubicBezTo>
                    <a:pt x="125" y="22"/>
                    <a:pt x="97" y="0"/>
                    <a:pt x="67"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3"/>
            <p:cNvSpPr/>
            <p:nvPr/>
          </p:nvSpPr>
          <p:spPr>
            <a:xfrm>
              <a:off x="2219225" y="2306000"/>
              <a:ext cx="70875" cy="43900"/>
            </a:xfrm>
            <a:custGeom>
              <a:avLst/>
              <a:gdLst/>
              <a:ahLst/>
              <a:cxnLst/>
              <a:rect l="l" t="t" r="r" b="b"/>
              <a:pathLst>
                <a:path w="2835" h="1756" extrusionOk="0">
                  <a:moveTo>
                    <a:pt x="1465" y="0"/>
                  </a:moveTo>
                  <a:cubicBezTo>
                    <a:pt x="1441" y="0"/>
                    <a:pt x="1428" y="0"/>
                    <a:pt x="1416" y="25"/>
                  </a:cubicBezTo>
                  <a:lnTo>
                    <a:pt x="47" y="1656"/>
                  </a:lnTo>
                  <a:cubicBezTo>
                    <a:pt x="1" y="1701"/>
                    <a:pt x="42" y="1754"/>
                    <a:pt x="87" y="1754"/>
                  </a:cubicBezTo>
                  <a:cubicBezTo>
                    <a:pt x="104" y="1754"/>
                    <a:pt x="121" y="1747"/>
                    <a:pt x="134" y="1730"/>
                  </a:cubicBezTo>
                  <a:lnTo>
                    <a:pt x="1465" y="150"/>
                  </a:lnTo>
                  <a:lnTo>
                    <a:pt x="2710" y="1730"/>
                  </a:lnTo>
                  <a:cubicBezTo>
                    <a:pt x="2722" y="1743"/>
                    <a:pt x="2735" y="1755"/>
                    <a:pt x="2747" y="1755"/>
                  </a:cubicBezTo>
                  <a:cubicBezTo>
                    <a:pt x="2797" y="1755"/>
                    <a:pt x="2834" y="1693"/>
                    <a:pt x="2797" y="1656"/>
                  </a:cubicBezTo>
                  <a:lnTo>
                    <a:pt x="1503" y="25"/>
                  </a:lnTo>
                  <a:cubicBezTo>
                    <a:pt x="1503" y="13"/>
                    <a:pt x="1478" y="0"/>
                    <a:pt x="1465"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3"/>
            <p:cNvSpPr/>
            <p:nvPr/>
          </p:nvSpPr>
          <p:spPr>
            <a:xfrm>
              <a:off x="2219450" y="2349875"/>
              <a:ext cx="70650" cy="44200"/>
            </a:xfrm>
            <a:custGeom>
              <a:avLst/>
              <a:gdLst/>
              <a:ahLst/>
              <a:cxnLst/>
              <a:rect l="l" t="t" r="r" b="b"/>
              <a:pathLst>
                <a:path w="2826" h="1768" extrusionOk="0">
                  <a:moveTo>
                    <a:pt x="1456" y="0"/>
                  </a:moveTo>
                  <a:cubicBezTo>
                    <a:pt x="1432" y="0"/>
                    <a:pt x="1419" y="13"/>
                    <a:pt x="1407" y="25"/>
                  </a:cubicBezTo>
                  <a:lnTo>
                    <a:pt x="38" y="1668"/>
                  </a:lnTo>
                  <a:cubicBezTo>
                    <a:pt x="1" y="1714"/>
                    <a:pt x="39" y="1761"/>
                    <a:pt x="82" y="1761"/>
                  </a:cubicBezTo>
                  <a:cubicBezTo>
                    <a:pt x="97" y="1761"/>
                    <a:pt x="112" y="1755"/>
                    <a:pt x="125" y="1743"/>
                  </a:cubicBezTo>
                  <a:lnTo>
                    <a:pt x="1456" y="162"/>
                  </a:lnTo>
                  <a:lnTo>
                    <a:pt x="2701" y="1743"/>
                  </a:lnTo>
                  <a:cubicBezTo>
                    <a:pt x="2713" y="1755"/>
                    <a:pt x="2726" y="1767"/>
                    <a:pt x="2738" y="1767"/>
                  </a:cubicBezTo>
                  <a:cubicBezTo>
                    <a:pt x="2788" y="1767"/>
                    <a:pt x="2825" y="1705"/>
                    <a:pt x="2788" y="1668"/>
                  </a:cubicBezTo>
                  <a:lnTo>
                    <a:pt x="1494" y="25"/>
                  </a:lnTo>
                  <a:cubicBezTo>
                    <a:pt x="1494" y="13"/>
                    <a:pt x="1469" y="0"/>
                    <a:pt x="1456"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3"/>
            <p:cNvSpPr/>
            <p:nvPr/>
          </p:nvSpPr>
          <p:spPr>
            <a:xfrm>
              <a:off x="2219475" y="2394050"/>
              <a:ext cx="70625" cy="43900"/>
            </a:xfrm>
            <a:custGeom>
              <a:avLst/>
              <a:gdLst/>
              <a:ahLst/>
              <a:cxnLst/>
              <a:rect l="l" t="t" r="r" b="b"/>
              <a:pathLst>
                <a:path w="2825" h="1756" extrusionOk="0">
                  <a:moveTo>
                    <a:pt x="1455" y="0"/>
                  </a:moveTo>
                  <a:cubicBezTo>
                    <a:pt x="1431" y="0"/>
                    <a:pt x="1418" y="0"/>
                    <a:pt x="1406" y="25"/>
                  </a:cubicBezTo>
                  <a:lnTo>
                    <a:pt x="37" y="1656"/>
                  </a:lnTo>
                  <a:cubicBezTo>
                    <a:pt x="0" y="1701"/>
                    <a:pt x="37" y="1754"/>
                    <a:pt x="79" y="1754"/>
                  </a:cubicBezTo>
                  <a:cubicBezTo>
                    <a:pt x="95" y="1754"/>
                    <a:pt x="111" y="1747"/>
                    <a:pt x="124" y="1730"/>
                  </a:cubicBezTo>
                  <a:lnTo>
                    <a:pt x="1455" y="150"/>
                  </a:lnTo>
                  <a:lnTo>
                    <a:pt x="2700" y="1730"/>
                  </a:lnTo>
                  <a:cubicBezTo>
                    <a:pt x="2712" y="1743"/>
                    <a:pt x="2725" y="1755"/>
                    <a:pt x="2737" y="1755"/>
                  </a:cubicBezTo>
                  <a:cubicBezTo>
                    <a:pt x="2787" y="1755"/>
                    <a:pt x="2824" y="1705"/>
                    <a:pt x="2787" y="1656"/>
                  </a:cubicBezTo>
                  <a:lnTo>
                    <a:pt x="1493" y="25"/>
                  </a:lnTo>
                  <a:cubicBezTo>
                    <a:pt x="1493" y="13"/>
                    <a:pt x="1468" y="0"/>
                    <a:pt x="1455"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3"/>
            <p:cNvSpPr/>
            <p:nvPr/>
          </p:nvSpPr>
          <p:spPr>
            <a:xfrm>
              <a:off x="2219450" y="2444325"/>
              <a:ext cx="70650" cy="44025"/>
            </a:xfrm>
            <a:custGeom>
              <a:avLst/>
              <a:gdLst/>
              <a:ahLst/>
              <a:cxnLst/>
              <a:rect l="l" t="t" r="r" b="b"/>
              <a:pathLst>
                <a:path w="2826" h="1761" extrusionOk="0">
                  <a:moveTo>
                    <a:pt x="1437" y="0"/>
                  </a:moveTo>
                  <a:cubicBezTo>
                    <a:pt x="1424" y="0"/>
                    <a:pt x="1415" y="9"/>
                    <a:pt x="1407" y="18"/>
                  </a:cubicBezTo>
                  <a:lnTo>
                    <a:pt x="38" y="1661"/>
                  </a:lnTo>
                  <a:cubicBezTo>
                    <a:pt x="1" y="1707"/>
                    <a:pt x="39" y="1754"/>
                    <a:pt x="82" y="1754"/>
                  </a:cubicBezTo>
                  <a:cubicBezTo>
                    <a:pt x="97" y="1754"/>
                    <a:pt x="112" y="1748"/>
                    <a:pt x="125" y="1736"/>
                  </a:cubicBezTo>
                  <a:lnTo>
                    <a:pt x="1456" y="155"/>
                  </a:lnTo>
                  <a:lnTo>
                    <a:pt x="2701" y="1736"/>
                  </a:lnTo>
                  <a:cubicBezTo>
                    <a:pt x="2713" y="1748"/>
                    <a:pt x="2726" y="1760"/>
                    <a:pt x="2738" y="1760"/>
                  </a:cubicBezTo>
                  <a:cubicBezTo>
                    <a:pt x="2788" y="1760"/>
                    <a:pt x="2825" y="1698"/>
                    <a:pt x="2788" y="1661"/>
                  </a:cubicBezTo>
                  <a:lnTo>
                    <a:pt x="1494" y="18"/>
                  </a:lnTo>
                  <a:cubicBezTo>
                    <a:pt x="1494" y="6"/>
                    <a:pt x="1469" y="6"/>
                    <a:pt x="1456" y="6"/>
                  </a:cubicBezTo>
                  <a:cubicBezTo>
                    <a:pt x="1449" y="2"/>
                    <a:pt x="1443" y="0"/>
                    <a:pt x="1437"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3"/>
            <p:cNvSpPr/>
            <p:nvPr/>
          </p:nvSpPr>
          <p:spPr>
            <a:xfrm>
              <a:off x="2219200" y="2488325"/>
              <a:ext cx="70900" cy="44125"/>
            </a:xfrm>
            <a:custGeom>
              <a:avLst/>
              <a:gdLst/>
              <a:ahLst/>
              <a:cxnLst/>
              <a:rect l="l" t="t" r="r" b="b"/>
              <a:pathLst>
                <a:path w="2836" h="1765" extrusionOk="0">
                  <a:moveTo>
                    <a:pt x="1466" y="0"/>
                  </a:moveTo>
                  <a:cubicBezTo>
                    <a:pt x="1442" y="0"/>
                    <a:pt x="1429" y="13"/>
                    <a:pt x="1417" y="25"/>
                  </a:cubicBezTo>
                  <a:lnTo>
                    <a:pt x="48" y="1656"/>
                  </a:lnTo>
                  <a:cubicBezTo>
                    <a:pt x="1" y="1703"/>
                    <a:pt x="46" y="1764"/>
                    <a:pt x="93" y="1764"/>
                  </a:cubicBezTo>
                  <a:cubicBezTo>
                    <a:pt x="108" y="1764"/>
                    <a:pt x="123" y="1758"/>
                    <a:pt x="135" y="1743"/>
                  </a:cubicBezTo>
                  <a:lnTo>
                    <a:pt x="1466" y="150"/>
                  </a:lnTo>
                  <a:lnTo>
                    <a:pt x="2711" y="1730"/>
                  </a:lnTo>
                  <a:cubicBezTo>
                    <a:pt x="2723" y="1755"/>
                    <a:pt x="2736" y="1755"/>
                    <a:pt x="2748" y="1755"/>
                  </a:cubicBezTo>
                  <a:cubicBezTo>
                    <a:pt x="2798" y="1755"/>
                    <a:pt x="2835" y="1705"/>
                    <a:pt x="2798" y="1668"/>
                  </a:cubicBezTo>
                  <a:lnTo>
                    <a:pt x="1504" y="25"/>
                  </a:lnTo>
                  <a:cubicBezTo>
                    <a:pt x="1504" y="13"/>
                    <a:pt x="1479" y="0"/>
                    <a:pt x="1466"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3"/>
            <p:cNvSpPr/>
            <p:nvPr/>
          </p:nvSpPr>
          <p:spPr>
            <a:xfrm>
              <a:off x="2219250" y="2532375"/>
              <a:ext cx="70850" cy="44125"/>
            </a:xfrm>
            <a:custGeom>
              <a:avLst/>
              <a:gdLst/>
              <a:ahLst/>
              <a:cxnLst/>
              <a:rect l="l" t="t" r="r" b="b"/>
              <a:pathLst>
                <a:path w="2834" h="1765" extrusionOk="0">
                  <a:moveTo>
                    <a:pt x="1445" y="1"/>
                  </a:moveTo>
                  <a:cubicBezTo>
                    <a:pt x="1432" y="1"/>
                    <a:pt x="1423" y="9"/>
                    <a:pt x="1415" y="18"/>
                  </a:cubicBezTo>
                  <a:lnTo>
                    <a:pt x="46" y="1661"/>
                  </a:lnTo>
                  <a:cubicBezTo>
                    <a:pt x="0" y="1706"/>
                    <a:pt x="41" y="1764"/>
                    <a:pt x="85" y="1764"/>
                  </a:cubicBezTo>
                  <a:cubicBezTo>
                    <a:pt x="102" y="1764"/>
                    <a:pt x="119" y="1756"/>
                    <a:pt x="133" y="1736"/>
                  </a:cubicBezTo>
                  <a:lnTo>
                    <a:pt x="1464" y="155"/>
                  </a:lnTo>
                  <a:lnTo>
                    <a:pt x="2709" y="1736"/>
                  </a:lnTo>
                  <a:cubicBezTo>
                    <a:pt x="2721" y="1748"/>
                    <a:pt x="2734" y="1761"/>
                    <a:pt x="2746" y="1761"/>
                  </a:cubicBezTo>
                  <a:cubicBezTo>
                    <a:pt x="2796" y="1761"/>
                    <a:pt x="2833" y="1698"/>
                    <a:pt x="2796" y="1661"/>
                  </a:cubicBezTo>
                  <a:lnTo>
                    <a:pt x="1502" y="31"/>
                  </a:lnTo>
                  <a:cubicBezTo>
                    <a:pt x="1502" y="6"/>
                    <a:pt x="1477" y="6"/>
                    <a:pt x="1464" y="6"/>
                  </a:cubicBezTo>
                  <a:cubicBezTo>
                    <a:pt x="1457" y="2"/>
                    <a:pt x="1451" y="1"/>
                    <a:pt x="1445"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3"/>
            <p:cNvSpPr/>
            <p:nvPr/>
          </p:nvSpPr>
          <p:spPr>
            <a:xfrm>
              <a:off x="2219225" y="2582600"/>
              <a:ext cx="70875" cy="44200"/>
            </a:xfrm>
            <a:custGeom>
              <a:avLst/>
              <a:gdLst/>
              <a:ahLst/>
              <a:cxnLst/>
              <a:rect l="l" t="t" r="r" b="b"/>
              <a:pathLst>
                <a:path w="2835" h="1768" extrusionOk="0">
                  <a:moveTo>
                    <a:pt x="1465" y="0"/>
                  </a:moveTo>
                  <a:cubicBezTo>
                    <a:pt x="1441" y="0"/>
                    <a:pt x="1428" y="13"/>
                    <a:pt x="1416" y="25"/>
                  </a:cubicBezTo>
                  <a:lnTo>
                    <a:pt x="47" y="1668"/>
                  </a:lnTo>
                  <a:cubicBezTo>
                    <a:pt x="1" y="1714"/>
                    <a:pt x="42" y="1766"/>
                    <a:pt x="87" y="1766"/>
                  </a:cubicBezTo>
                  <a:cubicBezTo>
                    <a:pt x="104" y="1766"/>
                    <a:pt x="121" y="1759"/>
                    <a:pt x="134" y="1743"/>
                  </a:cubicBezTo>
                  <a:lnTo>
                    <a:pt x="1465" y="162"/>
                  </a:lnTo>
                  <a:lnTo>
                    <a:pt x="2710" y="1743"/>
                  </a:lnTo>
                  <a:cubicBezTo>
                    <a:pt x="2722" y="1755"/>
                    <a:pt x="2735" y="1768"/>
                    <a:pt x="2747" y="1768"/>
                  </a:cubicBezTo>
                  <a:cubicBezTo>
                    <a:pt x="2797" y="1768"/>
                    <a:pt x="2834" y="1705"/>
                    <a:pt x="2797" y="1668"/>
                  </a:cubicBezTo>
                  <a:lnTo>
                    <a:pt x="1503" y="25"/>
                  </a:lnTo>
                  <a:cubicBezTo>
                    <a:pt x="1503" y="13"/>
                    <a:pt x="1478" y="0"/>
                    <a:pt x="1465"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23"/>
            <p:cNvSpPr/>
            <p:nvPr/>
          </p:nvSpPr>
          <p:spPr>
            <a:xfrm>
              <a:off x="2219475" y="2626775"/>
              <a:ext cx="70625" cy="43900"/>
            </a:xfrm>
            <a:custGeom>
              <a:avLst/>
              <a:gdLst/>
              <a:ahLst/>
              <a:cxnLst/>
              <a:rect l="l" t="t" r="r" b="b"/>
              <a:pathLst>
                <a:path w="2825" h="1756" extrusionOk="0">
                  <a:moveTo>
                    <a:pt x="1455" y="1"/>
                  </a:moveTo>
                  <a:cubicBezTo>
                    <a:pt x="1431" y="1"/>
                    <a:pt x="1418" y="1"/>
                    <a:pt x="1406" y="26"/>
                  </a:cubicBezTo>
                  <a:lnTo>
                    <a:pt x="37" y="1656"/>
                  </a:lnTo>
                  <a:cubicBezTo>
                    <a:pt x="0" y="1702"/>
                    <a:pt x="37" y="1754"/>
                    <a:pt x="79" y="1754"/>
                  </a:cubicBezTo>
                  <a:cubicBezTo>
                    <a:pt x="95" y="1754"/>
                    <a:pt x="111" y="1747"/>
                    <a:pt x="124" y="1731"/>
                  </a:cubicBezTo>
                  <a:lnTo>
                    <a:pt x="1455" y="150"/>
                  </a:lnTo>
                  <a:lnTo>
                    <a:pt x="2700" y="1731"/>
                  </a:lnTo>
                  <a:cubicBezTo>
                    <a:pt x="2712" y="1743"/>
                    <a:pt x="2725" y="1755"/>
                    <a:pt x="2737" y="1755"/>
                  </a:cubicBezTo>
                  <a:cubicBezTo>
                    <a:pt x="2787" y="1755"/>
                    <a:pt x="2824" y="1693"/>
                    <a:pt x="2787" y="1656"/>
                  </a:cubicBezTo>
                  <a:lnTo>
                    <a:pt x="1493" y="26"/>
                  </a:lnTo>
                  <a:cubicBezTo>
                    <a:pt x="1493" y="13"/>
                    <a:pt x="1468" y="1"/>
                    <a:pt x="1455"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3"/>
            <p:cNvSpPr/>
            <p:nvPr/>
          </p:nvSpPr>
          <p:spPr>
            <a:xfrm>
              <a:off x="1085650" y="2264550"/>
              <a:ext cx="2825" cy="370650"/>
            </a:xfrm>
            <a:custGeom>
              <a:avLst/>
              <a:gdLst/>
              <a:ahLst/>
              <a:cxnLst/>
              <a:rect l="l" t="t" r="r" b="b"/>
              <a:pathLst>
                <a:path w="113" h="14826" extrusionOk="0">
                  <a:moveTo>
                    <a:pt x="57" y="0"/>
                  </a:moveTo>
                  <a:cubicBezTo>
                    <a:pt x="29" y="0"/>
                    <a:pt x="1" y="22"/>
                    <a:pt x="1" y="65"/>
                  </a:cubicBezTo>
                  <a:lnTo>
                    <a:pt x="1" y="14776"/>
                  </a:lnTo>
                  <a:cubicBezTo>
                    <a:pt x="1" y="14801"/>
                    <a:pt x="26" y="14826"/>
                    <a:pt x="50" y="14826"/>
                  </a:cubicBezTo>
                  <a:cubicBezTo>
                    <a:pt x="88" y="14826"/>
                    <a:pt x="113" y="14801"/>
                    <a:pt x="113" y="14776"/>
                  </a:cubicBezTo>
                  <a:lnTo>
                    <a:pt x="113" y="65"/>
                  </a:lnTo>
                  <a:cubicBezTo>
                    <a:pt x="113" y="22"/>
                    <a:pt x="85" y="0"/>
                    <a:pt x="57"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3"/>
            <p:cNvSpPr/>
            <p:nvPr/>
          </p:nvSpPr>
          <p:spPr>
            <a:xfrm>
              <a:off x="922925" y="2461950"/>
              <a:ext cx="2200" cy="289300"/>
            </a:xfrm>
            <a:custGeom>
              <a:avLst/>
              <a:gdLst/>
              <a:ahLst/>
              <a:cxnLst/>
              <a:rect l="l" t="t" r="r" b="b"/>
              <a:pathLst>
                <a:path w="88" h="11572" extrusionOk="0">
                  <a:moveTo>
                    <a:pt x="44" y="1"/>
                  </a:moveTo>
                  <a:cubicBezTo>
                    <a:pt x="22" y="1"/>
                    <a:pt x="1" y="16"/>
                    <a:pt x="1" y="47"/>
                  </a:cubicBezTo>
                  <a:lnTo>
                    <a:pt x="1" y="11535"/>
                  </a:lnTo>
                  <a:cubicBezTo>
                    <a:pt x="1" y="11559"/>
                    <a:pt x="26" y="11572"/>
                    <a:pt x="50" y="11572"/>
                  </a:cubicBezTo>
                  <a:cubicBezTo>
                    <a:pt x="75" y="11572"/>
                    <a:pt x="88" y="11559"/>
                    <a:pt x="88" y="11535"/>
                  </a:cubicBezTo>
                  <a:lnTo>
                    <a:pt x="88" y="47"/>
                  </a:lnTo>
                  <a:cubicBezTo>
                    <a:pt x="88" y="16"/>
                    <a:pt x="66" y="1"/>
                    <a:pt x="44"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3"/>
            <p:cNvSpPr/>
            <p:nvPr/>
          </p:nvSpPr>
          <p:spPr>
            <a:xfrm>
              <a:off x="2516275" y="2110925"/>
              <a:ext cx="200400" cy="526450"/>
            </a:xfrm>
            <a:custGeom>
              <a:avLst/>
              <a:gdLst/>
              <a:ahLst/>
              <a:cxnLst/>
              <a:rect l="l" t="t" r="r" b="b"/>
              <a:pathLst>
                <a:path w="8016" h="21058" extrusionOk="0">
                  <a:moveTo>
                    <a:pt x="4008" y="0"/>
                  </a:moveTo>
                  <a:lnTo>
                    <a:pt x="0" y="21058"/>
                  </a:lnTo>
                  <a:lnTo>
                    <a:pt x="8015" y="21058"/>
                  </a:lnTo>
                  <a:lnTo>
                    <a:pt x="4008" y="0"/>
                  </a:lnTo>
                  <a:close/>
                </a:path>
              </a:pathLst>
            </a:custGeom>
            <a:solidFill>
              <a:srgbClr val="EDC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3"/>
            <p:cNvSpPr/>
            <p:nvPr/>
          </p:nvSpPr>
          <p:spPr>
            <a:xfrm>
              <a:off x="2613975" y="2349325"/>
              <a:ext cx="2200" cy="289300"/>
            </a:xfrm>
            <a:custGeom>
              <a:avLst/>
              <a:gdLst/>
              <a:ahLst/>
              <a:cxnLst/>
              <a:rect l="l" t="t" r="r" b="b"/>
              <a:pathLst>
                <a:path w="88" h="11572" extrusionOk="0">
                  <a:moveTo>
                    <a:pt x="44" y="0"/>
                  </a:moveTo>
                  <a:cubicBezTo>
                    <a:pt x="22" y="0"/>
                    <a:pt x="0" y="16"/>
                    <a:pt x="0" y="47"/>
                  </a:cubicBezTo>
                  <a:lnTo>
                    <a:pt x="0" y="11522"/>
                  </a:lnTo>
                  <a:cubicBezTo>
                    <a:pt x="0" y="11547"/>
                    <a:pt x="13" y="11572"/>
                    <a:pt x="50" y="11572"/>
                  </a:cubicBezTo>
                  <a:cubicBezTo>
                    <a:pt x="75" y="11572"/>
                    <a:pt x="87" y="11547"/>
                    <a:pt x="87" y="11522"/>
                  </a:cubicBezTo>
                  <a:lnTo>
                    <a:pt x="87" y="47"/>
                  </a:lnTo>
                  <a:cubicBezTo>
                    <a:pt x="87" y="16"/>
                    <a:pt x="66" y="0"/>
                    <a:pt x="44"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3"/>
            <p:cNvSpPr/>
            <p:nvPr/>
          </p:nvSpPr>
          <p:spPr>
            <a:xfrm>
              <a:off x="2587675" y="2349250"/>
              <a:ext cx="54950" cy="34250"/>
            </a:xfrm>
            <a:custGeom>
              <a:avLst/>
              <a:gdLst/>
              <a:ahLst/>
              <a:cxnLst/>
              <a:rect l="l" t="t" r="r" b="b"/>
              <a:pathLst>
                <a:path w="2198" h="1370" extrusionOk="0">
                  <a:moveTo>
                    <a:pt x="1127" y="0"/>
                  </a:moveTo>
                  <a:cubicBezTo>
                    <a:pt x="1115" y="0"/>
                    <a:pt x="1102" y="0"/>
                    <a:pt x="1090" y="13"/>
                  </a:cubicBezTo>
                  <a:lnTo>
                    <a:pt x="19" y="1295"/>
                  </a:lnTo>
                  <a:cubicBezTo>
                    <a:pt x="0" y="1332"/>
                    <a:pt x="31" y="1370"/>
                    <a:pt x="64" y="1370"/>
                  </a:cubicBezTo>
                  <a:cubicBezTo>
                    <a:pt x="74" y="1370"/>
                    <a:pt x="85" y="1366"/>
                    <a:pt x="94" y="1357"/>
                  </a:cubicBezTo>
                  <a:lnTo>
                    <a:pt x="1127" y="112"/>
                  </a:lnTo>
                  <a:lnTo>
                    <a:pt x="2098" y="1357"/>
                  </a:lnTo>
                  <a:cubicBezTo>
                    <a:pt x="2110" y="1369"/>
                    <a:pt x="2123" y="1369"/>
                    <a:pt x="2135" y="1369"/>
                  </a:cubicBezTo>
                  <a:cubicBezTo>
                    <a:pt x="2172" y="1369"/>
                    <a:pt x="2197" y="1320"/>
                    <a:pt x="2172" y="1295"/>
                  </a:cubicBezTo>
                  <a:lnTo>
                    <a:pt x="1164" y="13"/>
                  </a:lnTo>
                  <a:cubicBezTo>
                    <a:pt x="1152" y="0"/>
                    <a:pt x="1139" y="0"/>
                    <a:pt x="1127"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3"/>
            <p:cNvSpPr/>
            <p:nvPr/>
          </p:nvSpPr>
          <p:spPr>
            <a:xfrm>
              <a:off x="2587425" y="2383475"/>
              <a:ext cx="55200" cy="34550"/>
            </a:xfrm>
            <a:custGeom>
              <a:avLst/>
              <a:gdLst/>
              <a:ahLst/>
              <a:cxnLst/>
              <a:rect l="l" t="t" r="r" b="b"/>
              <a:pathLst>
                <a:path w="2208" h="1382" extrusionOk="0">
                  <a:moveTo>
                    <a:pt x="1137" y="0"/>
                  </a:moveTo>
                  <a:cubicBezTo>
                    <a:pt x="1125" y="0"/>
                    <a:pt x="1112" y="13"/>
                    <a:pt x="1100" y="25"/>
                  </a:cubicBezTo>
                  <a:lnTo>
                    <a:pt x="29" y="1295"/>
                  </a:lnTo>
                  <a:cubicBezTo>
                    <a:pt x="1" y="1323"/>
                    <a:pt x="45" y="1373"/>
                    <a:pt x="78" y="1373"/>
                  </a:cubicBezTo>
                  <a:cubicBezTo>
                    <a:pt x="89" y="1373"/>
                    <a:pt x="98" y="1369"/>
                    <a:pt x="104" y="1357"/>
                  </a:cubicBezTo>
                  <a:lnTo>
                    <a:pt x="1137" y="125"/>
                  </a:lnTo>
                  <a:lnTo>
                    <a:pt x="2108" y="1357"/>
                  </a:lnTo>
                  <a:cubicBezTo>
                    <a:pt x="2120" y="1369"/>
                    <a:pt x="2133" y="1382"/>
                    <a:pt x="2145" y="1382"/>
                  </a:cubicBezTo>
                  <a:cubicBezTo>
                    <a:pt x="2182" y="1382"/>
                    <a:pt x="2207" y="1332"/>
                    <a:pt x="2182" y="1307"/>
                  </a:cubicBezTo>
                  <a:lnTo>
                    <a:pt x="1174" y="25"/>
                  </a:lnTo>
                  <a:cubicBezTo>
                    <a:pt x="1162" y="13"/>
                    <a:pt x="1149" y="0"/>
                    <a:pt x="1137"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3"/>
            <p:cNvSpPr/>
            <p:nvPr/>
          </p:nvSpPr>
          <p:spPr>
            <a:xfrm>
              <a:off x="2587675" y="2418000"/>
              <a:ext cx="54625" cy="34275"/>
            </a:xfrm>
            <a:custGeom>
              <a:avLst/>
              <a:gdLst/>
              <a:ahLst/>
              <a:cxnLst/>
              <a:rect l="l" t="t" r="r" b="b"/>
              <a:pathLst>
                <a:path w="2185" h="1371" extrusionOk="0">
                  <a:moveTo>
                    <a:pt x="1127" y="1"/>
                  </a:moveTo>
                  <a:cubicBezTo>
                    <a:pt x="1115" y="1"/>
                    <a:pt x="1102" y="1"/>
                    <a:pt x="1090" y="13"/>
                  </a:cubicBezTo>
                  <a:lnTo>
                    <a:pt x="19" y="1295"/>
                  </a:lnTo>
                  <a:cubicBezTo>
                    <a:pt x="0" y="1333"/>
                    <a:pt x="31" y="1370"/>
                    <a:pt x="64" y="1370"/>
                  </a:cubicBezTo>
                  <a:cubicBezTo>
                    <a:pt x="74" y="1370"/>
                    <a:pt x="85" y="1366"/>
                    <a:pt x="94" y="1357"/>
                  </a:cubicBezTo>
                  <a:lnTo>
                    <a:pt x="1127" y="125"/>
                  </a:lnTo>
                  <a:lnTo>
                    <a:pt x="2098" y="1357"/>
                  </a:lnTo>
                  <a:cubicBezTo>
                    <a:pt x="2110" y="1370"/>
                    <a:pt x="2123" y="1370"/>
                    <a:pt x="2135" y="1370"/>
                  </a:cubicBezTo>
                  <a:cubicBezTo>
                    <a:pt x="2147" y="1370"/>
                    <a:pt x="2160" y="1370"/>
                    <a:pt x="2160" y="1357"/>
                  </a:cubicBezTo>
                  <a:cubicBezTo>
                    <a:pt x="2185" y="1345"/>
                    <a:pt x="2185" y="1320"/>
                    <a:pt x="2172" y="1295"/>
                  </a:cubicBezTo>
                  <a:lnTo>
                    <a:pt x="1164" y="13"/>
                  </a:lnTo>
                  <a:cubicBezTo>
                    <a:pt x="1152" y="1"/>
                    <a:pt x="1139" y="1"/>
                    <a:pt x="1127"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3"/>
            <p:cNvSpPr/>
            <p:nvPr/>
          </p:nvSpPr>
          <p:spPr>
            <a:xfrm>
              <a:off x="2587425" y="2457200"/>
              <a:ext cx="55200" cy="34250"/>
            </a:xfrm>
            <a:custGeom>
              <a:avLst/>
              <a:gdLst/>
              <a:ahLst/>
              <a:cxnLst/>
              <a:rect l="l" t="t" r="r" b="b"/>
              <a:pathLst>
                <a:path w="2208" h="1370" extrusionOk="0">
                  <a:moveTo>
                    <a:pt x="1137" y="1"/>
                  </a:moveTo>
                  <a:cubicBezTo>
                    <a:pt x="1125" y="1"/>
                    <a:pt x="1112" y="13"/>
                    <a:pt x="1100" y="13"/>
                  </a:cubicBezTo>
                  <a:lnTo>
                    <a:pt x="29" y="1295"/>
                  </a:lnTo>
                  <a:cubicBezTo>
                    <a:pt x="0" y="1324"/>
                    <a:pt x="47" y="1369"/>
                    <a:pt x="81" y="1369"/>
                  </a:cubicBezTo>
                  <a:cubicBezTo>
                    <a:pt x="90" y="1369"/>
                    <a:pt x="99" y="1366"/>
                    <a:pt x="104" y="1357"/>
                  </a:cubicBezTo>
                  <a:lnTo>
                    <a:pt x="1137" y="125"/>
                  </a:lnTo>
                  <a:lnTo>
                    <a:pt x="2108" y="1357"/>
                  </a:lnTo>
                  <a:cubicBezTo>
                    <a:pt x="2120" y="1370"/>
                    <a:pt x="2133" y="1370"/>
                    <a:pt x="2145" y="1370"/>
                  </a:cubicBezTo>
                  <a:cubicBezTo>
                    <a:pt x="2182" y="1370"/>
                    <a:pt x="2207" y="1333"/>
                    <a:pt x="2182" y="1295"/>
                  </a:cubicBezTo>
                  <a:lnTo>
                    <a:pt x="1174" y="13"/>
                  </a:lnTo>
                  <a:cubicBezTo>
                    <a:pt x="1162" y="13"/>
                    <a:pt x="1149" y="1"/>
                    <a:pt x="1137"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3"/>
            <p:cNvSpPr/>
            <p:nvPr/>
          </p:nvSpPr>
          <p:spPr>
            <a:xfrm>
              <a:off x="2587675" y="2491750"/>
              <a:ext cx="54625" cy="34250"/>
            </a:xfrm>
            <a:custGeom>
              <a:avLst/>
              <a:gdLst/>
              <a:ahLst/>
              <a:cxnLst/>
              <a:rect l="l" t="t" r="r" b="b"/>
              <a:pathLst>
                <a:path w="2185" h="1370" extrusionOk="0">
                  <a:moveTo>
                    <a:pt x="1127" y="0"/>
                  </a:moveTo>
                  <a:cubicBezTo>
                    <a:pt x="1115" y="0"/>
                    <a:pt x="1102" y="0"/>
                    <a:pt x="1090" y="13"/>
                  </a:cubicBezTo>
                  <a:lnTo>
                    <a:pt x="19" y="1295"/>
                  </a:lnTo>
                  <a:cubicBezTo>
                    <a:pt x="1" y="1323"/>
                    <a:pt x="31" y="1358"/>
                    <a:pt x="63" y="1358"/>
                  </a:cubicBezTo>
                  <a:cubicBezTo>
                    <a:pt x="74" y="1358"/>
                    <a:pt x="85" y="1354"/>
                    <a:pt x="94" y="1344"/>
                  </a:cubicBezTo>
                  <a:lnTo>
                    <a:pt x="1127" y="112"/>
                  </a:lnTo>
                  <a:lnTo>
                    <a:pt x="2098" y="1344"/>
                  </a:lnTo>
                  <a:cubicBezTo>
                    <a:pt x="2110" y="1357"/>
                    <a:pt x="2123" y="1369"/>
                    <a:pt x="2135" y="1369"/>
                  </a:cubicBezTo>
                  <a:cubicBezTo>
                    <a:pt x="2147" y="1369"/>
                    <a:pt x="2160" y="1369"/>
                    <a:pt x="2160" y="1357"/>
                  </a:cubicBezTo>
                  <a:cubicBezTo>
                    <a:pt x="2185" y="1344"/>
                    <a:pt x="2185" y="1307"/>
                    <a:pt x="2172" y="1295"/>
                  </a:cubicBezTo>
                  <a:lnTo>
                    <a:pt x="1164" y="13"/>
                  </a:lnTo>
                  <a:cubicBezTo>
                    <a:pt x="1152" y="0"/>
                    <a:pt x="1139" y="0"/>
                    <a:pt x="1127"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3"/>
            <p:cNvSpPr/>
            <p:nvPr/>
          </p:nvSpPr>
          <p:spPr>
            <a:xfrm>
              <a:off x="2587675" y="2525975"/>
              <a:ext cx="54625" cy="34250"/>
            </a:xfrm>
            <a:custGeom>
              <a:avLst/>
              <a:gdLst/>
              <a:ahLst/>
              <a:cxnLst/>
              <a:rect l="l" t="t" r="r" b="b"/>
              <a:pathLst>
                <a:path w="2185" h="1370" extrusionOk="0">
                  <a:moveTo>
                    <a:pt x="1127" y="0"/>
                  </a:moveTo>
                  <a:cubicBezTo>
                    <a:pt x="1115" y="0"/>
                    <a:pt x="1102" y="13"/>
                    <a:pt x="1090" y="13"/>
                  </a:cubicBezTo>
                  <a:lnTo>
                    <a:pt x="19" y="1295"/>
                  </a:lnTo>
                  <a:cubicBezTo>
                    <a:pt x="0" y="1332"/>
                    <a:pt x="31" y="1370"/>
                    <a:pt x="64" y="1370"/>
                  </a:cubicBezTo>
                  <a:cubicBezTo>
                    <a:pt x="74" y="1370"/>
                    <a:pt x="85" y="1366"/>
                    <a:pt x="94" y="1357"/>
                  </a:cubicBezTo>
                  <a:lnTo>
                    <a:pt x="1127" y="125"/>
                  </a:lnTo>
                  <a:lnTo>
                    <a:pt x="2098" y="1357"/>
                  </a:lnTo>
                  <a:cubicBezTo>
                    <a:pt x="2110" y="1369"/>
                    <a:pt x="2123" y="1369"/>
                    <a:pt x="2135" y="1369"/>
                  </a:cubicBezTo>
                  <a:lnTo>
                    <a:pt x="2160" y="1369"/>
                  </a:lnTo>
                  <a:cubicBezTo>
                    <a:pt x="2185" y="1344"/>
                    <a:pt x="2185" y="1320"/>
                    <a:pt x="2172" y="1295"/>
                  </a:cubicBezTo>
                  <a:lnTo>
                    <a:pt x="1164" y="25"/>
                  </a:lnTo>
                  <a:cubicBezTo>
                    <a:pt x="1152" y="13"/>
                    <a:pt x="1139" y="0"/>
                    <a:pt x="1127"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3"/>
            <p:cNvSpPr/>
            <p:nvPr/>
          </p:nvSpPr>
          <p:spPr>
            <a:xfrm>
              <a:off x="2587425" y="2565175"/>
              <a:ext cx="55200" cy="34550"/>
            </a:xfrm>
            <a:custGeom>
              <a:avLst/>
              <a:gdLst/>
              <a:ahLst/>
              <a:cxnLst/>
              <a:rect l="l" t="t" r="r" b="b"/>
              <a:pathLst>
                <a:path w="2208" h="1382" extrusionOk="0">
                  <a:moveTo>
                    <a:pt x="1137" y="0"/>
                  </a:moveTo>
                  <a:cubicBezTo>
                    <a:pt x="1125" y="0"/>
                    <a:pt x="1112" y="13"/>
                    <a:pt x="1100" y="25"/>
                  </a:cubicBezTo>
                  <a:lnTo>
                    <a:pt x="29" y="1295"/>
                  </a:lnTo>
                  <a:cubicBezTo>
                    <a:pt x="1" y="1323"/>
                    <a:pt x="45" y="1374"/>
                    <a:pt x="78" y="1374"/>
                  </a:cubicBezTo>
                  <a:cubicBezTo>
                    <a:pt x="89" y="1374"/>
                    <a:pt x="98" y="1369"/>
                    <a:pt x="104" y="1357"/>
                  </a:cubicBezTo>
                  <a:lnTo>
                    <a:pt x="1137" y="125"/>
                  </a:lnTo>
                  <a:lnTo>
                    <a:pt x="2108" y="1357"/>
                  </a:lnTo>
                  <a:cubicBezTo>
                    <a:pt x="2120" y="1369"/>
                    <a:pt x="2133" y="1382"/>
                    <a:pt x="2145" y="1382"/>
                  </a:cubicBezTo>
                  <a:cubicBezTo>
                    <a:pt x="2182" y="1369"/>
                    <a:pt x="2207" y="1332"/>
                    <a:pt x="2182" y="1295"/>
                  </a:cubicBezTo>
                  <a:lnTo>
                    <a:pt x="1174" y="25"/>
                  </a:lnTo>
                  <a:cubicBezTo>
                    <a:pt x="1162" y="13"/>
                    <a:pt x="1149" y="0"/>
                    <a:pt x="1137"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3"/>
            <p:cNvSpPr/>
            <p:nvPr/>
          </p:nvSpPr>
          <p:spPr>
            <a:xfrm>
              <a:off x="2587425" y="2599700"/>
              <a:ext cx="55200" cy="34250"/>
            </a:xfrm>
            <a:custGeom>
              <a:avLst/>
              <a:gdLst/>
              <a:ahLst/>
              <a:cxnLst/>
              <a:rect l="l" t="t" r="r" b="b"/>
              <a:pathLst>
                <a:path w="2208" h="1370" extrusionOk="0">
                  <a:moveTo>
                    <a:pt x="1137" y="1"/>
                  </a:moveTo>
                  <a:cubicBezTo>
                    <a:pt x="1125" y="1"/>
                    <a:pt x="1112" y="1"/>
                    <a:pt x="1100" y="13"/>
                  </a:cubicBezTo>
                  <a:lnTo>
                    <a:pt x="29" y="1295"/>
                  </a:lnTo>
                  <a:cubicBezTo>
                    <a:pt x="0" y="1324"/>
                    <a:pt x="47" y="1369"/>
                    <a:pt x="81" y="1369"/>
                  </a:cubicBezTo>
                  <a:cubicBezTo>
                    <a:pt x="90" y="1369"/>
                    <a:pt x="99" y="1366"/>
                    <a:pt x="104" y="1357"/>
                  </a:cubicBezTo>
                  <a:lnTo>
                    <a:pt x="1137" y="113"/>
                  </a:lnTo>
                  <a:lnTo>
                    <a:pt x="2108" y="1357"/>
                  </a:lnTo>
                  <a:cubicBezTo>
                    <a:pt x="2120" y="1370"/>
                    <a:pt x="2133" y="1370"/>
                    <a:pt x="2145" y="1370"/>
                  </a:cubicBezTo>
                  <a:cubicBezTo>
                    <a:pt x="2182" y="1370"/>
                    <a:pt x="2207" y="1333"/>
                    <a:pt x="2182" y="1295"/>
                  </a:cubicBezTo>
                  <a:lnTo>
                    <a:pt x="1174" y="13"/>
                  </a:lnTo>
                  <a:cubicBezTo>
                    <a:pt x="1162" y="1"/>
                    <a:pt x="1149" y="1"/>
                    <a:pt x="1137"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3"/>
            <p:cNvSpPr/>
            <p:nvPr/>
          </p:nvSpPr>
          <p:spPr>
            <a:xfrm>
              <a:off x="2312175" y="2064250"/>
              <a:ext cx="256700" cy="674875"/>
            </a:xfrm>
            <a:custGeom>
              <a:avLst/>
              <a:gdLst/>
              <a:ahLst/>
              <a:cxnLst/>
              <a:rect l="l" t="t" r="r" b="b"/>
              <a:pathLst>
                <a:path w="10268" h="26995" extrusionOk="0">
                  <a:moveTo>
                    <a:pt x="5128" y="0"/>
                  </a:moveTo>
                  <a:lnTo>
                    <a:pt x="0" y="26994"/>
                  </a:lnTo>
                  <a:lnTo>
                    <a:pt x="10268" y="26994"/>
                  </a:lnTo>
                  <a:lnTo>
                    <a:pt x="512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3"/>
            <p:cNvSpPr/>
            <p:nvPr/>
          </p:nvSpPr>
          <p:spPr>
            <a:xfrm>
              <a:off x="2437075" y="2369700"/>
              <a:ext cx="3150" cy="370675"/>
            </a:xfrm>
            <a:custGeom>
              <a:avLst/>
              <a:gdLst/>
              <a:ahLst/>
              <a:cxnLst/>
              <a:rect l="l" t="t" r="r" b="b"/>
              <a:pathLst>
                <a:path w="126" h="14827" extrusionOk="0">
                  <a:moveTo>
                    <a:pt x="63" y="1"/>
                  </a:moveTo>
                  <a:cubicBezTo>
                    <a:pt x="32" y="1"/>
                    <a:pt x="1" y="22"/>
                    <a:pt x="7" y="66"/>
                  </a:cubicBezTo>
                  <a:lnTo>
                    <a:pt x="7" y="14776"/>
                  </a:lnTo>
                  <a:cubicBezTo>
                    <a:pt x="7" y="14801"/>
                    <a:pt x="32" y="14826"/>
                    <a:pt x="57" y="14826"/>
                  </a:cubicBezTo>
                  <a:cubicBezTo>
                    <a:pt x="94" y="14826"/>
                    <a:pt x="119" y="14801"/>
                    <a:pt x="119" y="14776"/>
                  </a:cubicBezTo>
                  <a:lnTo>
                    <a:pt x="119" y="66"/>
                  </a:lnTo>
                  <a:cubicBezTo>
                    <a:pt x="125" y="22"/>
                    <a:pt x="94" y="1"/>
                    <a:pt x="63"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3"/>
            <p:cNvSpPr/>
            <p:nvPr/>
          </p:nvSpPr>
          <p:spPr>
            <a:xfrm>
              <a:off x="2403350" y="2369775"/>
              <a:ext cx="70625" cy="43900"/>
            </a:xfrm>
            <a:custGeom>
              <a:avLst/>
              <a:gdLst/>
              <a:ahLst/>
              <a:cxnLst/>
              <a:rect l="l" t="t" r="r" b="b"/>
              <a:pathLst>
                <a:path w="2825" h="1756" extrusionOk="0">
                  <a:moveTo>
                    <a:pt x="1456" y="1"/>
                  </a:moveTo>
                  <a:cubicBezTo>
                    <a:pt x="1443" y="1"/>
                    <a:pt x="1418" y="13"/>
                    <a:pt x="1406" y="26"/>
                  </a:cubicBezTo>
                  <a:lnTo>
                    <a:pt x="37" y="1656"/>
                  </a:lnTo>
                  <a:cubicBezTo>
                    <a:pt x="0" y="1702"/>
                    <a:pt x="38" y="1754"/>
                    <a:pt x="80" y="1754"/>
                  </a:cubicBezTo>
                  <a:cubicBezTo>
                    <a:pt x="95" y="1754"/>
                    <a:pt x="111" y="1747"/>
                    <a:pt x="124" y="1731"/>
                  </a:cubicBezTo>
                  <a:lnTo>
                    <a:pt x="1456" y="150"/>
                  </a:lnTo>
                  <a:lnTo>
                    <a:pt x="2700" y="1731"/>
                  </a:lnTo>
                  <a:cubicBezTo>
                    <a:pt x="2713" y="1743"/>
                    <a:pt x="2725" y="1756"/>
                    <a:pt x="2750" y="1756"/>
                  </a:cubicBezTo>
                  <a:cubicBezTo>
                    <a:pt x="2800" y="1756"/>
                    <a:pt x="2825" y="1706"/>
                    <a:pt x="2787" y="1656"/>
                  </a:cubicBezTo>
                  <a:lnTo>
                    <a:pt x="1506" y="26"/>
                  </a:lnTo>
                  <a:cubicBezTo>
                    <a:pt x="1493" y="13"/>
                    <a:pt x="1481" y="1"/>
                    <a:pt x="1456"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3"/>
            <p:cNvSpPr/>
            <p:nvPr/>
          </p:nvSpPr>
          <p:spPr>
            <a:xfrm>
              <a:off x="2403350" y="2413650"/>
              <a:ext cx="70625" cy="44200"/>
            </a:xfrm>
            <a:custGeom>
              <a:avLst/>
              <a:gdLst/>
              <a:ahLst/>
              <a:cxnLst/>
              <a:rect l="l" t="t" r="r" b="b"/>
              <a:pathLst>
                <a:path w="2825" h="1768" extrusionOk="0">
                  <a:moveTo>
                    <a:pt x="1456" y="1"/>
                  </a:moveTo>
                  <a:cubicBezTo>
                    <a:pt x="1443" y="1"/>
                    <a:pt x="1418" y="13"/>
                    <a:pt x="1406" y="25"/>
                  </a:cubicBezTo>
                  <a:lnTo>
                    <a:pt x="37" y="1668"/>
                  </a:lnTo>
                  <a:cubicBezTo>
                    <a:pt x="0" y="1714"/>
                    <a:pt x="38" y="1766"/>
                    <a:pt x="80" y="1766"/>
                  </a:cubicBezTo>
                  <a:cubicBezTo>
                    <a:pt x="95" y="1766"/>
                    <a:pt x="111" y="1759"/>
                    <a:pt x="124" y="1743"/>
                  </a:cubicBezTo>
                  <a:lnTo>
                    <a:pt x="1456" y="162"/>
                  </a:lnTo>
                  <a:lnTo>
                    <a:pt x="2700" y="1743"/>
                  </a:lnTo>
                  <a:cubicBezTo>
                    <a:pt x="2713" y="1755"/>
                    <a:pt x="2725" y="1768"/>
                    <a:pt x="2750" y="1768"/>
                  </a:cubicBezTo>
                  <a:cubicBezTo>
                    <a:pt x="2800" y="1768"/>
                    <a:pt x="2825" y="1706"/>
                    <a:pt x="2787" y="1668"/>
                  </a:cubicBezTo>
                  <a:lnTo>
                    <a:pt x="1506" y="25"/>
                  </a:lnTo>
                  <a:cubicBezTo>
                    <a:pt x="1493" y="13"/>
                    <a:pt x="1481" y="13"/>
                    <a:pt x="1456"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3"/>
            <p:cNvSpPr/>
            <p:nvPr/>
          </p:nvSpPr>
          <p:spPr>
            <a:xfrm>
              <a:off x="2403300" y="2457825"/>
              <a:ext cx="70675" cy="44000"/>
            </a:xfrm>
            <a:custGeom>
              <a:avLst/>
              <a:gdLst/>
              <a:ahLst/>
              <a:cxnLst/>
              <a:rect l="l" t="t" r="r" b="b"/>
              <a:pathLst>
                <a:path w="2827" h="1760" extrusionOk="0">
                  <a:moveTo>
                    <a:pt x="1458" y="1"/>
                  </a:moveTo>
                  <a:cubicBezTo>
                    <a:pt x="1445" y="1"/>
                    <a:pt x="1420" y="13"/>
                    <a:pt x="1408" y="26"/>
                  </a:cubicBezTo>
                  <a:lnTo>
                    <a:pt x="39" y="1656"/>
                  </a:lnTo>
                  <a:cubicBezTo>
                    <a:pt x="1" y="1704"/>
                    <a:pt x="44" y="1759"/>
                    <a:pt x="88" y="1759"/>
                  </a:cubicBezTo>
                  <a:cubicBezTo>
                    <a:pt x="101" y="1759"/>
                    <a:pt x="115" y="1755"/>
                    <a:pt x="126" y="1743"/>
                  </a:cubicBezTo>
                  <a:lnTo>
                    <a:pt x="1458" y="150"/>
                  </a:lnTo>
                  <a:lnTo>
                    <a:pt x="2702" y="1731"/>
                  </a:lnTo>
                  <a:cubicBezTo>
                    <a:pt x="2715" y="1756"/>
                    <a:pt x="2727" y="1756"/>
                    <a:pt x="2752" y="1756"/>
                  </a:cubicBezTo>
                  <a:cubicBezTo>
                    <a:pt x="2802" y="1756"/>
                    <a:pt x="2827" y="1706"/>
                    <a:pt x="2789" y="1668"/>
                  </a:cubicBezTo>
                  <a:lnTo>
                    <a:pt x="1508" y="26"/>
                  </a:lnTo>
                  <a:cubicBezTo>
                    <a:pt x="1495" y="13"/>
                    <a:pt x="1483" y="1"/>
                    <a:pt x="1458"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3"/>
            <p:cNvSpPr/>
            <p:nvPr/>
          </p:nvSpPr>
          <p:spPr>
            <a:xfrm>
              <a:off x="2403350" y="2508225"/>
              <a:ext cx="70625" cy="43900"/>
            </a:xfrm>
            <a:custGeom>
              <a:avLst/>
              <a:gdLst/>
              <a:ahLst/>
              <a:cxnLst/>
              <a:rect l="l" t="t" r="r" b="b"/>
              <a:pathLst>
                <a:path w="2825" h="1756" extrusionOk="0">
                  <a:moveTo>
                    <a:pt x="1456" y="1"/>
                  </a:moveTo>
                  <a:cubicBezTo>
                    <a:pt x="1443" y="1"/>
                    <a:pt x="1418" y="1"/>
                    <a:pt x="1406" y="13"/>
                  </a:cubicBezTo>
                  <a:lnTo>
                    <a:pt x="37" y="1656"/>
                  </a:lnTo>
                  <a:cubicBezTo>
                    <a:pt x="0" y="1702"/>
                    <a:pt x="38" y="1754"/>
                    <a:pt x="80" y="1754"/>
                  </a:cubicBezTo>
                  <a:cubicBezTo>
                    <a:pt x="95" y="1754"/>
                    <a:pt x="111" y="1747"/>
                    <a:pt x="124" y="1731"/>
                  </a:cubicBezTo>
                  <a:lnTo>
                    <a:pt x="1456" y="150"/>
                  </a:lnTo>
                  <a:lnTo>
                    <a:pt x="2700" y="1731"/>
                  </a:lnTo>
                  <a:cubicBezTo>
                    <a:pt x="2713" y="1743"/>
                    <a:pt x="2725" y="1756"/>
                    <a:pt x="2750" y="1756"/>
                  </a:cubicBezTo>
                  <a:cubicBezTo>
                    <a:pt x="2800" y="1756"/>
                    <a:pt x="2825" y="1694"/>
                    <a:pt x="2787" y="1656"/>
                  </a:cubicBezTo>
                  <a:lnTo>
                    <a:pt x="1506" y="13"/>
                  </a:lnTo>
                  <a:cubicBezTo>
                    <a:pt x="1493" y="1"/>
                    <a:pt x="1481" y="1"/>
                    <a:pt x="1456"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3"/>
            <p:cNvSpPr/>
            <p:nvPr/>
          </p:nvSpPr>
          <p:spPr>
            <a:xfrm>
              <a:off x="2403325" y="2552100"/>
              <a:ext cx="70650" cy="44125"/>
            </a:xfrm>
            <a:custGeom>
              <a:avLst/>
              <a:gdLst/>
              <a:ahLst/>
              <a:cxnLst/>
              <a:rect l="l" t="t" r="r" b="b"/>
              <a:pathLst>
                <a:path w="2826" h="1765" extrusionOk="0">
                  <a:moveTo>
                    <a:pt x="1457" y="1"/>
                  </a:moveTo>
                  <a:cubicBezTo>
                    <a:pt x="1444" y="1"/>
                    <a:pt x="1419" y="13"/>
                    <a:pt x="1407" y="26"/>
                  </a:cubicBezTo>
                  <a:lnTo>
                    <a:pt x="38" y="1668"/>
                  </a:lnTo>
                  <a:cubicBezTo>
                    <a:pt x="0" y="1706"/>
                    <a:pt x="41" y="1765"/>
                    <a:pt x="84" y="1765"/>
                  </a:cubicBezTo>
                  <a:cubicBezTo>
                    <a:pt x="98" y="1765"/>
                    <a:pt x="113" y="1758"/>
                    <a:pt x="125" y="1743"/>
                  </a:cubicBezTo>
                  <a:lnTo>
                    <a:pt x="1457" y="163"/>
                  </a:lnTo>
                  <a:lnTo>
                    <a:pt x="2701" y="1743"/>
                  </a:lnTo>
                  <a:cubicBezTo>
                    <a:pt x="2714" y="1756"/>
                    <a:pt x="2726" y="1756"/>
                    <a:pt x="2751" y="1756"/>
                  </a:cubicBezTo>
                  <a:cubicBezTo>
                    <a:pt x="2801" y="1756"/>
                    <a:pt x="2826" y="1706"/>
                    <a:pt x="2788" y="1668"/>
                  </a:cubicBezTo>
                  <a:lnTo>
                    <a:pt x="1507" y="26"/>
                  </a:lnTo>
                  <a:cubicBezTo>
                    <a:pt x="1494" y="13"/>
                    <a:pt x="1482" y="1"/>
                    <a:pt x="1457"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3"/>
            <p:cNvSpPr/>
            <p:nvPr/>
          </p:nvSpPr>
          <p:spPr>
            <a:xfrm>
              <a:off x="2403350" y="2596300"/>
              <a:ext cx="70625" cy="43875"/>
            </a:xfrm>
            <a:custGeom>
              <a:avLst/>
              <a:gdLst/>
              <a:ahLst/>
              <a:cxnLst/>
              <a:rect l="l" t="t" r="r" b="b"/>
              <a:pathLst>
                <a:path w="2825" h="1755" extrusionOk="0">
                  <a:moveTo>
                    <a:pt x="1456" y="0"/>
                  </a:moveTo>
                  <a:cubicBezTo>
                    <a:pt x="1443" y="0"/>
                    <a:pt x="1418" y="0"/>
                    <a:pt x="1406" y="25"/>
                  </a:cubicBezTo>
                  <a:lnTo>
                    <a:pt x="37" y="1655"/>
                  </a:lnTo>
                  <a:cubicBezTo>
                    <a:pt x="0" y="1701"/>
                    <a:pt x="38" y="1753"/>
                    <a:pt x="80" y="1753"/>
                  </a:cubicBezTo>
                  <a:cubicBezTo>
                    <a:pt x="95" y="1753"/>
                    <a:pt x="111" y="1746"/>
                    <a:pt x="124" y="1730"/>
                  </a:cubicBezTo>
                  <a:lnTo>
                    <a:pt x="1456" y="149"/>
                  </a:lnTo>
                  <a:lnTo>
                    <a:pt x="2700" y="1730"/>
                  </a:lnTo>
                  <a:cubicBezTo>
                    <a:pt x="2713" y="1742"/>
                    <a:pt x="2725" y="1755"/>
                    <a:pt x="2750" y="1755"/>
                  </a:cubicBezTo>
                  <a:cubicBezTo>
                    <a:pt x="2800" y="1755"/>
                    <a:pt x="2825" y="1693"/>
                    <a:pt x="2787" y="1655"/>
                  </a:cubicBezTo>
                  <a:lnTo>
                    <a:pt x="1506" y="25"/>
                  </a:lnTo>
                  <a:cubicBezTo>
                    <a:pt x="1493" y="12"/>
                    <a:pt x="1481" y="0"/>
                    <a:pt x="1456"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3"/>
            <p:cNvSpPr/>
            <p:nvPr/>
          </p:nvSpPr>
          <p:spPr>
            <a:xfrm>
              <a:off x="2403350" y="2646375"/>
              <a:ext cx="70625" cy="44200"/>
            </a:xfrm>
            <a:custGeom>
              <a:avLst/>
              <a:gdLst/>
              <a:ahLst/>
              <a:cxnLst/>
              <a:rect l="l" t="t" r="r" b="b"/>
              <a:pathLst>
                <a:path w="2825" h="1768" extrusionOk="0">
                  <a:moveTo>
                    <a:pt x="1456" y="1"/>
                  </a:moveTo>
                  <a:cubicBezTo>
                    <a:pt x="1443" y="1"/>
                    <a:pt x="1418" y="13"/>
                    <a:pt x="1406" y="26"/>
                  </a:cubicBezTo>
                  <a:lnTo>
                    <a:pt x="37" y="1668"/>
                  </a:lnTo>
                  <a:cubicBezTo>
                    <a:pt x="0" y="1714"/>
                    <a:pt x="38" y="1767"/>
                    <a:pt x="80" y="1767"/>
                  </a:cubicBezTo>
                  <a:cubicBezTo>
                    <a:pt x="95" y="1767"/>
                    <a:pt x="111" y="1760"/>
                    <a:pt x="124" y="1743"/>
                  </a:cubicBezTo>
                  <a:lnTo>
                    <a:pt x="1456" y="163"/>
                  </a:lnTo>
                  <a:lnTo>
                    <a:pt x="2700" y="1743"/>
                  </a:lnTo>
                  <a:cubicBezTo>
                    <a:pt x="2713" y="1756"/>
                    <a:pt x="2725" y="1768"/>
                    <a:pt x="2750" y="1768"/>
                  </a:cubicBezTo>
                  <a:cubicBezTo>
                    <a:pt x="2800" y="1768"/>
                    <a:pt x="2825" y="1706"/>
                    <a:pt x="2787" y="1668"/>
                  </a:cubicBezTo>
                  <a:lnTo>
                    <a:pt x="1506" y="26"/>
                  </a:lnTo>
                  <a:cubicBezTo>
                    <a:pt x="1493" y="13"/>
                    <a:pt x="1481" y="1"/>
                    <a:pt x="1456"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3"/>
            <p:cNvSpPr/>
            <p:nvPr/>
          </p:nvSpPr>
          <p:spPr>
            <a:xfrm>
              <a:off x="2403300" y="2690575"/>
              <a:ext cx="70675" cy="43975"/>
            </a:xfrm>
            <a:custGeom>
              <a:avLst/>
              <a:gdLst/>
              <a:ahLst/>
              <a:cxnLst/>
              <a:rect l="l" t="t" r="r" b="b"/>
              <a:pathLst>
                <a:path w="2827" h="1759" extrusionOk="0">
                  <a:moveTo>
                    <a:pt x="1458" y="0"/>
                  </a:moveTo>
                  <a:cubicBezTo>
                    <a:pt x="1445" y="0"/>
                    <a:pt x="1420" y="12"/>
                    <a:pt x="1408" y="25"/>
                  </a:cubicBezTo>
                  <a:lnTo>
                    <a:pt x="39" y="1655"/>
                  </a:lnTo>
                  <a:cubicBezTo>
                    <a:pt x="1" y="1703"/>
                    <a:pt x="44" y="1759"/>
                    <a:pt x="88" y="1759"/>
                  </a:cubicBezTo>
                  <a:cubicBezTo>
                    <a:pt x="101" y="1759"/>
                    <a:pt x="115" y="1754"/>
                    <a:pt x="126" y="1742"/>
                  </a:cubicBezTo>
                  <a:lnTo>
                    <a:pt x="1458" y="149"/>
                  </a:lnTo>
                  <a:lnTo>
                    <a:pt x="2702" y="1730"/>
                  </a:lnTo>
                  <a:cubicBezTo>
                    <a:pt x="2715" y="1755"/>
                    <a:pt x="2727" y="1755"/>
                    <a:pt x="2752" y="1755"/>
                  </a:cubicBezTo>
                  <a:cubicBezTo>
                    <a:pt x="2802" y="1755"/>
                    <a:pt x="2827" y="1705"/>
                    <a:pt x="2789" y="1668"/>
                  </a:cubicBezTo>
                  <a:lnTo>
                    <a:pt x="1508" y="25"/>
                  </a:lnTo>
                  <a:cubicBezTo>
                    <a:pt x="1495" y="12"/>
                    <a:pt x="1483" y="0"/>
                    <a:pt x="1458"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3"/>
            <p:cNvSpPr/>
            <p:nvPr/>
          </p:nvSpPr>
          <p:spPr>
            <a:xfrm>
              <a:off x="1677750" y="2137975"/>
              <a:ext cx="25" cy="209750"/>
            </a:xfrm>
            <a:custGeom>
              <a:avLst/>
              <a:gdLst/>
              <a:ahLst/>
              <a:cxnLst/>
              <a:rect l="l" t="t" r="r" b="b"/>
              <a:pathLst>
                <a:path w="1" h="8390" extrusionOk="0">
                  <a:moveTo>
                    <a:pt x="1" y="1"/>
                  </a:moveTo>
                  <a:lnTo>
                    <a:pt x="1" y="8389"/>
                  </a:lnTo>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3"/>
            <p:cNvSpPr/>
            <p:nvPr/>
          </p:nvSpPr>
          <p:spPr>
            <a:xfrm>
              <a:off x="1592200" y="2257775"/>
              <a:ext cx="178300" cy="25"/>
            </a:xfrm>
            <a:custGeom>
              <a:avLst/>
              <a:gdLst/>
              <a:ahLst/>
              <a:cxnLst/>
              <a:rect l="l" t="t" r="r" b="b"/>
              <a:pathLst>
                <a:path w="7132" h="1" extrusionOk="0">
                  <a:moveTo>
                    <a:pt x="0" y="0"/>
                  </a:moveTo>
                  <a:lnTo>
                    <a:pt x="7131" y="0"/>
                  </a:lnTo>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3"/>
            <p:cNvSpPr/>
            <p:nvPr/>
          </p:nvSpPr>
          <p:spPr>
            <a:xfrm>
              <a:off x="1438175" y="2501700"/>
              <a:ext cx="25" cy="180800"/>
            </a:xfrm>
            <a:custGeom>
              <a:avLst/>
              <a:gdLst/>
              <a:ahLst/>
              <a:cxnLst/>
              <a:rect l="l" t="t" r="r" b="b"/>
              <a:pathLst>
                <a:path w="1" h="7232" extrusionOk="0">
                  <a:moveTo>
                    <a:pt x="1" y="1"/>
                  </a:moveTo>
                  <a:lnTo>
                    <a:pt x="1" y="7231"/>
                  </a:lnTo>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3"/>
            <p:cNvSpPr/>
            <p:nvPr/>
          </p:nvSpPr>
          <p:spPr>
            <a:xfrm>
              <a:off x="1682725" y="2501700"/>
              <a:ext cx="25" cy="180800"/>
            </a:xfrm>
            <a:custGeom>
              <a:avLst/>
              <a:gdLst/>
              <a:ahLst/>
              <a:cxnLst/>
              <a:rect l="l" t="t" r="r" b="b"/>
              <a:pathLst>
                <a:path w="1" h="7232" extrusionOk="0">
                  <a:moveTo>
                    <a:pt x="1" y="1"/>
                  </a:moveTo>
                  <a:lnTo>
                    <a:pt x="1" y="7231"/>
                  </a:lnTo>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3"/>
            <p:cNvSpPr/>
            <p:nvPr/>
          </p:nvSpPr>
          <p:spPr>
            <a:xfrm>
              <a:off x="1920125" y="2501700"/>
              <a:ext cx="25" cy="180800"/>
            </a:xfrm>
            <a:custGeom>
              <a:avLst/>
              <a:gdLst/>
              <a:ahLst/>
              <a:cxnLst/>
              <a:rect l="l" t="t" r="r" b="b"/>
              <a:pathLst>
                <a:path w="1" h="7232" extrusionOk="0">
                  <a:moveTo>
                    <a:pt x="1" y="1"/>
                  </a:moveTo>
                  <a:lnTo>
                    <a:pt x="1" y="7231"/>
                  </a:lnTo>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Εικόνα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665" y="262413"/>
            <a:ext cx="1651790" cy="562581"/>
          </a:xfrm>
          <a:prstGeom prst="rect">
            <a:avLst/>
          </a:prstGeom>
        </p:spPr>
      </p:pic>
      <p:grpSp>
        <p:nvGrpSpPr>
          <p:cNvPr id="291" name="Google Shape;774;p23"/>
          <p:cNvGrpSpPr/>
          <p:nvPr/>
        </p:nvGrpSpPr>
        <p:grpSpPr>
          <a:xfrm>
            <a:off x="4960232" y="681199"/>
            <a:ext cx="2054106" cy="912760"/>
            <a:chOff x="980175" y="1945143"/>
            <a:chExt cx="1736500" cy="819944"/>
          </a:xfrm>
        </p:grpSpPr>
        <p:sp>
          <p:nvSpPr>
            <p:cNvPr id="292" name="Google Shape;775;p23"/>
            <p:cNvSpPr/>
            <p:nvPr/>
          </p:nvSpPr>
          <p:spPr>
            <a:xfrm>
              <a:off x="980175" y="2166600"/>
              <a:ext cx="2525" cy="348200"/>
            </a:xfrm>
            <a:custGeom>
              <a:avLst/>
              <a:gdLst/>
              <a:ahLst/>
              <a:cxnLst/>
              <a:rect l="l" t="t" r="r" b="b"/>
              <a:pathLst>
                <a:path w="101" h="13928" extrusionOk="0">
                  <a:moveTo>
                    <a:pt x="1" y="1"/>
                  </a:moveTo>
                  <a:lnTo>
                    <a:pt x="1" y="13927"/>
                  </a:lnTo>
                  <a:lnTo>
                    <a:pt x="100" y="13927"/>
                  </a:lnTo>
                  <a:lnTo>
                    <a:pt x="100" y="1"/>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784;p23"/>
            <p:cNvSpPr/>
            <p:nvPr/>
          </p:nvSpPr>
          <p:spPr>
            <a:xfrm>
              <a:off x="2344825" y="2128350"/>
              <a:ext cx="2825" cy="415075"/>
            </a:xfrm>
            <a:custGeom>
              <a:avLst/>
              <a:gdLst/>
              <a:ahLst/>
              <a:cxnLst/>
              <a:rect l="l" t="t" r="r" b="b"/>
              <a:pathLst>
                <a:path w="113" h="16603" extrusionOk="0">
                  <a:moveTo>
                    <a:pt x="1" y="0"/>
                  </a:moveTo>
                  <a:lnTo>
                    <a:pt x="1" y="16602"/>
                  </a:lnTo>
                  <a:lnTo>
                    <a:pt x="113" y="16602"/>
                  </a:lnTo>
                  <a:lnTo>
                    <a:pt x="113"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785;p23"/>
            <p:cNvSpPr/>
            <p:nvPr/>
          </p:nvSpPr>
          <p:spPr>
            <a:xfrm>
              <a:off x="2307500" y="2125850"/>
              <a:ext cx="77500" cy="49500"/>
            </a:xfrm>
            <a:custGeom>
              <a:avLst/>
              <a:gdLst/>
              <a:ahLst/>
              <a:cxnLst/>
              <a:rect l="l" t="t" r="r" b="b"/>
              <a:pathLst>
                <a:path w="3100" h="1980" extrusionOk="0">
                  <a:moveTo>
                    <a:pt x="1606" y="0"/>
                  </a:moveTo>
                  <a:lnTo>
                    <a:pt x="0" y="1905"/>
                  </a:lnTo>
                  <a:lnTo>
                    <a:pt x="88" y="1979"/>
                  </a:lnTo>
                  <a:lnTo>
                    <a:pt x="1593" y="187"/>
                  </a:lnTo>
                  <a:lnTo>
                    <a:pt x="3012" y="1979"/>
                  </a:lnTo>
                  <a:lnTo>
                    <a:pt x="3099" y="1905"/>
                  </a:lnTo>
                  <a:lnTo>
                    <a:pt x="1606"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786;p23"/>
            <p:cNvSpPr/>
            <p:nvPr/>
          </p:nvSpPr>
          <p:spPr>
            <a:xfrm>
              <a:off x="2307500" y="2175625"/>
              <a:ext cx="77500" cy="49500"/>
            </a:xfrm>
            <a:custGeom>
              <a:avLst/>
              <a:gdLst/>
              <a:ahLst/>
              <a:cxnLst/>
              <a:rect l="l" t="t" r="r" b="b"/>
              <a:pathLst>
                <a:path w="3100" h="1980" extrusionOk="0">
                  <a:moveTo>
                    <a:pt x="1606" y="1"/>
                  </a:moveTo>
                  <a:lnTo>
                    <a:pt x="0" y="1905"/>
                  </a:lnTo>
                  <a:lnTo>
                    <a:pt x="88" y="1980"/>
                  </a:lnTo>
                  <a:lnTo>
                    <a:pt x="1593" y="187"/>
                  </a:lnTo>
                  <a:lnTo>
                    <a:pt x="3012" y="1980"/>
                  </a:lnTo>
                  <a:lnTo>
                    <a:pt x="3099" y="1905"/>
                  </a:lnTo>
                  <a:lnTo>
                    <a:pt x="1606" y="1"/>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787;p23"/>
            <p:cNvSpPr/>
            <p:nvPr/>
          </p:nvSpPr>
          <p:spPr>
            <a:xfrm>
              <a:off x="2307500" y="2225425"/>
              <a:ext cx="77500" cy="49475"/>
            </a:xfrm>
            <a:custGeom>
              <a:avLst/>
              <a:gdLst/>
              <a:ahLst/>
              <a:cxnLst/>
              <a:rect l="l" t="t" r="r" b="b"/>
              <a:pathLst>
                <a:path w="3100" h="1979" extrusionOk="0">
                  <a:moveTo>
                    <a:pt x="1606" y="0"/>
                  </a:moveTo>
                  <a:lnTo>
                    <a:pt x="0" y="1904"/>
                  </a:lnTo>
                  <a:lnTo>
                    <a:pt x="88" y="1979"/>
                  </a:lnTo>
                  <a:lnTo>
                    <a:pt x="1593" y="187"/>
                  </a:lnTo>
                  <a:lnTo>
                    <a:pt x="3012" y="1979"/>
                  </a:lnTo>
                  <a:lnTo>
                    <a:pt x="3099" y="1904"/>
                  </a:lnTo>
                  <a:lnTo>
                    <a:pt x="1606"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788;p23"/>
            <p:cNvSpPr/>
            <p:nvPr/>
          </p:nvSpPr>
          <p:spPr>
            <a:xfrm>
              <a:off x="2307500" y="2282050"/>
              <a:ext cx="77500" cy="49800"/>
            </a:xfrm>
            <a:custGeom>
              <a:avLst/>
              <a:gdLst/>
              <a:ahLst/>
              <a:cxnLst/>
              <a:rect l="l" t="t" r="r" b="b"/>
              <a:pathLst>
                <a:path w="3100" h="1992" extrusionOk="0">
                  <a:moveTo>
                    <a:pt x="1606" y="0"/>
                  </a:moveTo>
                  <a:lnTo>
                    <a:pt x="0" y="1904"/>
                  </a:lnTo>
                  <a:lnTo>
                    <a:pt x="88" y="1991"/>
                  </a:lnTo>
                  <a:lnTo>
                    <a:pt x="1593" y="187"/>
                  </a:lnTo>
                  <a:lnTo>
                    <a:pt x="3012" y="1979"/>
                  </a:lnTo>
                  <a:lnTo>
                    <a:pt x="3099" y="1917"/>
                  </a:lnTo>
                  <a:lnTo>
                    <a:pt x="1606"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789;p23"/>
            <p:cNvSpPr/>
            <p:nvPr/>
          </p:nvSpPr>
          <p:spPr>
            <a:xfrm>
              <a:off x="2307500" y="2331825"/>
              <a:ext cx="77500" cy="49500"/>
            </a:xfrm>
            <a:custGeom>
              <a:avLst/>
              <a:gdLst/>
              <a:ahLst/>
              <a:cxnLst/>
              <a:rect l="l" t="t" r="r" b="b"/>
              <a:pathLst>
                <a:path w="3100" h="1980" extrusionOk="0">
                  <a:moveTo>
                    <a:pt x="1606" y="0"/>
                  </a:moveTo>
                  <a:lnTo>
                    <a:pt x="0" y="1905"/>
                  </a:lnTo>
                  <a:lnTo>
                    <a:pt x="88" y="1979"/>
                  </a:lnTo>
                  <a:lnTo>
                    <a:pt x="1593" y="187"/>
                  </a:lnTo>
                  <a:lnTo>
                    <a:pt x="3012" y="1979"/>
                  </a:lnTo>
                  <a:lnTo>
                    <a:pt x="3099" y="1905"/>
                  </a:lnTo>
                  <a:lnTo>
                    <a:pt x="1606"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790;p23"/>
            <p:cNvSpPr/>
            <p:nvPr/>
          </p:nvSpPr>
          <p:spPr>
            <a:xfrm>
              <a:off x="2307500" y="2381600"/>
              <a:ext cx="77500" cy="49500"/>
            </a:xfrm>
            <a:custGeom>
              <a:avLst/>
              <a:gdLst/>
              <a:ahLst/>
              <a:cxnLst/>
              <a:rect l="l" t="t" r="r" b="b"/>
              <a:pathLst>
                <a:path w="3100" h="1980" extrusionOk="0">
                  <a:moveTo>
                    <a:pt x="1606" y="1"/>
                  </a:moveTo>
                  <a:lnTo>
                    <a:pt x="0" y="1905"/>
                  </a:lnTo>
                  <a:lnTo>
                    <a:pt x="88" y="1979"/>
                  </a:lnTo>
                  <a:lnTo>
                    <a:pt x="1593" y="187"/>
                  </a:lnTo>
                  <a:lnTo>
                    <a:pt x="3012" y="1979"/>
                  </a:lnTo>
                  <a:lnTo>
                    <a:pt x="3099" y="1905"/>
                  </a:lnTo>
                  <a:lnTo>
                    <a:pt x="1606" y="1"/>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791;p23"/>
            <p:cNvSpPr/>
            <p:nvPr/>
          </p:nvSpPr>
          <p:spPr>
            <a:xfrm>
              <a:off x="2307500" y="2438225"/>
              <a:ext cx="77500" cy="49800"/>
            </a:xfrm>
            <a:custGeom>
              <a:avLst/>
              <a:gdLst/>
              <a:ahLst/>
              <a:cxnLst/>
              <a:rect l="l" t="t" r="r" b="b"/>
              <a:pathLst>
                <a:path w="3100" h="1992" extrusionOk="0">
                  <a:moveTo>
                    <a:pt x="1606" y="1"/>
                  </a:moveTo>
                  <a:lnTo>
                    <a:pt x="0" y="1917"/>
                  </a:lnTo>
                  <a:lnTo>
                    <a:pt x="88" y="1992"/>
                  </a:lnTo>
                  <a:lnTo>
                    <a:pt x="1593" y="200"/>
                  </a:lnTo>
                  <a:lnTo>
                    <a:pt x="3012" y="1992"/>
                  </a:lnTo>
                  <a:lnTo>
                    <a:pt x="3099" y="1917"/>
                  </a:lnTo>
                  <a:lnTo>
                    <a:pt x="1606" y="1"/>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792;p23"/>
            <p:cNvSpPr/>
            <p:nvPr/>
          </p:nvSpPr>
          <p:spPr>
            <a:xfrm>
              <a:off x="2307500" y="2488000"/>
              <a:ext cx="77500" cy="49825"/>
            </a:xfrm>
            <a:custGeom>
              <a:avLst/>
              <a:gdLst/>
              <a:ahLst/>
              <a:cxnLst/>
              <a:rect l="l" t="t" r="r" b="b"/>
              <a:pathLst>
                <a:path w="3100" h="1993" extrusionOk="0">
                  <a:moveTo>
                    <a:pt x="1606" y="1"/>
                  </a:moveTo>
                  <a:lnTo>
                    <a:pt x="0" y="1918"/>
                  </a:lnTo>
                  <a:lnTo>
                    <a:pt x="88" y="1992"/>
                  </a:lnTo>
                  <a:lnTo>
                    <a:pt x="1593" y="200"/>
                  </a:lnTo>
                  <a:lnTo>
                    <a:pt x="3012" y="1992"/>
                  </a:lnTo>
                  <a:lnTo>
                    <a:pt x="3099" y="1918"/>
                  </a:lnTo>
                  <a:lnTo>
                    <a:pt x="1606" y="1"/>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793;p23"/>
            <p:cNvSpPr/>
            <p:nvPr/>
          </p:nvSpPr>
          <p:spPr>
            <a:xfrm>
              <a:off x="2127975" y="2000450"/>
              <a:ext cx="257025" cy="674575"/>
            </a:xfrm>
            <a:custGeom>
              <a:avLst/>
              <a:gdLst/>
              <a:ahLst/>
              <a:cxnLst/>
              <a:rect l="l" t="t" r="r" b="b"/>
              <a:pathLst>
                <a:path w="10281" h="26983" extrusionOk="0">
                  <a:moveTo>
                    <a:pt x="5140" y="1"/>
                  </a:moveTo>
                  <a:lnTo>
                    <a:pt x="0" y="26983"/>
                  </a:lnTo>
                  <a:lnTo>
                    <a:pt x="10280" y="26983"/>
                  </a:lnTo>
                  <a:lnTo>
                    <a:pt x="514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794;p23"/>
            <p:cNvSpPr/>
            <p:nvPr/>
          </p:nvSpPr>
          <p:spPr>
            <a:xfrm>
              <a:off x="2253050" y="2305925"/>
              <a:ext cx="3125" cy="370650"/>
            </a:xfrm>
            <a:custGeom>
              <a:avLst/>
              <a:gdLst/>
              <a:ahLst/>
              <a:cxnLst/>
              <a:rect l="l" t="t" r="r" b="b"/>
              <a:pathLst>
                <a:path w="125" h="14826" extrusionOk="0">
                  <a:moveTo>
                    <a:pt x="67" y="0"/>
                  </a:moveTo>
                  <a:cubicBezTo>
                    <a:pt x="38" y="0"/>
                    <a:pt x="7" y="22"/>
                    <a:pt x="0" y="66"/>
                  </a:cubicBezTo>
                  <a:lnTo>
                    <a:pt x="0" y="14764"/>
                  </a:lnTo>
                  <a:cubicBezTo>
                    <a:pt x="0" y="14801"/>
                    <a:pt x="38" y="14826"/>
                    <a:pt x="63" y="14826"/>
                  </a:cubicBezTo>
                  <a:cubicBezTo>
                    <a:pt x="100" y="14826"/>
                    <a:pt x="125" y="14801"/>
                    <a:pt x="125" y="14764"/>
                  </a:cubicBezTo>
                  <a:lnTo>
                    <a:pt x="125" y="66"/>
                  </a:lnTo>
                  <a:cubicBezTo>
                    <a:pt x="125" y="22"/>
                    <a:pt x="97" y="0"/>
                    <a:pt x="67"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795;p23"/>
            <p:cNvSpPr/>
            <p:nvPr/>
          </p:nvSpPr>
          <p:spPr>
            <a:xfrm>
              <a:off x="2219225" y="2306000"/>
              <a:ext cx="70875" cy="43900"/>
            </a:xfrm>
            <a:custGeom>
              <a:avLst/>
              <a:gdLst/>
              <a:ahLst/>
              <a:cxnLst/>
              <a:rect l="l" t="t" r="r" b="b"/>
              <a:pathLst>
                <a:path w="2835" h="1756" extrusionOk="0">
                  <a:moveTo>
                    <a:pt x="1465" y="0"/>
                  </a:moveTo>
                  <a:cubicBezTo>
                    <a:pt x="1441" y="0"/>
                    <a:pt x="1428" y="0"/>
                    <a:pt x="1416" y="25"/>
                  </a:cubicBezTo>
                  <a:lnTo>
                    <a:pt x="47" y="1656"/>
                  </a:lnTo>
                  <a:cubicBezTo>
                    <a:pt x="1" y="1701"/>
                    <a:pt x="42" y="1754"/>
                    <a:pt x="87" y="1754"/>
                  </a:cubicBezTo>
                  <a:cubicBezTo>
                    <a:pt x="104" y="1754"/>
                    <a:pt x="121" y="1747"/>
                    <a:pt x="134" y="1730"/>
                  </a:cubicBezTo>
                  <a:lnTo>
                    <a:pt x="1465" y="150"/>
                  </a:lnTo>
                  <a:lnTo>
                    <a:pt x="2710" y="1730"/>
                  </a:lnTo>
                  <a:cubicBezTo>
                    <a:pt x="2722" y="1743"/>
                    <a:pt x="2735" y="1755"/>
                    <a:pt x="2747" y="1755"/>
                  </a:cubicBezTo>
                  <a:cubicBezTo>
                    <a:pt x="2797" y="1755"/>
                    <a:pt x="2834" y="1693"/>
                    <a:pt x="2797" y="1656"/>
                  </a:cubicBezTo>
                  <a:lnTo>
                    <a:pt x="1503" y="25"/>
                  </a:lnTo>
                  <a:cubicBezTo>
                    <a:pt x="1503" y="13"/>
                    <a:pt x="1478" y="0"/>
                    <a:pt x="1465"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796;p23"/>
            <p:cNvSpPr/>
            <p:nvPr/>
          </p:nvSpPr>
          <p:spPr>
            <a:xfrm>
              <a:off x="2219450" y="2349875"/>
              <a:ext cx="70650" cy="44200"/>
            </a:xfrm>
            <a:custGeom>
              <a:avLst/>
              <a:gdLst/>
              <a:ahLst/>
              <a:cxnLst/>
              <a:rect l="l" t="t" r="r" b="b"/>
              <a:pathLst>
                <a:path w="2826" h="1768" extrusionOk="0">
                  <a:moveTo>
                    <a:pt x="1456" y="0"/>
                  </a:moveTo>
                  <a:cubicBezTo>
                    <a:pt x="1432" y="0"/>
                    <a:pt x="1419" y="13"/>
                    <a:pt x="1407" y="25"/>
                  </a:cubicBezTo>
                  <a:lnTo>
                    <a:pt x="38" y="1668"/>
                  </a:lnTo>
                  <a:cubicBezTo>
                    <a:pt x="1" y="1714"/>
                    <a:pt x="39" y="1761"/>
                    <a:pt x="82" y="1761"/>
                  </a:cubicBezTo>
                  <a:cubicBezTo>
                    <a:pt x="97" y="1761"/>
                    <a:pt x="112" y="1755"/>
                    <a:pt x="125" y="1743"/>
                  </a:cubicBezTo>
                  <a:lnTo>
                    <a:pt x="1456" y="162"/>
                  </a:lnTo>
                  <a:lnTo>
                    <a:pt x="2701" y="1743"/>
                  </a:lnTo>
                  <a:cubicBezTo>
                    <a:pt x="2713" y="1755"/>
                    <a:pt x="2726" y="1767"/>
                    <a:pt x="2738" y="1767"/>
                  </a:cubicBezTo>
                  <a:cubicBezTo>
                    <a:pt x="2788" y="1767"/>
                    <a:pt x="2825" y="1705"/>
                    <a:pt x="2788" y="1668"/>
                  </a:cubicBezTo>
                  <a:lnTo>
                    <a:pt x="1494" y="25"/>
                  </a:lnTo>
                  <a:cubicBezTo>
                    <a:pt x="1494" y="13"/>
                    <a:pt x="1469" y="0"/>
                    <a:pt x="1456"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797;p23"/>
            <p:cNvSpPr/>
            <p:nvPr/>
          </p:nvSpPr>
          <p:spPr>
            <a:xfrm>
              <a:off x="2219475" y="2394050"/>
              <a:ext cx="70625" cy="43900"/>
            </a:xfrm>
            <a:custGeom>
              <a:avLst/>
              <a:gdLst/>
              <a:ahLst/>
              <a:cxnLst/>
              <a:rect l="l" t="t" r="r" b="b"/>
              <a:pathLst>
                <a:path w="2825" h="1756" extrusionOk="0">
                  <a:moveTo>
                    <a:pt x="1455" y="0"/>
                  </a:moveTo>
                  <a:cubicBezTo>
                    <a:pt x="1431" y="0"/>
                    <a:pt x="1418" y="0"/>
                    <a:pt x="1406" y="25"/>
                  </a:cubicBezTo>
                  <a:lnTo>
                    <a:pt x="37" y="1656"/>
                  </a:lnTo>
                  <a:cubicBezTo>
                    <a:pt x="0" y="1701"/>
                    <a:pt x="37" y="1754"/>
                    <a:pt x="79" y="1754"/>
                  </a:cubicBezTo>
                  <a:cubicBezTo>
                    <a:pt x="95" y="1754"/>
                    <a:pt x="111" y="1747"/>
                    <a:pt x="124" y="1730"/>
                  </a:cubicBezTo>
                  <a:lnTo>
                    <a:pt x="1455" y="150"/>
                  </a:lnTo>
                  <a:lnTo>
                    <a:pt x="2700" y="1730"/>
                  </a:lnTo>
                  <a:cubicBezTo>
                    <a:pt x="2712" y="1743"/>
                    <a:pt x="2725" y="1755"/>
                    <a:pt x="2737" y="1755"/>
                  </a:cubicBezTo>
                  <a:cubicBezTo>
                    <a:pt x="2787" y="1755"/>
                    <a:pt x="2824" y="1705"/>
                    <a:pt x="2787" y="1656"/>
                  </a:cubicBezTo>
                  <a:lnTo>
                    <a:pt x="1493" y="25"/>
                  </a:lnTo>
                  <a:cubicBezTo>
                    <a:pt x="1493" y="13"/>
                    <a:pt x="1468" y="0"/>
                    <a:pt x="1455"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798;p23"/>
            <p:cNvSpPr/>
            <p:nvPr/>
          </p:nvSpPr>
          <p:spPr>
            <a:xfrm>
              <a:off x="2219450" y="2444325"/>
              <a:ext cx="70650" cy="44025"/>
            </a:xfrm>
            <a:custGeom>
              <a:avLst/>
              <a:gdLst/>
              <a:ahLst/>
              <a:cxnLst/>
              <a:rect l="l" t="t" r="r" b="b"/>
              <a:pathLst>
                <a:path w="2826" h="1761" extrusionOk="0">
                  <a:moveTo>
                    <a:pt x="1437" y="0"/>
                  </a:moveTo>
                  <a:cubicBezTo>
                    <a:pt x="1424" y="0"/>
                    <a:pt x="1415" y="9"/>
                    <a:pt x="1407" y="18"/>
                  </a:cubicBezTo>
                  <a:lnTo>
                    <a:pt x="38" y="1661"/>
                  </a:lnTo>
                  <a:cubicBezTo>
                    <a:pt x="1" y="1707"/>
                    <a:pt x="39" y="1754"/>
                    <a:pt x="82" y="1754"/>
                  </a:cubicBezTo>
                  <a:cubicBezTo>
                    <a:pt x="97" y="1754"/>
                    <a:pt x="112" y="1748"/>
                    <a:pt x="125" y="1736"/>
                  </a:cubicBezTo>
                  <a:lnTo>
                    <a:pt x="1456" y="155"/>
                  </a:lnTo>
                  <a:lnTo>
                    <a:pt x="2701" y="1736"/>
                  </a:lnTo>
                  <a:cubicBezTo>
                    <a:pt x="2713" y="1748"/>
                    <a:pt x="2726" y="1760"/>
                    <a:pt x="2738" y="1760"/>
                  </a:cubicBezTo>
                  <a:cubicBezTo>
                    <a:pt x="2788" y="1760"/>
                    <a:pt x="2825" y="1698"/>
                    <a:pt x="2788" y="1661"/>
                  </a:cubicBezTo>
                  <a:lnTo>
                    <a:pt x="1494" y="18"/>
                  </a:lnTo>
                  <a:cubicBezTo>
                    <a:pt x="1494" y="6"/>
                    <a:pt x="1469" y="6"/>
                    <a:pt x="1456" y="6"/>
                  </a:cubicBezTo>
                  <a:cubicBezTo>
                    <a:pt x="1449" y="2"/>
                    <a:pt x="1443" y="0"/>
                    <a:pt x="1437"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799;p23"/>
            <p:cNvSpPr/>
            <p:nvPr/>
          </p:nvSpPr>
          <p:spPr>
            <a:xfrm>
              <a:off x="2219200" y="2488325"/>
              <a:ext cx="70900" cy="44125"/>
            </a:xfrm>
            <a:custGeom>
              <a:avLst/>
              <a:gdLst/>
              <a:ahLst/>
              <a:cxnLst/>
              <a:rect l="l" t="t" r="r" b="b"/>
              <a:pathLst>
                <a:path w="2836" h="1765" extrusionOk="0">
                  <a:moveTo>
                    <a:pt x="1466" y="0"/>
                  </a:moveTo>
                  <a:cubicBezTo>
                    <a:pt x="1442" y="0"/>
                    <a:pt x="1429" y="13"/>
                    <a:pt x="1417" y="25"/>
                  </a:cubicBezTo>
                  <a:lnTo>
                    <a:pt x="48" y="1656"/>
                  </a:lnTo>
                  <a:cubicBezTo>
                    <a:pt x="1" y="1703"/>
                    <a:pt x="46" y="1764"/>
                    <a:pt x="93" y="1764"/>
                  </a:cubicBezTo>
                  <a:cubicBezTo>
                    <a:pt x="108" y="1764"/>
                    <a:pt x="123" y="1758"/>
                    <a:pt x="135" y="1743"/>
                  </a:cubicBezTo>
                  <a:lnTo>
                    <a:pt x="1466" y="150"/>
                  </a:lnTo>
                  <a:lnTo>
                    <a:pt x="2711" y="1730"/>
                  </a:lnTo>
                  <a:cubicBezTo>
                    <a:pt x="2723" y="1755"/>
                    <a:pt x="2736" y="1755"/>
                    <a:pt x="2748" y="1755"/>
                  </a:cubicBezTo>
                  <a:cubicBezTo>
                    <a:pt x="2798" y="1755"/>
                    <a:pt x="2835" y="1705"/>
                    <a:pt x="2798" y="1668"/>
                  </a:cubicBezTo>
                  <a:lnTo>
                    <a:pt x="1504" y="25"/>
                  </a:lnTo>
                  <a:cubicBezTo>
                    <a:pt x="1504" y="13"/>
                    <a:pt x="1479" y="0"/>
                    <a:pt x="1466"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800;p23"/>
            <p:cNvSpPr/>
            <p:nvPr/>
          </p:nvSpPr>
          <p:spPr>
            <a:xfrm>
              <a:off x="2219250" y="2532375"/>
              <a:ext cx="70850" cy="44125"/>
            </a:xfrm>
            <a:custGeom>
              <a:avLst/>
              <a:gdLst/>
              <a:ahLst/>
              <a:cxnLst/>
              <a:rect l="l" t="t" r="r" b="b"/>
              <a:pathLst>
                <a:path w="2834" h="1765" extrusionOk="0">
                  <a:moveTo>
                    <a:pt x="1445" y="1"/>
                  </a:moveTo>
                  <a:cubicBezTo>
                    <a:pt x="1432" y="1"/>
                    <a:pt x="1423" y="9"/>
                    <a:pt x="1415" y="18"/>
                  </a:cubicBezTo>
                  <a:lnTo>
                    <a:pt x="46" y="1661"/>
                  </a:lnTo>
                  <a:cubicBezTo>
                    <a:pt x="0" y="1706"/>
                    <a:pt x="41" y="1764"/>
                    <a:pt x="85" y="1764"/>
                  </a:cubicBezTo>
                  <a:cubicBezTo>
                    <a:pt x="102" y="1764"/>
                    <a:pt x="119" y="1756"/>
                    <a:pt x="133" y="1736"/>
                  </a:cubicBezTo>
                  <a:lnTo>
                    <a:pt x="1464" y="155"/>
                  </a:lnTo>
                  <a:lnTo>
                    <a:pt x="2709" y="1736"/>
                  </a:lnTo>
                  <a:cubicBezTo>
                    <a:pt x="2721" y="1748"/>
                    <a:pt x="2734" y="1761"/>
                    <a:pt x="2746" y="1761"/>
                  </a:cubicBezTo>
                  <a:cubicBezTo>
                    <a:pt x="2796" y="1761"/>
                    <a:pt x="2833" y="1698"/>
                    <a:pt x="2796" y="1661"/>
                  </a:cubicBezTo>
                  <a:lnTo>
                    <a:pt x="1502" y="31"/>
                  </a:lnTo>
                  <a:cubicBezTo>
                    <a:pt x="1502" y="6"/>
                    <a:pt x="1477" y="6"/>
                    <a:pt x="1464" y="6"/>
                  </a:cubicBezTo>
                  <a:cubicBezTo>
                    <a:pt x="1457" y="2"/>
                    <a:pt x="1451" y="1"/>
                    <a:pt x="1445"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801;p23"/>
            <p:cNvSpPr/>
            <p:nvPr/>
          </p:nvSpPr>
          <p:spPr>
            <a:xfrm>
              <a:off x="2219225" y="2582600"/>
              <a:ext cx="70875" cy="44200"/>
            </a:xfrm>
            <a:custGeom>
              <a:avLst/>
              <a:gdLst/>
              <a:ahLst/>
              <a:cxnLst/>
              <a:rect l="l" t="t" r="r" b="b"/>
              <a:pathLst>
                <a:path w="2835" h="1768" extrusionOk="0">
                  <a:moveTo>
                    <a:pt x="1465" y="0"/>
                  </a:moveTo>
                  <a:cubicBezTo>
                    <a:pt x="1441" y="0"/>
                    <a:pt x="1428" y="13"/>
                    <a:pt x="1416" y="25"/>
                  </a:cubicBezTo>
                  <a:lnTo>
                    <a:pt x="47" y="1668"/>
                  </a:lnTo>
                  <a:cubicBezTo>
                    <a:pt x="1" y="1714"/>
                    <a:pt x="42" y="1766"/>
                    <a:pt x="87" y="1766"/>
                  </a:cubicBezTo>
                  <a:cubicBezTo>
                    <a:pt x="104" y="1766"/>
                    <a:pt x="121" y="1759"/>
                    <a:pt x="134" y="1743"/>
                  </a:cubicBezTo>
                  <a:lnTo>
                    <a:pt x="1465" y="162"/>
                  </a:lnTo>
                  <a:lnTo>
                    <a:pt x="2710" y="1743"/>
                  </a:lnTo>
                  <a:cubicBezTo>
                    <a:pt x="2722" y="1755"/>
                    <a:pt x="2735" y="1768"/>
                    <a:pt x="2747" y="1768"/>
                  </a:cubicBezTo>
                  <a:cubicBezTo>
                    <a:pt x="2797" y="1768"/>
                    <a:pt x="2834" y="1705"/>
                    <a:pt x="2797" y="1668"/>
                  </a:cubicBezTo>
                  <a:lnTo>
                    <a:pt x="1503" y="25"/>
                  </a:lnTo>
                  <a:cubicBezTo>
                    <a:pt x="1503" y="13"/>
                    <a:pt x="1478" y="0"/>
                    <a:pt x="1465"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802;p23"/>
            <p:cNvSpPr/>
            <p:nvPr/>
          </p:nvSpPr>
          <p:spPr>
            <a:xfrm>
              <a:off x="2219475" y="2626775"/>
              <a:ext cx="70625" cy="43900"/>
            </a:xfrm>
            <a:custGeom>
              <a:avLst/>
              <a:gdLst/>
              <a:ahLst/>
              <a:cxnLst/>
              <a:rect l="l" t="t" r="r" b="b"/>
              <a:pathLst>
                <a:path w="2825" h="1756" extrusionOk="0">
                  <a:moveTo>
                    <a:pt x="1455" y="1"/>
                  </a:moveTo>
                  <a:cubicBezTo>
                    <a:pt x="1431" y="1"/>
                    <a:pt x="1418" y="1"/>
                    <a:pt x="1406" y="26"/>
                  </a:cubicBezTo>
                  <a:lnTo>
                    <a:pt x="37" y="1656"/>
                  </a:lnTo>
                  <a:cubicBezTo>
                    <a:pt x="0" y="1702"/>
                    <a:pt x="37" y="1754"/>
                    <a:pt x="79" y="1754"/>
                  </a:cubicBezTo>
                  <a:cubicBezTo>
                    <a:pt x="95" y="1754"/>
                    <a:pt x="111" y="1747"/>
                    <a:pt x="124" y="1731"/>
                  </a:cubicBezTo>
                  <a:lnTo>
                    <a:pt x="1455" y="150"/>
                  </a:lnTo>
                  <a:lnTo>
                    <a:pt x="2700" y="1731"/>
                  </a:lnTo>
                  <a:cubicBezTo>
                    <a:pt x="2712" y="1743"/>
                    <a:pt x="2725" y="1755"/>
                    <a:pt x="2737" y="1755"/>
                  </a:cubicBezTo>
                  <a:cubicBezTo>
                    <a:pt x="2787" y="1755"/>
                    <a:pt x="2824" y="1693"/>
                    <a:pt x="2787" y="1656"/>
                  </a:cubicBezTo>
                  <a:lnTo>
                    <a:pt x="1493" y="26"/>
                  </a:lnTo>
                  <a:cubicBezTo>
                    <a:pt x="1493" y="13"/>
                    <a:pt x="1468" y="1"/>
                    <a:pt x="1455"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803;p23"/>
            <p:cNvSpPr/>
            <p:nvPr/>
          </p:nvSpPr>
          <p:spPr>
            <a:xfrm>
              <a:off x="1846551" y="1945143"/>
              <a:ext cx="257025" cy="674550"/>
            </a:xfrm>
            <a:custGeom>
              <a:avLst/>
              <a:gdLst/>
              <a:ahLst/>
              <a:cxnLst/>
              <a:rect l="l" t="t" r="r" b="b"/>
              <a:pathLst>
                <a:path w="10281" h="26982" extrusionOk="0">
                  <a:moveTo>
                    <a:pt x="5140" y="0"/>
                  </a:moveTo>
                  <a:lnTo>
                    <a:pt x="0" y="26982"/>
                  </a:lnTo>
                  <a:lnTo>
                    <a:pt x="10280" y="26982"/>
                  </a:lnTo>
                  <a:lnTo>
                    <a:pt x="514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813;p23"/>
            <p:cNvSpPr/>
            <p:nvPr/>
          </p:nvSpPr>
          <p:spPr>
            <a:xfrm>
              <a:off x="1754851" y="2238312"/>
              <a:ext cx="200400" cy="526775"/>
            </a:xfrm>
            <a:custGeom>
              <a:avLst/>
              <a:gdLst/>
              <a:ahLst/>
              <a:cxnLst/>
              <a:rect l="l" t="t" r="r" b="b"/>
              <a:pathLst>
                <a:path w="8016" h="21071" extrusionOk="0">
                  <a:moveTo>
                    <a:pt x="4008" y="0"/>
                  </a:moveTo>
                  <a:lnTo>
                    <a:pt x="1" y="21071"/>
                  </a:lnTo>
                  <a:lnTo>
                    <a:pt x="8016" y="21071"/>
                  </a:lnTo>
                  <a:lnTo>
                    <a:pt x="4008" y="0"/>
                  </a:lnTo>
                  <a:close/>
                </a:path>
              </a:pathLst>
            </a:custGeom>
            <a:solidFill>
              <a:srgbClr val="EDC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823;p23"/>
            <p:cNvSpPr/>
            <p:nvPr/>
          </p:nvSpPr>
          <p:spPr>
            <a:xfrm>
              <a:off x="2516275" y="2110925"/>
              <a:ext cx="200400" cy="526450"/>
            </a:xfrm>
            <a:custGeom>
              <a:avLst/>
              <a:gdLst/>
              <a:ahLst/>
              <a:cxnLst/>
              <a:rect l="l" t="t" r="r" b="b"/>
              <a:pathLst>
                <a:path w="8016" h="21058" extrusionOk="0">
                  <a:moveTo>
                    <a:pt x="4008" y="0"/>
                  </a:moveTo>
                  <a:lnTo>
                    <a:pt x="0" y="21058"/>
                  </a:lnTo>
                  <a:lnTo>
                    <a:pt x="8015" y="21058"/>
                  </a:lnTo>
                  <a:lnTo>
                    <a:pt x="4008" y="0"/>
                  </a:lnTo>
                  <a:close/>
                </a:path>
              </a:pathLst>
            </a:custGeom>
            <a:solidFill>
              <a:srgbClr val="EDC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824;p23"/>
            <p:cNvSpPr/>
            <p:nvPr/>
          </p:nvSpPr>
          <p:spPr>
            <a:xfrm>
              <a:off x="2613975" y="2349325"/>
              <a:ext cx="2200" cy="289300"/>
            </a:xfrm>
            <a:custGeom>
              <a:avLst/>
              <a:gdLst/>
              <a:ahLst/>
              <a:cxnLst/>
              <a:rect l="l" t="t" r="r" b="b"/>
              <a:pathLst>
                <a:path w="88" h="11572" extrusionOk="0">
                  <a:moveTo>
                    <a:pt x="44" y="0"/>
                  </a:moveTo>
                  <a:cubicBezTo>
                    <a:pt x="22" y="0"/>
                    <a:pt x="0" y="16"/>
                    <a:pt x="0" y="47"/>
                  </a:cubicBezTo>
                  <a:lnTo>
                    <a:pt x="0" y="11522"/>
                  </a:lnTo>
                  <a:cubicBezTo>
                    <a:pt x="0" y="11547"/>
                    <a:pt x="13" y="11572"/>
                    <a:pt x="50" y="11572"/>
                  </a:cubicBezTo>
                  <a:cubicBezTo>
                    <a:pt x="75" y="11572"/>
                    <a:pt x="87" y="11547"/>
                    <a:pt x="87" y="11522"/>
                  </a:cubicBezTo>
                  <a:lnTo>
                    <a:pt x="87" y="47"/>
                  </a:lnTo>
                  <a:cubicBezTo>
                    <a:pt x="87" y="16"/>
                    <a:pt x="66" y="0"/>
                    <a:pt x="44"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825;p23"/>
            <p:cNvSpPr/>
            <p:nvPr/>
          </p:nvSpPr>
          <p:spPr>
            <a:xfrm>
              <a:off x="2587675" y="2349250"/>
              <a:ext cx="54950" cy="34250"/>
            </a:xfrm>
            <a:custGeom>
              <a:avLst/>
              <a:gdLst/>
              <a:ahLst/>
              <a:cxnLst/>
              <a:rect l="l" t="t" r="r" b="b"/>
              <a:pathLst>
                <a:path w="2198" h="1370" extrusionOk="0">
                  <a:moveTo>
                    <a:pt x="1127" y="0"/>
                  </a:moveTo>
                  <a:cubicBezTo>
                    <a:pt x="1115" y="0"/>
                    <a:pt x="1102" y="0"/>
                    <a:pt x="1090" y="13"/>
                  </a:cubicBezTo>
                  <a:lnTo>
                    <a:pt x="19" y="1295"/>
                  </a:lnTo>
                  <a:cubicBezTo>
                    <a:pt x="0" y="1332"/>
                    <a:pt x="31" y="1370"/>
                    <a:pt x="64" y="1370"/>
                  </a:cubicBezTo>
                  <a:cubicBezTo>
                    <a:pt x="74" y="1370"/>
                    <a:pt x="85" y="1366"/>
                    <a:pt x="94" y="1357"/>
                  </a:cubicBezTo>
                  <a:lnTo>
                    <a:pt x="1127" y="112"/>
                  </a:lnTo>
                  <a:lnTo>
                    <a:pt x="2098" y="1357"/>
                  </a:lnTo>
                  <a:cubicBezTo>
                    <a:pt x="2110" y="1369"/>
                    <a:pt x="2123" y="1369"/>
                    <a:pt x="2135" y="1369"/>
                  </a:cubicBezTo>
                  <a:cubicBezTo>
                    <a:pt x="2172" y="1369"/>
                    <a:pt x="2197" y="1320"/>
                    <a:pt x="2172" y="1295"/>
                  </a:cubicBezTo>
                  <a:lnTo>
                    <a:pt x="1164" y="13"/>
                  </a:lnTo>
                  <a:cubicBezTo>
                    <a:pt x="1152" y="0"/>
                    <a:pt x="1139" y="0"/>
                    <a:pt x="1127"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826;p23"/>
            <p:cNvSpPr/>
            <p:nvPr/>
          </p:nvSpPr>
          <p:spPr>
            <a:xfrm>
              <a:off x="2587425" y="2383475"/>
              <a:ext cx="55200" cy="34550"/>
            </a:xfrm>
            <a:custGeom>
              <a:avLst/>
              <a:gdLst/>
              <a:ahLst/>
              <a:cxnLst/>
              <a:rect l="l" t="t" r="r" b="b"/>
              <a:pathLst>
                <a:path w="2208" h="1382" extrusionOk="0">
                  <a:moveTo>
                    <a:pt x="1137" y="0"/>
                  </a:moveTo>
                  <a:cubicBezTo>
                    <a:pt x="1125" y="0"/>
                    <a:pt x="1112" y="13"/>
                    <a:pt x="1100" y="25"/>
                  </a:cubicBezTo>
                  <a:lnTo>
                    <a:pt x="29" y="1295"/>
                  </a:lnTo>
                  <a:cubicBezTo>
                    <a:pt x="1" y="1323"/>
                    <a:pt x="45" y="1373"/>
                    <a:pt x="78" y="1373"/>
                  </a:cubicBezTo>
                  <a:cubicBezTo>
                    <a:pt x="89" y="1373"/>
                    <a:pt x="98" y="1369"/>
                    <a:pt x="104" y="1357"/>
                  </a:cubicBezTo>
                  <a:lnTo>
                    <a:pt x="1137" y="125"/>
                  </a:lnTo>
                  <a:lnTo>
                    <a:pt x="2108" y="1357"/>
                  </a:lnTo>
                  <a:cubicBezTo>
                    <a:pt x="2120" y="1369"/>
                    <a:pt x="2133" y="1382"/>
                    <a:pt x="2145" y="1382"/>
                  </a:cubicBezTo>
                  <a:cubicBezTo>
                    <a:pt x="2182" y="1382"/>
                    <a:pt x="2207" y="1332"/>
                    <a:pt x="2182" y="1307"/>
                  </a:cubicBezTo>
                  <a:lnTo>
                    <a:pt x="1174" y="25"/>
                  </a:lnTo>
                  <a:cubicBezTo>
                    <a:pt x="1162" y="13"/>
                    <a:pt x="1149" y="0"/>
                    <a:pt x="1137"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827;p23"/>
            <p:cNvSpPr/>
            <p:nvPr/>
          </p:nvSpPr>
          <p:spPr>
            <a:xfrm>
              <a:off x="2587675" y="2418000"/>
              <a:ext cx="54625" cy="34275"/>
            </a:xfrm>
            <a:custGeom>
              <a:avLst/>
              <a:gdLst/>
              <a:ahLst/>
              <a:cxnLst/>
              <a:rect l="l" t="t" r="r" b="b"/>
              <a:pathLst>
                <a:path w="2185" h="1371" extrusionOk="0">
                  <a:moveTo>
                    <a:pt x="1127" y="1"/>
                  </a:moveTo>
                  <a:cubicBezTo>
                    <a:pt x="1115" y="1"/>
                    <a:pt x="1102" y="1"/>
                    <a:pt x="1090" y="13"/>
                  </a:cubicBezTo>
                  <a:lnTo>
                    <a:pt x="19" y="1295"/>
                  </a:lnTo>
                  <a:cubicBezTo>
                    <a:pt x="0" y="1333"/>
                    <a:pt x="31" y="1370"/>
                    <a:pt x="64" y="1370"/>
                  </a:cubicBezTo>
                  <a:cubicBezTo>
                    <a:pt x="74" y="1370"/>
                    <a:pt x="85" y="1366"/>
                    <a:pt x="94" y="1357"/>
                  </a:cubicBezTo>
                  <a:lnTo>
                    <a:pt x="1127" y="125"/>
                  </a:lnTo>
                  <a:lnTo>
                    <a:pt x="2098" y="1357"/>
                  </a:lnTo>
                  <a:cubicBezTo>
                    <a:pt x="2110" y="1370"/>
                    <a:pt x="2123" y="1370"/>
                    <a:pt x="2135" y="1370"/>
                  </a:cubicBezTo>
                  <a:cubicBezTo>
                    <a:pt x="2147" y="1370"/>
                    <a:pt x="2160" y="1370"/>
                    <a:pt x="2160" y="1357"/>
                  </a:cubicBezTo>
                  <a:cubicBezTo>
                    <a:pt x="2185" y="1345"/>
                    <a:pt x="2185" y="1320"/>
                    <a:pt x="2172" y="1295"/>
                  </a:cubicBezTo>
                  <a:lnTo>
                    <a:pt x="1164" y="13"/>
                  </a:lnTo>
                  <a:cubicBezTo>
                    <a:pt x="1152" y="1"/>
                    <a:pt x="1139" y="1"/>
                    <a:pt x="1127"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828;p23"/>
            <p:cNvSpPr/>
            <p:nvPr/>
          </p:nvSpPr>
          <p:spPr>
            <a:xfrm>
              <a:off x="2587425" y="2457200"/>
              <a:ext cx="55200" cy="34250"/>
            </a:xfrm>
            <a:custGeom>
              <a:avLst/>
              <a:gdLst/>
              <a:ahLst/>
              <a:cxnLst/>
              <a:rect l="l" t="t" r="r" b="b"/>
              <a:pathLst>
                <a:path w="2208" h="1370" extrusionOk="0">
                  <a:moveTo>
                    <a:pt x="1137" y="1"/>
                  </a:moveTo>
                  <a:cubicBezTo>
                    <a:pt x="1125" y="1"/>
                    <a:pt x="1112" y="13"/>
                    <a:pt x="1100" y="13"/>
                  </a:cubicBezTo>
                  <a:lnTo>
                    <a:pt x="29" y="1295"/>
                  </a:lnTo>
                  <a:cubicBezTo>
                    <a:pt x="0" y="1324"/>
                    <a:pt x="47" y="1369"/>
                    <a:pt x="81" y="1369"/>
                  </a:cubicBezTo>
                  <a:cubicBezTo>
                    <a:pt x="90" y="1369"/>
                    <a:pt x="99" y="1366"/>
                    <a:pt x="104" y="1357"/>
                  </a:cubicBezTo>
                  <a:lnTo>
                    <a:pt x="1137" y="125"/>
                  </a:lnTo>
                  <a:lnTo>
                    <a:pt x="2108" y="1357"/>
                  </a:lnTo>
                  <a:cubicBezTo>
                    <a:pt x="2120" y="1370"/>
                    <a:pt x="2133" y="1370"/>
                    <a:pt x="2145" y="1370"/>
                  </a:cubicBezTo>
                  <a:cubicBezTo>
                    <a:pt x="2182" y="1370"/>
                    <a:pt x="2207" y="1333"/>
                    <a:pt x="2182" y="1295"/>
                  </a:cubicBezTo>
                  <a:lnTo>
                    <a:pt x="1174" y="13"/>
                  </a:lnTo>
                  <a:cubicBezTo>
                    <a:pt x="1162" y="13"/>
                    <a:pt x="1149" y="1"/>
                    <a:pt x="1137"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829;p23"/>
            <p:cNvSpPr/>
            <p:nvPr/>
          </p:nvSpPr>
          <p:spPr>
            <a:xfrm>
              <a:off x="2587675" y="2491750"/>
              <a:ext cx="54625" cy="34250"/>
            </a:xfrm>
            <a:custGeom>
              <a:avLst/>
              <a:gdLst/>
              <a:ahLst/>
              <a:cxnLst/>
              <a:rect l="l" t="t" r="r" b="b"/>
              <a:pathLst>
                <a:path w="2185" h="1370" extrusionOk="0">
                  <a:moveTo>
                    <a:pt x="1127" y="0"/>
                  </a:moveTo>
                  <a:cubicBezTo>
                    <a:pt x="1115" y="0"/>
                    <a:pt x="1102" y="0"/>
                    <a:pt x="1090" y="13"/>
                  </a:cubicBezTo>
                  <a:lnTo>
                    <a:pt x="19" y="1295"/>
                  </a:lnTo>
                  <a:cubicBezTo>
                    <a:pt x="1" y="1323"/>
                    <a:pt x="31" y="1358"/>
                    <a:pt x="63" y="1358"/>
                  </a:cubicBezTo>
                  <a:cubicBezTo>
                    <a:pt x="74" y="1358"/>
                    <a:pt x="85" y="1354"/>
                    <a:pt x="94" y="1344"/>
                  </a:cubicBezTo>
                  <a:lnTo>
                    <a:pt x="1127" y="112"/>
                  </a:lnTo>
                  <a:lnTo>
                    <a:pt x="2098" y="1344"/>
                  </a:lnTo>
                  <a:cubicBezTo>
                    <a:pt x="2110" y="1357"/>
                    <a:pt x="2123" y="1369"/>
                    <a:pt x="2135" y="1369"/>
                  </a:cubicBezTo>
                  <a:cubicBezTo>
                    <a:pt x="2147" y="1369"/>
                    <a:pt x="2160" y="1369"/>
                    <a:pt x="2160" y="1357"/>
                  </a:cubicBezTo>
                  <a:cubicBezTo>
                    <a:pt x="2185" y="1344"/>
                    <a:pt x="2185" y="1307"/>
                    <a:pt x="2172" y="1295"/>
                  </a:cubicBezTo>
                  <a:lnTo>
                    <a:pt x="1164" y="13"/>
                  </a:lnTo>
                  <a:cubicBezTo>
                    <a:pt x="1152" y="0"/>
                    <a:pt x="1139" y="0"/>
                    <a:pt x="1127"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830;p23"/>
            <p:cNvSpPr/>
            <p:nvPr/>
          </p:nvSpPr>
          <p:spPr>
            <a:xfrm>
              <a:off x="2587675" y="2525975"/>
              <a:ext cx="54625" cy="34250"/>
            </a:xfrm>
            <a:custGeom>
              <a:avLst/>
              <a:gdLst/>
              <a:ahLst/>
              <a:cxnLst/>
              <a:rect l="l" t="t" r="r" b="b"/>
              <a:pathLst>
                <a:path w="2185" h="1370" extrusionOk="0">
                  <a:moveTo>
                    <a:pt x="1127" y="0"/>
                  </a:moveTo>
                  <a:cubicBezTo>
                    <a:pt x="1115" y="0"/>
                    <a:pt x="1102" y="13"/>
                    <a:pt x="1090" y="13"/>
                  </a:cubicBezTo>
                  <a:lnTo>
                    <a:pt x="19" y="1295"/>
                  </a:lnTo>
                  <a:cubicBezTo>
                    <a:pt x="0" y="1332"/>
                    <a:pt x="31" y="1370"/>
                    <a:pt x="64" y="1370"/>
                  </a:cubicBezTo>
                  <a:cubicBezTo>
                    <a:pt x="74" y="1370"/>
                    <a:pt x="85" y="1366"/>
                    <a:pt x="94" y="1357"/>
                  </a:cubicBezTo>
                  <a:lnTo>
                    <a:pt x="1127" y="125"/>
                  </a:lnTo>
                  <a:lnTo>
                    <a:pt x="2098" y="1357"/>
                  </a:lnTo>
                  <a:cubicBezTo>
                    <a:pt x="2110" y="1369"/>
                    <a:pt x="2123" y="1369"/>
                    <a:pt x="2135" y="1369"/>
                  </a:cubicBezTo>
                  <a:lnTo>
                    <a:pt x="2160" y="1369"/>
                  </a:lnTo>
                  <a:cubicBezTo>
                    <a:pt x="2185" y="1344"/>
                    <a:pt x="2185" y="1320"/>
                    <a:pt x="2172" y="1295"/>
                  </a:cubicBezTo>
                  <a:lnTo>
                    <a:pt x="1164" y="25"/>
                  </a:lnTo>
                  <a:cubicBezTo>
                    <a:pt x="1152" y="13"/>
                    <a:pt x="1139" y="0"/>
                    <a:pt x="1127"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831;p23"/>
            <p:cNvSpPr/>
            <p:nvPr/>
          </p:nvSpPr>
          <p:spPr>
            <a:xfrm>
              <a:off x="2587425" y="2565175"/>
              <a:ext cx="55200" cy="34550"/>
            </a:xfrm>
            <a:custGeom>
              <a:avLst/>
              <a:gdLst/>
              <a:ahLst/>
              <a:cxnLst/>
              <a:rect l="l" t="t" r="r" b="b"/>
              <a:pathLst>
                <a:path w="2208" h="1382" extrusionOk="0">
                  <a:moveTo>
                    <a:pt x="1137" y="0"/>
                  </a:moveTo>
                  <a:cubicBezTo>
                    <a:pt x="1125" y="0"/>
                    <a:pt x="1112" y="13"/>
                    <a:pt x="1100" y="25"/>
                  </a:cubicBezTo>
                  <a:lnTo>
                    <a:pt x="29" y="1295"/>
                  </a:lnTo>
                  <a:cubicBezTo>
                    <a:pt x="1" y="1323"/>
                    <a:pt x="45" y="1374"/>
                    <a:pt x="78" y="1374"/>
                  </a:cubicBezTo>
                  <a:cubicBezTo>
                    <a:pt x="89" y="1374"/>
                    <a:pt x="98" y="1369"/>
                    <a:pt x="104" y="1357"/>
                  </a:cubicBezTo>
                  <a:lnTo>
                    <a:pt x="1137" y="125"/>
                  </a:lnTo>
                  <a:lnTo>
                    <a:pt x="2108" y="1357"/>
                  </a:lnTo>
                  <a:cubicBezTo>
                    <a:pt x="2120" y="1369"/>
                    <a:pt x="2133" y="1382"/>
                    <a:pt x="2145" y="1382"/>
                  </a:cubicBezTo>
                  <a:cubicBezTo>
                    <a:pt x="2182" y="1369"/>
                    <a:pt x="2207" y="1332"/>
                    <a:pt x="2182" y="1295"/>
                  </a:cubicBezTo>
                  <a:lnTo>
                    <a:pt x="1174" y="25"/>
                  </a:lnTo>
                  <a:cubicBezTo>
                    <a:pt x="1162" y="13"/>
                    <a:pt x="1149" y="0"/>
                    <a:pt x="1137"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832;p23"/>
            <p:cNvSpPr/>
            <p:nvPr/>
          </p:nvSpPr>
          <p:spPr>
            <a:xfrm>
              <a:off x="2587425" y="2599700"/>
              <a:ext cx="55200" cy="34250"/>
            </a:xfrm>
            <a:custGeom>
              <a:avLst/>
              <a:gdLst/>
              <a:ahLst/>
              <a:cxnLst/>
              <a:rect l="l" t="t" r="r" b="b"/>
              <a:pathLst>
                <a:path w="2208" h="1370" extrusionOk="0">
                  <a:moveTo>
                    <a:pt x="1137" y="1"/>
                  </a:moveTo>
                  <a:cubicBezTo>
                    <a:pt x="1125" y="1"/>
                    <a:pt x="1112" y="1"/>
                    <a:pt x="1100" y="13"/>
                  </a:cubicBezTo>
                  <a:lnTo>
                    <a:pt x="29" y="1295"/>
                  </a:lnTo>
                  <a:cubicBezTo>
                    <a:pt x="0" y="1324"/>
                    <a:pt x="47" y="1369"/>
                    <a:pt x="81" y="1369"/>
                  </a:cubicBezTo>
                  <a:cubicBezTo>
                    <a:pt x="90" y="1369"/>
                    <a:pt x="99" y="1366"/>
                    <a:pt x="104" y="1357"/>
                  </a:cubicBezTo>
                  <a:lnTo>
                    <a:pt x="1137" y="113"/>
                  </a:lnTo>
                  <a:lnTo>
                    <a:pt x="2108" y="1357"/>
                  </a:lnTo>
                  <a:cubicBezTo>
                    <a:pt x="2120" y="1370"/>
                    <a:pt x="2133" y="1370"/>
                    <a:pt x="2145" y="1370"/>
                  </a:cubicBezTo>
                  <a:cubicBezTo>
                    <a:pt x="2182" y="1370"/>
                    <a:pt x="2207" y="1333"/>
                    <a:pt x="2182" y="1295"/>
                  </a:cubicBezTo>
                  <a:lnTo>
                    <a:pt x="1174" y="13"/>
                  </a:lnTo>
                  <a:cubicBezTo>
                    <a:pt x="1162" y="1"/>
                    <a:pt x="1149" y="1"/>
                    <a:pt x="1137"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833;p23"/>
            <p:cNvSpPr/>
            <p:nvPr/>
          </p:nvSpPr>
          <p:spPr>
            <a:xfrm>
              <a:off x="2312175" y="2064250"/>
              <a:ext cx="256700" cy="674875"/>
            </a:xfrm>
            <a:custGeom>
              <a:avLst/>
              <a:gdLst/>
              <a:ahLst/>
              <a:cxnLst/>
              <a:rect l="l" t="t" r="r" b="b"/>
              <a:pathLst>
                <a:path w="10268" h="26995" extrusionOk="0">
                  <a:moveTo>
                    <a:pt x="5128" y="0"/>
                  </a:moveTo>
                  <a:lnTo>
                    <a:pt x="0" y="26994"/>
                  </a:lnTo>
                  <a:lnTo>
                    <a:pt x="10268" y="26994"/>
                  </a:lnTo>
                  <a:lnTo>
                    <a:pt x="512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834;p23"/>
            <p:cNvSpPr/>
            <p:nvPr/>
          </p:nvSpPr>
          <p:spPr>
            <a:xfrm>
              <a:off x="2437075" y="2369700"/>
              <a:ext cx="3150" cy="370675"/>
            </a:xfrm>
            <a:custGeom>
              <a:avLst/>
              <a:gdLst/>
              <a:ahLst/>
              <a:cxnLst/>
              <a:rect l="l" t="t" r="r" b="b"/>
              <a:pathLst>
                <a:path w="126" h="14827" extrusionOk="0">
                  <a:moveTo>
                    <a:pt x="63" y="1"/>
                  </a:moveTo>
                  <a:cubicBezTo>
                    <a:pt x="32" y="1"/>
                    <a:pt x="1" y="22"/>
                    <a:pt x="7" y="66"/>
                  </a:cubicBezTo>
                  <a:lnTo>
                    <a:pt x="7" y="14776"/>
                  </a:lnTo>
                  <a:cubicBezTo>
                    <a:pt x="7" y="14801"/>
                    <a:pt x="32" y="14826"/>
                    <a:pt x="57" y="14826"/>
                  </a:cubicBezTo>
                  <a:cubicBezTo>
                    <a:pt x="94" y="14826"/>
                    <a:pt x="119" y="14801"/>
                    <a:pt x="119" y="14776"/>
                  </a:cubicBezTo>
                  <a:lnTo>
                    <a:pt x="119" y="66"/>
                  </a:lnTo>
                  <a:cubicBezTo>
                    <a:pt x="125" y="22"/>
                    <a:pt x="94" y="1"/>
                    <a:pt x="63"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835;p23"/>
            <p:cNvSpPr/>
            <p:nvPr/>
          </p:nvSpPr>
          <p:spPr>
            <a:xfrm>
              <a:off x="2403350" y="2369775"/>
              <a:ext cx="70625" cy="43900"/>
            </a:xfrm>
            <a:custGeom>
              <a:avLst/>
              <a:gdLst/>
              <a:ahLst/>
              <a:cxnLst/>
              <a:rect l="l" t="t" r="r" b="b"/>
              <a:pathLst>
                <a:path w="2825" h="1756" extrusionOk="0">
                  <a:moveTo>
                    <a:pt x="1456" y="1"/>
                  </a:moveTo>
                  <a:cubicBezTo>
                    <a:pt x="1443" y="1"/>
                    <a:pt x="1418" y="13"/>
                    <a:pt x="1406" y="26"/>
                  </a:cubicBezTo>
                  <a:lnTo>
                    <a:pt x="37" y="1656"/>
                  </a:lnTo>
                  <a:cubicBezTo>
                    <a:pt x="0" y="1702"/>
                    <a:pt x="38" y="1754"/>
                    <a:pt x="80" y="1754"/>
                  </a:cubicBezTo>
                  <a:cubicBezTo>
                    <a:pt x="95" y="1754"/>
                    <a:pt x="111" y="1747"/>
                    <a:pt x="124" y="1731"/>
                  </a:cubicBezTo>
                  <a:lnTo>
                    <a:pt x="1456" y="150"/>
                  </a:lnTo>
                  <a:lnTo>
                    <a:pt x="2700" y="1731"/>
                  </a:lnTo>
                  <a:cubicBezTo>
                    <a:pt x="2713" y="1743"/>
                    <a:pt x="2725" y="1756"/>
                    <a:pt x="2750" y="1756"/>
                  </a:cubicBezTo>
                  <a:cubicBezTo>
                    <a:pt x="2800" y="1756"/>
                    <a:pt x="2825" y="1706"/>
                    <a:pt x="2787" y="1656"/>
                  </a:cubicBezTo>
                  <a:lnTo>
                    <a:pt x="1506" y="26"/>
                  </a:lnTo>
                  <a:cubicBezTo>
                    <a:pt x="1493" y="13"/>
                    <a:pt x="1481" y="1"/>
                    <a:pt x="1456"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836;p23"/>
            <p:cNvSpPr/>
            <p:nvPr/>
          </p:nvSpPr>
          <p:spPr>
            <a:xfrm>
              <a:off x="2403350" y="2413650"/>
              <a:ext cx="70625" cy="44200"/>
            </a:xfrm>
            <a:custGeom>
              <a:avLst/>
              <a:gdLst/>
              <a:ahLst/>
              <a:cxnLst/>
              <a:rect l="l" t="t" r="r" b="b"/>
              <a:pathLst>
                <a:path w="2825" h="1768" extrusionOk="0">
                  <a:moveTo>
                    <a:pt x="1456" y="1"/>
                  </a:moveTo>
                  <a:cubicBezTo>
                    <a:pt x="1443" y="1"/>
                    <a:pt x="1418" y="13"/>
                    <a:pt x="1406" y="25"/>
                  </a:cubicBezTo>
                  <a:lnTo>
                    <a:pt x="37" y="1668"/>
                  </a:lnTo>
                  <a:cubicBezTo>
                    <a:pt x="0" y="1714"/>
                    <a:pt x="38" y="1766"/>
                    <a:pt x="80" y="1766"/>
                  </a:cubicBezTo>
                  <a:cubicBezTo>
                    <a:pt x="95" y="1766"/>
                    <a:pt x="111" y="1759"/>
                    <a:pt x="124" y="1743"/>
                  </a:cubicBezTo>
                  <a:lnTo>
                    <a:pt x="1456" y="162"/>
                  </a:lnTo>
                  <a:lnTo>
                    <a:pt x="2700" y="1743"/>
                  </a:lnTo>
                  <a:cubicBezTo>
                    <a:pt x="2713" y="1755"/>
                    <a:pt x="2725" y="1768"/>
                    <a:pt x="2750" y="1768"/>
                  </a:cubicBezTo>
                  <a:cubicBezTo>
                    <a:pt x="2800" y="1768"/>
                    <a:pt x="2825" y="1706"/>
                    <a:pt x="2787" y="1668"/>
                  </a:cubicBezTo>
                  <a:lnTo>
                    <a:pt x="1506" y="25"/>
                  </a:lnTo>
                  <a:cubicBezTo>
                    <a:pt x="1493" y="13"/>
                    <a:pt x="1481" y="13"/>
                    <a:pt x="1456"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837;p23"/>
            <p:cNvSpPr/>
            <p:nvPr/>
          </p:nvSpPr>
          <p:spPr>
            <a:xfrm>
              <a:off x="2403300" y="2457825"/>
              <a:ext cx="70675" cy="44000"/>
            </a:xfrm>
            <a:custGeom>
              <a:avLst/>
              <a:gdLst/>
              <a:ahLst/>
              <a:cxnLst/>
              <a:rect l="l" t="t" r="r" b="b"/>
              <a:pathLst>
                <a:path w="2827" h="1760" extrusionOk="0">
                  <a:moveTo>
                    <a:pt x="1458" y="1"/>
                  </a:moveTo>
                  <a:cubicBezTo>
                    <a:pt x="1445" y="1"/>
                    <a:pt x="1420" y="13"/>
                    <a:pt x="1408" y="26"/>
                  </a:cubicBezTo>
                  <a:lnTo>
                    <a:pt x="39" y="1656"/>
                  </a:lnTo>
                  <a:cubicBezTo>
                    <a:pt x="1" y="1704"/>
                    <a:pt x="44" y="1759"/>
                    <a:pt x="88" y="1759"/>
                  </a:cubicBezTo>
                  <a:cubicBezTo>
                    <a:pt x="101" y="1759"/>
                    <a:pt x="115" y="1755"/>
                    <a:pt x="126" y="1743"/>
                  </a:cubicBezTo>
                  <a:lnTo>
                    <a:pt x="1458" y="150"/>
                  </a:lnTo>
                  <a:lnTo>
                    <a:pt x="2702" y="1731"/>
                  </a:lnTo>
                  <a:cubicBezTo>
                    <a:pt x="2715" y="1756"/>
                    <a:pt x="2727" y="1756"/>
                    <a:pt x="2752" y="1756"/>
                  </a:cubicBezTo>
                  <a:cubicBezTo>
                    <a:pt x="2802" y="1756"/>
                    <a:pt x="2827" y="1706"/>
                    <a:pt x="2789" y="1668"/>
                  </a:cubicBezTo>
                  <a:lnTo>
                    <a:pt x="1508" y="26"/>
                  </a:lnTo>
                  <a:cubicBezTo>
                    <a:pt x="1495" y="13"/>
                    <a:pt x="1483" y="1"/>
                    <a:pt x="1458"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838;p23"/>
            <p:cNvSpPr/>
            <p:nvPr/>
          </p:nvSpPr>
          <p:spPr>
            <a:xfrm>
              <a:off x="2403350" y="2508225"/>
              <a:ext cx="70625" cy="43900"/>
            </a:xfrm>
            <a:custGeom>
              <a:avLst/>
              <a:gdLst/>
              <a:ahLst/>
              <a:cxnLst/>
              <a:rect l="l" t="t" r="r" b="b"/>
              <a:pathLst>
                <a:path w="2825" h="1756" extrusionOk="0">
                  <a:moveTo>
                    <a:pt x="1456" y="1"/>
                  </a:moveTo>
                  <a:cubicBezTo>
                    <a:pt x="1443" y="1"/>
                    <a:pt x="1418" y="1"/>
                    <a:pt x="1406" y="13"/>
                  </a:cubicBezTo>
                  <a:lnTo>
                    <a:pt x="37" y="1656"/>
                  </a:lnTo>
                  <a:cubicBezTo>
                    <a:pt x="0" y="1702"/>
                    <a:pt x="38" y="1754"/>
                    <a:pt x="80" y="1754"/>
                  </a:cubicBezTo>
                  <a:cubicBezTo>
                    <a:pt x="95" y="1754"/>
                    <a:pt x="111" y="1747"/>
                    <a:pt x="124" y="1731"/>
                  </a:cubicBezTo>
                  <a:lnTo>
                    <a:pt x="1456" y="150"/>
                  </a:lnTo>
                  <a:lnTo>
                    <a:pt x="2700" y="1731"/>
                  </a:lnTo>
                  <a:cubicBezTo>
                    <a:pt x="2713" y="1743"/>
                    <a:pt x="2725" y="1756"/>
                    <a:pt x="2750" y="1756"/>
                  </a:cubicBezTo>
                  <a:cubicBezTo>
                    <a:pt x="2800" y="1756"/>
                    <a:pt x="2825" y="1694"/>
                    <a:pt x="2787" y="1656"/>
                  </a:cubicBezTo>
                  <a:lnTo>
                    <a:pt x="1506" y="13"/>
                  </a:lnTo>
                  <a:cubicBezTo>
                    <a:pt x="1493" y="1"/>
                    <a:pt x="1481" y="1"/>
                    <a:pt x="1456"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839;p23"/>
            <p:cNvSpPr/>
            <p:nvPr/>
          </p:nvSpPr>
          <p:spPr>
            <a:xfrm>
              <a:off x="2403325" y="2552100"/>
              <a:ext cx="70650" cy="44125"/>
            </a:xfrm>
            <a:custGeom>
              <a:avLst/>
              <a:gdLst/>
              <a:ahLst/>
              <a:cxnLst/>
              <a:rect l="l" t="t" r="r" b="b"/>
              <a:pathLst>
                <a:path w="2826" h="1765" extrusionOk="0">
                  <a:moveTo>
                    <a:pt x="1457" y="1"/>
                  </a:moveTo>
                  <a:cubicBezTo>
                    <a:pt x="1444" y="1"/>
                    <a:pt x="1419" y="13"/>
                    <a:pt x="1407" y="26"/>
                  </a:cubicBezTo>
                  <a:lnTo>
                    <a:pt x="38" y="1668"/>
                  </a:lnTo>
                  <a:cubicBezTo>
                    <a:pt x="0" y="1706"/>
                    <a:pt x="41" y="1765"/>
                    <a:pt x="84" y="1765"/>
                  </a:cubicBezTo>
                  <a:cubicBezTo>
                    <a:pt x="98" y="1765"/>
                    <a:pt x="113" y="1758"/>
                    <a:pt x="125" y="1743"/>
                  </a:cubicBezTo>
                  <a:lnTo>
                    <a:pt x="1457" y="163"/>
                  </a:lnTo>
                  <a:lnTo>
                    <a:pt x="2701" y="1743"/>
                  </a:lnTo>
                  <a:cubicBezTo>
                    <a:pt x="2714" y="1756"/>
                    <a:pt x="2726" y="1756"/>
                    <a:pt x="2751" y="1756"/>
                  </a:cubicBezTo>
                  <a:cubicBezTo>
                    <a:pt x="2801" y="1756"/>
                    <a:pt x="2826" y="1706"/>
                    <a:pt x="2788" y="1668"/>
                  </a:cubicBezTo>
                  <a:lnTo>
                    <a:pt x="1507" y="26"/>
                  </a:lnTo>
                  <a:cubicBezTo>
                    <a:pt x="1494" y="13"/>
                    <a:pt x="1482" y="1"/>
                    <a:pt x="1457"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840;p23"/>
            <p:cNvSpPr/>
            <p:nvPr/>
          </p:nvSpPr>
          <p:spPr>
            <a:xfrm>
              <a:off x="2403350" y="2596300"/>
              <a:ext cx="70625" cy="43875"/>
            </a:xfrm>
            <a:custGeom>
              <a:avLst/>
              <a:gdLst/>
              <a:ahLst/>
              <a:cxnLst/>
              <a:rect l="l" t="t" r="r" b="b"/>
              <a:pathLst>
                <a:path w="2825" h="1755" extrusionOk="0">
                  <a:moveTo>
                    <a:pt x="1456" y="0"/>
                  </a:moveTo>
                  <a:cubicBezTo>
                    <a:pt x="1443" y="0"/>
                    <a:pt x="1418" y="0"/>
                    <a:pt x="1406" y="25"/>
                  </a:cubicBezTo>
                  <a:lnTo>
                    <a:pt x="37" y="1655"/>
                  </a:lnTo>
                  <a:cubicBezTo>
                    <a:pt x="0" y="1701"/>
                    <a:pt x="38" y="1753"/>
                    <a:pt x="80" y="1753"/>
                  </a:cubicBezTo>
                  <a:cubicBezTo>
                    <a:pt x="95" y="1753"/>
                    <a:pt x="111" y="1746"/>
                    <a:pt x="124" y="1730"/>
                  </a:cubicBezTo>
                  <a:lnTo>
                    <a:pt x="1456" y="149"/>
                  </a:lnTo>
                  <a:lnTo>
                    <a:pt x="2700" y="1730"/>
                  </a:lnTo>
                  <a:cubicBezTo>
                    <a:pt x="2713" y="1742"/>
                    <a:pt x="2725" y="1755"/>
                    <a:pt x="2750" y="1755"/>
                  </a:cubicBezTo>
                  <a:cubicBezTo>
                    <a:pt x="2800" y="1755"/>
                    <a:pt x="2825" y="1693"/>
                    <a:pt x="2787" y="1655"/>
                  </a:cubicBezTo>
                  <a:lnTo>
                    <a:pt x="1506" y="25"/>
                  </a:lnTo>
                  <a:cubicBezTo>
                    <a:pt x="1493" y="12"/>
                    <a:pt x="1481" y="0"/>
                    <a:pt x="1456"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841;p23"/>
            <p:cNvSpPr/>
            <p:nvPr/>
          </p:nvSpPr>
          <p:spPr>
            <a:xfrm>
              <a:off x="2403350" y="2646375"/>
              <a:ext cx="70625" cy="44200"/>
            </a:xfrm>
            <a:custGeom>
              <a:avLst/>
              <a:gdLst/>
              <a:ahLst/>
              <a:cxnLst/>
              <a:rect l="l" t="t" r="r" b="b"/>
              <a:pathLst>
                <a:path w="2825" h="1768" extrusionOk="0">
                  <a:moveTo>
                    <a:pt x="1456" y="1"/>
                  </a:moveTo>
                  <a:cubicBezTo>
                    <a:pt x="1443" y="1"/>
                    <a:pt x="1418" y="13"/>
                    <a:pt x="1406" y="26"/>
                  </a:cubicBezTo>
                  <a:lnTo>
                    <a:pt x="37" y="1668"/>
                  </a:lnTo>
                  <a:cubicBezTo>
                    <a:pt x="0" y="1714"/>
                    <a:pt x="38" y="1767"/>
                    <a:pt x="80" y="1767"/>
                  </a:cubicBezTo>
                  <a:cubicBezTo>
                    <a:pt x="95" y="1767"/>
                    <a:pt x="111" y="1760"/>
                    <a:pt x="124" y="1743"/>
                  </a:cubicBezTo>
                  <a:lnTo>
                    <a:pt x="1456" y="163"/>
                  </a:lnTo>
                  <a:lnTo>
                    <a:pt x="2700" y="1743"/>
                  </a:lnTo>
                  <a:cubicBezTo>
                    <a:pt x="2713" y="1756"/>
                    <a:pt x="2725" y="1768"/>
                    <a:pt x="2750" y="1768"/>
                  </a:cubicBezTo>
                  <a:cubicBezTo>
                    <a:pt x="2800" y="1768"/>
                    <a:pt x="2825" y="1706"/>
                    <a:pt x="2787" y="1668"/>
                  </a:cubicBezTo>
                  <a:lnTo>
                    <a:pt x="1506" y="26"/>
                  </a:lnTo>
                  <a:cubicBezTo>
                    <a:pt x="1493" y="13"/>
                    <a:pt x="1481" y="1"/>
                    <a:pt x="1456"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842;p23"/>
            <p:cNvSpPr/>
            <p:nvPr/>
          </p:nvSpPr>
          <p:spPr>
            <a:xfrm>
              <a:off x="2403300" y="2690575"/>
              <a:ext cx="70675" cy="43975"/>
            </a:xfrm>
            <a:custGeom>
              <a:avLst/>
              <a:gdLst/>
              <a:ahLst/>
              <a:cxnLst/>
              <a:rect l="l" t="t" r="r" b="b"/>
              <a:pathLst>
                <a:path w="2827" h="1759" extrusionOk="0">
                  <a:moveTo>
                    <a:pt x="1458" y="0"/>
                  </a:moveTo>
                  <a:cubicBezTo>
                    <a:pt x="1445" y="0"/>
                    <a:pt x="1420" y="12"/>
                    <a:pt x="1408" y="25"/>
                  </a:cubicBezTo>
                  <a:lnTo>
                    <a:pt x="39" y="1655"/>
                  </a:lnTo>
                  <a:cubicBezTo>
                    <a:pt x="1" y="1703"/>
                    <a:pt x="44" y="1759"/>
                    <a:pt x="88" y="1759"/>
                  </a:cubicBezTo>
                  <a:cubicBezTo>
                    <a:pt x="101" y="1759"/>
                    <a:pt x="115" y="1754"/>
                    <a:pt x="126" y="1742"/>
                  </a:cubicBezTo>
                  <a:lnTo>
                    <a:pt x="1458" y="149"/>
                  </a:lnTo>
                  <a:lnTo>
                    <a:pt x="2702" y="1730"/>
                  </a:lnTo>
                  <a:cubicBezTo>
                    <a:pt x="2715" y="1755"/>
                    <a:pt x="2727" y="1755"/>
                    <a:pt x="2752" y="1755"/>
                  </a:cubicBezTo>
                  <a:cubicBezTo>
                    <a:pt x="2802" y="1755"/>
                    <a:pt x="2827" y="1705"/>
                    <a:pt x="2789" y="1668"/>
                  </a:cubicBezTo>
                  <a:lnTo>
                    <a:pt x="1508" y="25"/>
                  </a:lnTo>
                  <a:cubicBezTo>
                    <a:pt x="1495" y="12"/>
                    <a:pt x="1483" y="0"/>
                    <a:pt x="1458"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846;p23"/>
            <p:cNvSpPr/>
            <p:nvPr/>
          </p:nvSpPr>
          <p:spPr>
            <a:xfrm>
              <a:off x="1677750" y="2137975"/>
              <a:ext cx="25" cy="209750"/>
            </a:xfrm>
            <a:custGeom>
              <a:avLst/>
              <a:gdLst/>
              <a:ahLst/>
              <a:cxnLst/>
              <a:rect l="l" t="t" r="r" b="b"/>
              <a:pathLst>
                <a:path w="1" h="8390" extrusionOk="0">
                  <a:moveTo>
                    <a:pt x="1" y="1"/>
                  </a:moveTo>
                  <a:lnTo>
                    <a:pt x="1" y="8389"/>
                  </a:lnTo>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847;p23"/>
            <p:cNvSpPr/>
            <p:nvPr/>
          </p:nvSpPr>
          <p:spPr>
            <a:xfrm>
              <a:off x="1592200" y="2257775"/>
              <a:ext cx="178300" cy="25"/>
            </a:xfrm>
            <a:custGeom>
              <a:avLst/>
              <a:gdLst/>
              <a:ahLst/>
              <a:cxnLst/>
              <a:rect l="l" t="t" r="r" b="b"/>
              <a:pathLst>
                <a:path w="7132" h="1" extrusionOk="0">
                  <a:moveTo>
                    <a:pt x="0" y="0"/>
                  </a:moveTo>
                  <a:lnTo>
                    <a:pt x="7131" y="0"/>
                  </a:lnTo>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860;p23"/>
            <p:cNvSpPr/>
            <p:nvPr/>
          </p:nvSpPr>
          <p:spPr>
            <a:xfrm>
              <a:off x="1438175" y="2501700"/>
              <a:ext cx="25" cy="180800"/>
            </a:xfrm>
            <a:custGeom>
              <a:avLst/>
              <a:gdLst/>
              <a:ahLst/>
              <a:cxnLst/>
              <a:rect l="l" t="t" r="r" b="b"/>
              <a:pathLst>
                <a:path w="1" h="7232" extrusionOk="0">
                  <a:moveTo>
                    <a:pt x="1" y="1"/>
                  </a:moveTo>
                  <a:lnTo>
                    <a:pt x="1" y="7231"/>
                  </a:lnTo>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861;p23"/>
            <p:cNvSpPr/>
            <p:nvPr/>
          </p:nvSpPr>
          <p:spPr>
            <a:xfrm>
              <a:off x="1682725" y="2501700"/>
              <a:ext cx="25" cy="180800"/>
            </a:xfrm>
            <a:custGeom>
              <a:avLst/>
              <a:gdLst/>
              <a:ahLst/>
              <a:cxnLst/>
              <a:rect l="l" t="t" r="r" b="b"/>
              <a:pathLst>
                <a:path w="1" h="7232" extrusionOk="0">
                  <a:moveTo>
                    <a:pt x="1" y="1"/>
                  </a:moveTo>
                  <a:lnTo>
                    <a:pt x="1" y="7231"/>
                  </a:lnTo>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862;p23"/>
            <p:cNvSpPr/>
            <p:nvPr/>
          </p:nvSpPr>
          <p:spPr>
            <a:xfrm>
              <a:off x="1920125" y="2501700"/>
              <a:ext cx="25" cy="180800"/>
            </a:xfrm>
            <a:custGeom>
              <a:avLst/>
              <a:gdLst/>
              <a:ahLst/>
              <a:cxnLst/>
              <a:rect l="l" t="t" r="r" b="b"/>
              <a:pathLst>
                <a:path w="1" h="7232" extrusionOk="0">
                  <a:moveTo>
                    <a:pt x="1" y="1"/>
                  </a:moveTo>
                  <a:lnTo>
                    <a:pt x="1" y="7231"/>
                  </a:lnTo>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Εικόνα 4">
            <a:extLst>
              <a:ext uri="{FF2B5EF4-FFF2-40B4-BE49-F238E27FC236}">
                <a16:creationId xmlns:a16="http://schemas.microsoft.com/office/drawing/2014/main" id="{A0DA42B4-B714-475D-B6D2-677720ABDC78}"/>
              </a:ext>
            </a:extLst>
          </p:cNvPr>
          <p:cNvPicPr>
            <a:picLocks noChangeAspect="1"/>
          </p:cNvPicPr>
          <p:nvPr/>
        </p:nvPicPr>
        <p:blipFill>
          <a:blip r:embed="rId5"/>
          <a:stretch>
            <a:fillRect/>
          </a:stretch>
        </p:blipFill>
        <p:spPr>
          <a:xfrm>
            <a:off x="2256886" y="124686"/>
            <a:ext cx="2208214" cy="107004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Εικόνα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2407" y="10768"/>
            <a:ext cx="2885670" cy="5132733"/>
          </a:xfrm>
          <a:prstGeom prst="rect">
            <a:avLst/>
          </a:prstGeom>
        </p:spPr>
      </p:pic>
      <p:sp>
        <p:nvSpPr>
          <p:cNvPr id="3" name="TextBox 3"/>
          <p:cNvSpPr txBox="1"/>
          <p:nvPr/>
        </p:nvSpPr>
        <p:spPr>
          <a:xfrm>
            <a:off x="266700" y="174226"/>
            <a:ext cx="5943600" cy="563552"/>
          </a:xfrm>
          <a:prstGeom prst="rect">
            <a:avLst/>
          </a:prstGeom>
        </p:spPr>
        <p:txBody>
          <a:bodyPr wrap="square" lIns="0" tIns="0" rIns="0" bIns="0" rtlCol="0" anchor="t">
            <a:spAutoFit/>
          </a:bodyPr>
          <a:lstStyle/>
          <a:p>
            <a:pPr defTabSz="228600">
              <a:lnSpc>
                <a:spcPts val="5230"/>
              </a:lnSpc>
              <a:buClrTx/>
            </a:pPr>
            <a:r>
              <a:rPr lang="el-GR" sz="2150" kern="1200" spc="37" dirty="0">
                <a:solidFill>
                  <a:srgbClr val="FFFFFF"/>
                </a:solidFill>
                <a:effectLst>
                  <a:outerShdw blurRad="38100" dist="38100" dir="2700000" algn="tl">
                    <a:srgbClr val="000000">
                      <a:alpha val="43137"/>
                    </a:srgbClr>
                  </a:outerShdw>
                </a:effectLst>
                <a:latin typeface="Franklin Gothic Demi" panose="020B0703020102020204" pitchFamily="34" charset="0"/>
                <a:ea typeface="+mn-ea"/>
                <a:cs typeface="+mn-cs"/>
              </a:rPr>
              <a:t>ΝΕΕΣ ΤΑΣΕΙΣ ΣΤΟΝ ΕΝΑΛΛΑΚΤΙΚΟ ΤΟΥΡΙΣΜΟ</a:t>
            </a:r>
            <a:endParaRPr lang="en-US" sz="2150" kern="1200" spc="37" dirty="0">
              <a:solidFill>
                <a:srgbClr val="FFFFFF"/>
              </a:solidFill>
              <a:effectLst>
                <a:outerShdw blurRad="38100" dist="38100" dir="2700000" algn="tl">
                  <a:srgbClr val="000000">
                    <a:alpha val="43137"/>
                  </a:srgbClr>
                </a:outerShdw>
              </a:effectLst>
              <a:latin typeface="Franklin Gothic Demi" panose="020B0703020102020204" pitchFamily="34" charset="0"/>
              <a:ea typeface="+mn-ea"/>
              <a:cs typeface="+mn-cs"/>
            </a:endParaRPr>
          </a:p>
        </p:txBody>
      </p:sp>
      <p:sp>
        <p:nvSpPr>
          <p:cNvPr id="4" name="AutoShape 4"/>
          <p:cNvSpPr/>
          <p:nvPr/>
        </p:nvSpPr>
        <p:spPr>
          <a:xfrm>
            <a:off x="5924176" y="514350"/>
            <a:ext cx="1073613" cy="75807"/>
          </a:xfrm>
          <a:prstGeom prst="rect">
            <a:avLst/>
          </a:prstGeom>
          <a:solidFill>
            <a:srgbClr val="FFFFFF"/>
          </a:solidFill>
        </p:spPr>
      </p:sp>
      <p:sp>
        <p:nvSpPr>
          <p:cNvPr id="5" name="TextBox 5"/>
          <p:cNvSpPr txBox="1"/>
          <p:nvPr/>
        </p:nvSpPr>
        <p:spPr>
          <a:xfrm>
            <a:off x="304800" y="1064841"/>
            <a:ext cx="5905500" cy="3633559"/>
          </a:xfrm>
          <a:prstGeom prst="rect">
            <a:avLst/>
          </a:prstGeom>
        </p:spPr>
        <p:txBody>
          <a:bodyPr wrap="square" lIns="0" tIns="0" rIns="0" bIns="0" rtlCol="0" anchor="t">
            <a:spAutoFit/>
          </a:bodyPr>
          <a:lstStyle/>
          <a:p>
            <a:pPr marL="268294" lvl="1" indent="-134147" defTabSz="228600">
              <a:lnSpc>
                <a:spcPct val="150000"/>
              </a:lnSpc>
              <a:buClrTx/>
              <a:buFont typeface="Arial"/>
              <a:buChar char="•"/>
            </a:pPr>
            <a:r>
              <a:rPr lang="el-GR" sz="1300" kern="1200" spc="120" dirty="0" err="1">
                <a:solidFill>
                  <a:srgbClr val="FFC000"/>
                </a:solidFill>
                <a:effectLst>
                  <a:outerShdw blurRad="38100" dist="38100" dir="2700000" algn="tl">
                    <a:srgbClr val="000000">
                      <a:alpha val="43137"/>
                    </a:srgbClr>
                  </a:outerShdw>
                </a:effectLst>
                <a:latin typeface="Franklin Gothic Demi" panose="020B0703020102020204" pitchFamily="34" charset="0"/>
                <a:ea typeface="+mn-ea"/>
                <a:cs typeface="+mn-cs"/>
              </a:rPr>
              <a:t>Μικρο</a:t>
            </a:r>
            <a:r>
              <a:rPr lang="el-GR" sz="1300" kern="1200" spc="120" dirty="0">
                <a:solidFill>
                  <a:srgbClr val="FFC000"/>
                </a:solidFill>
                <a:effectLst>
                  <a:outerShdw blurRad="38100" dist="38100" dir="2700000" algn="tl">
                    <a:srgbClr val="000000">
                      <a:alpha val="43137"/>
                    </a:srgbClr>
                  </a:outerShdw>
                </a:effectLst>
                <a:latin typeface="Franklin Gothic Demi" panose="020B0703020102020204" pitchFamily="34" charset="0"/>
                <a:ea typeface="+mn-ea"/>
                <a:cs typeface="+mn-cs"/>
              </a:rPr>
              <a:t>-περιπέτειες (</a:t>
            </a:r>
            <a:r>
              <a:rPr lang="en-US" sz="1300" kern="1200" spc="120" dirty="0">
                <a:solidFill>
                  <a:srgbClr val="FFC000"/>
                </a:solidFill>
                <a:effectLst>
                  <a:outerShdw blurRad="38100" dist="38100" dir="2700000" algn="tl">
                    <a:srgbClr val="000000">
                      <a:alpha val="43137"/>
                    </a:srgbClr>
                  </a:outerShdw>
                </a:effectLst>
                <a:latin typeface="Franklin Gothic Demi" panose="020B0703020102020204" pitchFamily="34" charset="0"/>
                <a:ea typeface="+mn-ea"/>
                <a:cs typeface="+mn-cs"/>
              </a:rPr>
              <a:t>Micro</a:t>
            </a:r>
            <a:r>
              <a:rPr lang="el-GR" sz="1300" kern="1200" spc="120" dirty="0">
                <a:solidFill>
                  <a:srgbClr val="FFC000"/>
                </a:solidFill>
                <a:effectLst>
                  <a:outerShdw blurRad="38100" dist="38100" dir="2700000" algn="tl">
                    <a:srgbClr val="000000">
                      <a:alpha val="43137"/>
                    </a:srgbClr>
                  </a:outerShdw>
                </a:effectLst>
                <a:latin typeface="Franklin Gothic Demi" panose="020B0703020102020204" pitchFamily="34" charset="0"/>
                <a:ea typeface="+mn-ea"/>
                <a:cs typeface="+mn-cs"/>
              </a:rPr>
              <a:t>-</a:t>
            </a:r>
            <a:r>
              <a:rPr lang="en-US" sz="1300" kern="1200" spc="120" dirty="0">
                <a:solidFill>
                  <a:srgbClr val="FFC000"/>
                </a:solidFill>
                <a:effectLst>
                  <a:outerShdw blurRad="38100" dist="38100" dir="2700000" algn="tl">
                    <a:srgbClr val="000000">
                      <a:alpha val="43137"/>
                    </a:srgbClr>
                  </a:outerShdw>
                </a:effectLst>
                <a:latin typeface="Franklin Gothic Demi" panose="020B0703020102020204" pitchFamily="34" charset="0"/>
                <a:ea typeface="+mn-ea"/>
                <a:cs typeface="+mn-cs"/>
              </a:rPr>
              <a:t>adventures)</a:t>
            </a:r>
          </a:p>
          <a:p>
            <a:pPr marL="134147" lvl="1" defTabSz="228600">
              <a:lnSpc>
                <a:spcPct val="150000"/>
              </a:lnSpc>
              <a:buClrTx/>
            </a:pPr>
            <a:endParaRPr lang="el-GR" sz="1300" kern="1200" spc="120" dirty="0">
              <a:solidFill>
                <a:srgbClr val="FFFFFF"/>
              </a:solidFill>
              <a:latin typeface="Franklin Gothic Demi" panose="020B0703020102020204" pitchFamily="34" charset="0"/>
              <a:ea typeface="+mn-ea"/>
              <a:cs typeface="+mn-cs"/>
            </a:endParaRPr>
          </a:p>
          <a:p>
            <a:pPr marL="268294" lvl="1" indent="-134147" defTabSz="228600">
              <a:lnSpc>
                <a:spcPct val="150000"/>
              </a:lnSpc>
              <a:buClrTx/>
              <a:buFont typeface="Arial"/>
              <a:buChar char="•"/>
            </a:pPr>
            <a:r>
              <a:rPr lang="el-GR" kern="1200" spc="120" dirty="0">
                <a:solidFill>
                  <a:srgbClr val="FFC000"/>
                </a:solidFill>
                <a:effectLst>
                  <a:outerShdw blurRad="38100" dist="38100" dir="2700000" algn="tl">
                    <a:srgbClr val="000000">
                      <a:alpha val="43137"/>
                    </a:srgbClr>
                  </a:outerShdw>
                </a:effectLst>
                <a:latin typeface="Franklin Gothic Demi" panose="020B0703020102020204" pitchFamily="34" charset="0"/>
                <a:ea typeface="+mn-ea"/>
                <a:cs typeface="+mn-cs"/>
              </a:rPr>
              <a:t>Τουρισμός ευεξίας: </a:t>
            </a:r>
            <a:r>
              <a:rPr lang="el-GR" sz="1300" kern="1200" spc="120" dirty="0">
                <a:solidFill>
                  <a:srgbClr val="FFFFFF"/>
                </a:solidFill>
                <a:latin typeface="Franklin Gothic Demi" panose="020B0703020102020204" pitchFamily="34" charset="0"/>
                <a:ea typeface="+mn-ea"/>
                <a:cs typeface="+mn-cs"/>
              </a:rPr>
              <a:t>Επιθυμία για παροχή καινούργιων, εμπνευσμένων πακέτων υπηρεσιών με κύρια χαρακτηριστικά την εξειδίκευση και την εξατομίκευση</a:t>
            </a:r>
            <a:endParaRPr lang="en-US" sz="1300" kern="1200" spc="120" dirty="0">
              <a:solidFill>
                <a:srgbClr val="FFFFFF"/>
              </a:solidFill>
              <a:latin typeface="Franklin Gothic Demi" panose="020B0703020102020204" pitchFamily="34" charset="0"/>
              <a:ea typeface="+mn-ea"/>
              <a:cs typeface="+mn-cs"/>
            </a:endParaRPr>
          </a:p>
          <a:p>
            <a:pPr marL="268294" lvl="1" indent="-134147" defTabSz="228600">
              <a:lnSpc>
                <a:spcPct val="150000"/>
              </a:lnSpc>
              <a:buClrTx/>
              <a:buFont typeface="Arial"/>
              <a:buChar char="•"/>
            </a:pPr>
            <a:endParaRPr lang="el-GR" sz="1300" kern="1200" spc="120" dirty="0">
              <a:solidFill>
                <a:srgbClr val="FFFFFF"/>
              </a:solidFill>
              <a:latin typeface="Franklin Gothic Demi" panose="020B0703020102020204" pitchFamily="34" charset="0"/>
              <a:ea typeface="+mn-ea"/>
              <a:cs typeface="+mn-cs"/>
            </a:endParaRPr>
          </a:p>
          <a:p>
            <a:pPr marL="268294" lvl="1" indent="-134147" defTabSz="228600">
              <a:lnSpc>
                <a:spcPct val="150000"/>
              </a:lnSpc>
              <a:buClrTx/>
              <a:buFont typeface="Arial"/>
              <a:buChar char="•"/>
            </a:pPr>
            <a:r>
              <a:rPr lang="el-GR" kern="1200" spc="120" dirty="0">
                <a:solidFill>
                  <a:srgbClr val="FFC000"/>
                </a:solidFill>
                <a:effectLst>
                  <a:outerShdw blurRad="38100" dist="38100" dir="2700000" algn="tl">
                    <a:srgbClr val="000000">
                      <a:alpha val="43137"/>
                    </a:srgbClr>
                  </a:outerShdw>
                </a:effectLst>
                <a:latin typeface="Franklin Gothic Demi" panose="020B0703020102020204" pitchFamily="34" charset="0"/>
                <a:ea typeface="+mn-ea"/>
                <a:cs typeface="+mn-cs"/>
              </a:rPr>
              <a:t>Μοναδικοί Προορισμοί: </a:t>
            </a:r>
            <a:r>
              <a:rPr lang="el-GR" sz="1300" kern="1200" spc="120" dirty="0">
                <a:solidFill>
                  <a:srgbClr val="FFFFFF"/>
                </a:solidFill>
                <a:latin typeface="Franklin Gothic Demi" panose="020B0703020102020204" pitchFamily="34" charset="0"/>
                <a:ea typeface="+mn-ea"/>
                <a:cs typeface="+mn-cs"/>
              </a:rPr>
              <a:t>Επιθυμία των τουριστών να επισκεφτούν προορισμούς ιδιαίτερους, ξεχωριστούς</a:t>
            </a:r>
            <a:endParaRPr lang="en-US" sz="1300" kern="1200" spc="120" dirty="0">
              <a:solidFill>
                <a:srgbClr val="FFFFFF"/>
              </a:solidFill>
              <a:latin typeface="Franklin Gothic Demi" panose="020B0703020102020204" pitchFamily="34" charset="0"/>
              <a:ea typeface="+mn-ea"/>
              <a:cs typeface="+mn-cs"/>
            </a:endParaRPr>
          </a:p>
          <a:p>
            <a:pPr marL="268294" lvl="1" indent="-134147" defTabSz="228600">
              <a:lnSpc>
                <a:spcPct val="150000"/>
              </a:lnSpc>
              <a:buClrTx/>
              <a:buFont typeface="Arial"/>
              <a:buChar char="•"/>
            </a:pPr>
            <a:endParaRPr lang="en-US" sz="1300" kern="1200" spc="120" dirty="0">
              <a:solidFill>
                <a:srgbClr val="FFFFFF"/>
              </a:solidFill>
              <a:latin typeface="Franklin Gothic Demi" panose="020B0703020102020204" pitchFamily="34" charset="0"/>
              <a:ea typeface="+mn-ea"/>
              <a:cs typeface="+mn-cs"/>
            </a:endParaRPr>
          </a:p>
          <a:p>
            <a:pPr marL="268294" lvl="1" indent="-134147" defTabSz="228600">
              <a:lnSpc>
                <a:spcPct val="150000"/>
              </a:lnSpc>
              <a:buClrTx/>
              <a:buFont typeface="Arial"/>
              <a:buChar char="•"/>
            </a:pPr>
            <a:r>
              <a:rPr lang="el-GR" kern="1200" spc="120" dirty="0">
                <a:solidFill>
                  <a:srgbClr val="FFC000"/>
                </a:solidFill>
                <a:effectLst>
                  <a:outerShdw blurRad="38100" dist="38100" dir="2700000" algn="tl">
                    <a:srgbClr val="000000">
                      <a:alpha val="43137"/>
                    </a:srgbClr>
                  </a:outerShdw>
                </a:effectLst>
                <a:latin typeface="Franklin Gothic Demi" panose="020B0703020102020204" pitchFamily="34" charset="0"/>
                <a:ea typeface="+mn-ea"/>
                <a:cs typeface="+mn-cs"/>
              </a:rPr>
              <a:t>Απρόβλεπτες εξελίξεις/συνθήκες: </a:t>
            </a:r>
            <a:r>
              <a:rPr lang="el-GR" sz="1300" kern="1200" spc="120" dirty="0">
                <a:solidFill>
                  <a:srgbClr val="FFFFFF"/>
                </a:solidFill>
                <a:latin typeface="Franklin Gothic Demi" panose="020B0703020102020204" pitchFamily="34" charset="0"/>
                <a:ea typeface="+mn-ea"/>
                <a:cs typeface="+mn-cs"/>
              </a:rPr>
              <a:t>Πολιτικά ζητήματα, τρομοκρατία, πόλεμοι, μετανάστευση, ξέσπασμα ιών/πανδημιών (</a:t>
            </a:r>
            <a:r>
              <a:rPr lang="en-US" sz="1300" kern="1200" spc="120" dirty="0">
                <a:solidFill>
                  <a:srgbClr val="FFFFFF"/>
                </a:solidFill>
                <a:latin typeface="Franklin Gothic Demi" panose="020B0703020102020204" pitchFamily="34" charset="0"/>
                <a:ea typeface="+mn-ea"/>
                <a:cs typeface="+mn-cs"/>
              </a:rPr>
              <a:t>COVID-19</a:t>
            </a:r>
            <a:r>
              <a:rPr lang="el-GR" sz="1300" kern="1200" spc="120" dirty="0">
                <a:solidFill>
                  <a:srgbClr val="FFFFFF"/>
                </a:solidFill>
                <a:latin typeface="Franklin Gothic Demi" panose="020B0703020102020204" pitchFamily="34" charset="0"/>
                <a:ea typeface="+mn-ea"/>
                <a:cs typeface="+mn-cs"/>
              </a:rPr>
              <a:t>), γενικά καταστάσεις χωρίς προειδοποίηση</a:t>
            </a:r>
            <a:endParaRPr lang="en-US" sz="1300" kern="1200" spc="120" dirty="0">
              <a:solidFill>
                <a:srgbClr val="FFFFFF"/>
              </a:solidFill>
              <a:latin typeface="Franklin Gothic Demi" panose="020B0703020102020204" pitchFamily="34" charset="0"/>
              <a:ea typeface="+mn-ea"/>
              <a:cs typeface="+mn-cs"/>
            </a:endParaRPr>
          </a:p>
        </p:txBody>
      </p:sp>
    </p:spTree>
    <p:extLst>
      <p:ext uri="{BB962C8B-B14F-4D97-AF65-F5344CB8AC3E}">
        <p14:creationId xmlns:p14="http://schemas.microsoft.com/office/powerpoint/2010/main" val="1795638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Εικόνα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668566"/>
            <a:ext cx="2845977" cy="4060422"/>
          </a:xfrm>
          <a:prstGeom prst="rect">
            <a:avLst/>
          </a:prstGeom>
        </p:spPr>
      </p:pic>
      <p:sp>
        <p:nvSpPr>
          <p:cNvPr id="3" name="AutoShape 3"/>
          <p:cNvSpPr/>
          <p:nvPr/>
        </p:nvSpPr>
        <p:spPr>
          <a:xfrm>
            <a:off x="2092736" y="2136109"/>
            <a:ext cx="1073613" cy="75807"/>
          </a:xfrm>
          <a:prstGeom prst="rect">
            <a:avLst/>
          </a:prstGeom>
          <a:solidFill>
            <a:srgbClr val="B8CD72"/>
          </a:solidFill>
        </p:spPr>
      </p:sp>
      <p:sp>
        <p:nvSpPr>
          <p:cNvPr id="4" name="TextBox 4"/>
          <p:cNvSpPr txBox="1"/>
          <p:nvPr/>
        </p:nvSpPr>
        <p:spPr>
          <a:xfrm>
            <a:off x="4043796" y="488784"/>
            <a:ext cx="4705350" cy="272639"/>
          </a:xfrm>
          <a:prstGeom prst="rect">
            <a:avLst/>
          </a:prstGeom>
        </p:spPr>
        <p:txBody>
          <a:bodyPr wrap="square" lIns="0" tIns="0" rIns="0" bIns="0" rtlCol="0" anchor="t">
            <a:spAutoFit/>
          </a:bodyPr>
          <a:lstStyle/>
          <a:p>
            <a:pPr defTabSz="228600">
              <a:lnSpc>
                <a:spcPts val="2268"/>
              </a:lnSpc>
              <a:buClrTx/>
            </a:pPr>
            <a:r>
              <a:rPr lang="el-GR" sz="1744" kern="1200" spc="174" dirty="0">
                <a:solidFill>
                  <a:srgbClr val="B8CD72"/>
                </a:solidFill>
                <a:latin typeface="Franklin Gothic Demi" panose="020B0703020102020204" pitchFamily="34" charset="0"/>
                <a:ea typeface="+mn-ea"/>
                <a:cs typeface="+mn-cs"/>
              </a:rPr>
              <a:t>ΨΗΦΙΑΚΕΣ ΤΑΞΙΔΙΩΤΙΚΕΣ ΥΠΗΡΕΣΙΕΣ</a:t>
            </a:r>
            <a:endParaRPr lang="en-US" sz="1744" kern="1200" spc="174" dirty="0">
              <a:solidFill>
                <a:srgbClr val="B8CD72"/>
              </a:solidFill>
              <a:latin typeface="Franklin Gothic Demi" panose="020B0703020102020204" pitchFamily="34" charset="0"/>
              <a:ea typeface="+mn-ea"/>
              <a:cs typeface="+mn-cs"/>
            </a:endParaRPr>
          </a:p>
        </p:txBody>
      </p:sp>
      <p:sp>
        <p:nvSpPr>
          <p:cNvPr id="5" name="TextBox 5"/>
          <p:cNvSpPr txBox="1"/>
          <p:nvPr/>
        </p:nvSpPr>
        <p:spPr>
          <a:xfrm>
            <a:off x="3981221" y="775975"/>
            <a:ext cx="4622990" cy="1317540"/>
          </a:xfrm>
          <a:prstGeom prst="rect">
            <a:avLst/>
          </a:prstGeom>
        </p:spPr>
        <p:txBody>
          <a:bodyPr wrap="square" lIns="0" tIns="0" rIns="0" bIns="0" rtlCol="0" anchor="t">
            <a:spAutoFit/>
          </a:bodyPr>
          <a:lstStyle/>
          <a:p>
            <a:pPr marL="226134" lvl="1" indent="-113067" algn="just" defTabSz="228600">
              <a:lnSpc>
                <a:spcPts val="2055"/>
              </a:lnSpc>
              <a:buClrTx/>
              <a:buFont typeface="Arial"/>
              <a:buChar char="•"/>
            </a:pPr>
            <a:r>
              <a:rPr lang="el-GR" sz="1300" kern="1200" spc="14" dirty="0">
                <a:solidFill>
                  <a:prstClr val="white"/>
                </a:solidFill>
                <a:latin typeface="Franklin Gothic Demi" panose="020B0703020102020204" pitchFamily="34" charset="0"/>
                <a:ea typeface="+mn-ea"/>
                <a:cs typeface="+mn-cs"/>
              </a:rPr>
              <a:t>Κρατήσεις (πτήσεις, ξενοδοχεία, υπηρεσίες)</a:t>
            </a:r>
          </a:p>
          <a:p>
            <a:pPr marL="226134" lvl="1" indent="-113067" algn="just" defTabSz="228600">
              <a:lnSpc>
                <a:spcPts val="2055"/>
              </a:lnSpc>
              <a:buClrTx/>
              <a:buFont typeface="Arial"/>
              <a:buChar char="•"/>
            </a:pPr>
            <a:r>
              <a:rPr lang="el-GR" sz="1300" kern="1200" spc="14" dirty="0">
                <a:solidFill>
                  <a:prstClr val="white"/>
                </a:solidFill>
                <a:latin typeface="Franklin Gothic Demi" panose="020B0703020102020204" pitchFamily="34" charset="0"/>
                <a:ea typeface="+mn-ea"/>
                <a:cs typeface="+mn-cs"/>
              </a:rPr>
              <a:t>Γενικότερες ψηφιακές ταξιδιωτικές πωλήσεις</a:t>
            </a:r>
          </a:p>
          <a:p>
            <a:pPr marL="226134" lvl="1" indent="-113067" algn="just" defTabSz="228600">
              <a:lnSpc>
                <a:spcPts val="2055"/>
              </a:lnSpc>
              <a:buClrTx/>
              <a:buFont typeface="Arial"/>
              <a:buChar char="•"/>
            </a:pPr>
            <a:r>
              <a:rPr lang="el-GR" sz="1300" kern="1200" spc="14" dirty="0">
                <a:solidFill>
                  <a:prstClr val="white"/>
                </a:solidFill>
                <a:latin typeface="Franklin Gothic Demi" panose="020B0703020102020204" pitchFamily="34" charset="0"/>
                <a:ea typeface="+mn-ea"/>
                <a:cs typeface="+mn-cs"/>
              </a:rPr>
              <a:t>Ψηφιακές πλατφόρμες </a:t>
            </a:r>
            <a:r>
              <a:rPr lang="en-US" sz="1300" kern="1200" spc="14" dirty="0">
                <a:solidFill>
                  <a:prstClr val="white"/>
                </a:solidFill>
                <a:latin typeface="Franklin Gothic Demi" panose="020B0703020102020204" pitchFamily="34" charset="0"/>
                <a:ea typeface="+mn-ea"/>
                <a:cs typeface="+mn-cs"/>
              </a:rPr>
              <a:t>Streaming</a:t>
            </a:r>
            <a:endParaRPr lang="el-GR" sz="1300" kern="1200" spc="14" dirty="0">
              <a:solidFill>
                <a:prstClr val="white"/>
              </a:solidFill>
              <a:latin typeface="Franklin Gothic Demi" panose="020B0703020102020204" pitchFamily="34" charset="0"/>
              <a:ea typeface="+mn-ea"/>
              <a:cs typeface="+mn-cs"/>
            </a:endParaRPr>
          </a:p>
          <a:p>
            <a:pPr marL="226134" lvl="1" indent="-113067" algn="just" defTabSz="228600">
              <a:lnSpc>
                <a:spcPts val="2055"/>
              </a:lnSpc>
              <a:buClrTx/>
              <a:buFont typeface="Arial"/>
              <a:buChar char="•"/>
            </a:pPr>
            <a:r>
              <a:rPr lang="el-GR" sz="1300" kern="1200" spc="14" dirty="0">
                <a:solidFill>
                  <a:prstClr val="white"/>
                </a:solidFill>
                <a:latin typeface="Franklin Gothic Demi" panose="020B0703020102020204" pitchFamily="34" charset="0"/>
                <a:ea typeface="+mn-ea"/>
                <a:cs typeface="+mn-cs"/>
              </a:rPr>
              <a:t>Προγράμματα επιβράβευσης συχνών επισκεπτών</a:t>
            </a:r>
          </a:p>
          <a:p>
            <a:pPr marL="226134" lvl="1" indent="-113067" algn="just" defTabSz="228600">
              <a:lnSpc>
                <a:spcPts val="2055"/>
              </a:lnSpc>
              <a:buClrTx/>
              <a:buFont typeface="Arial"/>
              <a:buChar char="•"/>
            </a:pPr>
            <a:endParaRPr lang="en-US" sz="1300" kern="1200" spc="14" dirty="0">
              <a:solidFill>
                <a:srgbClr val="3B3838"/>
              </a:solidFill>
              <a:latin typeface="Franklin Gothic Demi" panose="020B0703020102020204" pitchFamily="34" charset="0"/>
              <a:ea typeface="+mn-ea"/>
              <a:cs typeface="+mn-cs"/>
            </a:endParaRPr>
          </a:p>
        </p:txBody>
      </p:sp>
      <p:sp>
        <p:nvSpPr>
          <p:cNvPr id="6" name="TextBox 6"/>
          <p:cNvSpPr txBox="1"/>
          <p:nvPr/>
        </p:nvSpPr>
        <p:spPr>
          <a:xfrm>
            <a:off x="152401" y="90267"/>
            <a:ext cx="3543300" cy="2057486"/>
          </a:xfrm>
          <a:prstGeom prst="rect">
            <a:avLst/>
          </a:prstGeom>
        </p:spPr>
        <p:txBody>
          <a:bodyPr wrap="square" lIns="0" tIns="0" rIns="0" bIns="0" rtlCol="0" anchor="t">
            <a:spAutoFit/>
          </a:bodyPr>
          <a:lstStyle/>
          <a:p>
            <a:pPr defTabSz="228600">
              <a:lnSpc>
                <a:spcPts val="5568"/>
              </a:lnSpc>
              <a:buClrTx/>
            </a:pPr>
            <a:r>
              <a:rPr lang="el-GR" sz="2800" kern="1200" spc="123" dirty="0">
                <a:solidFill>
                  <a:srgbClr val="B8CD72"/>
                </a:solidFill>
                <a:latin typeface="Franklin Gothic Demi" panose="020B0703020102020204" pitchFamily="34" charset="0"/>
                <a:ea typeface="+mn-ea"/>
                <a:cs typeface="+mn-cs"/>
              </a:rPr>
              <a:t>ΨΗΦΙΑΚΕΣ ΤΑΣΕΙΣ &amp; ΚΑΙΝΟΤΟΜΙΑ ΣΤΟ ΤΟΥΡΙΣΜΟ</a:t>
            </a:r>
            <a:endParaRPr lang="en-US" sz="2800" kern="1200" spc="123" dirty="0">
              <a:solidFill>
                <a:srgbClr val="B8CD72"/>
              </a:solidFill>
              <a:latin typeface="Franklin Gothic Demi" panose="020B0703020102020204" pitchFamily="34" charset="0"/>
              <a:ea typeface="+mn-ea"/>
              <a:cs typeface="+mn-cs"/>
            </a:endParaRPr>
          </a:p>
        </p:txBody>
      </p:sp>
      <p:sp>
        <p:nvSpPr>
          <p:cNvPr id="7" name="TextBox 7"/>
          <p:cNvSpPr txBox="1"/>
          <p:nvPr/>
        </p:nvSpPr>
        <p:spPr>
          <a:xfrm>
            <a:off x="3981221" y="1885471"/>
            <a:ext cx="4737290" cy="272639"/>
          </a:xfrm>
          <a:prstGeom prst="rect">
            <a:avLst/>
          </a:prstGeom>
        </p:spPr>
        <p:txBody>
          <a:bodyPr wrap="square" lIns="0" tIns="0" rIns="0" bIns="0" rtlCol="0" anchor="t">
            <a:spAutoFit/>
          </a:bodyPr>
          <a:lstStyle/>
          <a:p>
            <a:pPr defTabSz="228600">
              <a:lnSpc>
                <a:spcPts val="2268"/>
              </a:lnSpc>
              <a:buClrTx/>
            </a:pPr>
            <a:r>
              <a:rPr lang="el-GR" sz="1744" kern="1200" spc="174" dirty="0">
                <a:solidFill>
                  <a:srgbClr val="B8CD72"/>
                </a:solidFill>
                <a:latin typeface="Franklin Gothic Demi" panose="020B0703020102020204" pitchFamily="34" charset="0"/>
                <a:ea typeface="+mn-ea"/>
                <a:cs typeface="+mn-cs"/>
              </a:rPr>
              <a:t>ΗΛΕΚΤΡΟΝΙΚΕΣ ΥΠΗΡΕΣΙΕΣ (</a:t>
            </a:r>
            <a:r>
              <a:rPr lang="en-US" sz="1744" kern="1200" spc="174" dirty="0">
                <a:solidFill>
                  <a:srgbClr val="B8CD72"/>
                </a:solidFill>
                <a:latin typeface="Franklin Gothic Demi" panose="020B0703020102020204" pitchFamily="34" charset="0"/>
                <a:ea typeface="+mn-ea"/>
                <a:cs typeface="+mn-cs"/>
              </a:rPr>
              <a:t>E-TOURISM)</a:t>
            </a:r>
          </a:p>
        </p:txBody>
      </p:sp>
      <p:sp>
        <p:nvSpPr>
          <p:cNvPr id="9" name="TextBox 9"/>
          <p:cNvSpPr txBox="1"/>
          <p:nvPr/>
        </p:nvSpPr>
        <p:spPr>
          <a:xfrm>
            <a:off x="3695701" y="2170581"/>
            <a:ext cx="5159241" cy="2664063"/>
          </a:xfrm>
          <a:prstGeom prst="rect">
            <a:avLst/>
          </a:prstGeom>
        </p:spPr>
        <p:txBody>
          <a:bodyPr wrap="square" lIns="0" tIns="0" rIns="0" bIns="0" rtlCol="0" anchor="t">
            <a:spAutoFit/>
          </a:bodyPr>
          <a:lstStyle/>
          <a:p>
            <a:pPr marL="113067" lvl="1" algn="just" defTabSz="228600">
              <a:lnSpc>
                <a:spcPts val="2055"/>
              </a:lnSpc>
              <a:buClrTx/>
            </a:pPr>
            <a:r>
              <a:rPr lang="el-GR" sz="1000" kern="1200" spc="14" dirty="0">
                <a:solidFill>
                  <a:prstClr val="white"/>
                </a:solidFill>
                <a:latin typeface="Franklin Gothic Demi" panose="020B0703020102020204" pitchFamily="34" charset="0"/>
                <a:ea typeface="+mn-ea"/>
                <a:cs typeface="+mn-cs"/>
              </a:rPr>
              <a:t>Η </a:t>
            </a:r>
            <a:r>
              <a:rPr lang="el-GR" sz="1000" kern="1200" spc="14" dirty="0" err="1">
                <a:solidFill>
                  <a:prstClr val="white"/>
                </a:solidFill>
                <a:latin typeface="Franklin Gothic Demi" panose="020B0703020102020204" pitchFamily="34" charset="0"/>
                <a:ea typeface="+mn-ea"/>
                <a:cs typeface="+mn-cs"/>
              </a:rPr>
              <a:t>ψηφιοποίηση</a:t>
            </a:r>
            <a:r>
              <a:rPr lang="el-GR" sz="1000" kern="1200" spc="14" dirty="0">
                <a:solidFill>
                  <a:prstClr val="white"/>
                </a:solidFill>
                <a:latin typeface="Franklin Gothic Demi" panose="020B0703020102020204" pitchFamily="34" charset="0"/>
                <a:ea typeface="+mn-ea"/>
                <a:cs typeface="+mn-cs"/>
              </a:rPr>
              <a:t> όλων των διαδικασιών και των αλυσίδων αξίας στις τουριστικές, ταξιδιωτικές, </a:t>
            </a:r>
            <a:r>
              <a:rPr lang="el-GR" sz="1000" kern="1200" spc="14" dirty="0" err="1">
                <a:solidFill>
                  <a:prstClr val="white"/>
                </a:solidFill>
                <a:latin typeface="Franklin Gothic Demi" panose="020B0703020102020204" pitchFamily="34" charset="0"/>
                <a:ea typeface="+mn-ea"/>
                <a:cs typeface="+mn-cs"/>
              </a:rPr>
              <a:t>φιλοξενιακές</a:t>
            </a:r>
            <a:r>
              <a:rPr lang="el-GR" sz="1000" kern="1200" spc="14" dirty="0">
                <a:solidFill>
                  <a:prstClr val="white"/>
                </a:solidFill>
                <a:latin typeface="Franklin Gothic Demi" panose="020B0703020102020204" pitchFamily="34" charset="0"/>
                <a:ea typeface="+mn-ea"/>
                <a:cs typeface="+mn-cs"/>
              </a:rPr>
              <a:t> και τροφοδοτικές βιομηχανίες, που επιτρέπουν στους οργανισμούς να μεγιστοποιούν την αποδοτικότητα και την αποτελεσματικότητά τους (</a:t>
            </a:r>
            <a:r>
              <a:rPr lang="el-GR" sz="1000" kern="1200" spc="14" dirty="0" err="1">
                <a:solidFill>
                  <a:prstClr val="white"/>
                </a:solidFill>
                <a:latin typeface="Franklin Gothic Demi" panose="020B0703020102020204" pitchFamily="34" charset="0"/>
                <a:ea typeface="+mn-ea"/>
                <a:cs typeface="+mn-cs"/>
              </a:rPr>
              <a:t>Buhalis</a:t>
            </a:r>
            <a:r>
              <a:rPr lang="el-GR" sz="1000" kern="1200" spc="14" dirty="0">
                <a:solidFill>
                  <a:prstClr val="white"/>
                </a:solidFill>
                <a:latin typeface="Franklin Gothic Demi" panose="020B0703020102020204" pitchFamily="34" charset="0"/>
                <a:ea typeface="+mn-ea"/>
                <a:cs typeface="+mn-cs"/>
              </a:rPr>
              <a:t>, 2003).</a:t>
            </a:r>
          </a:p>
          <a:p>
            <a:pPr marL="226134" lvl="1" indent="-113067" algn="just" defTabSz="228600">
              <a:lnSpc>
                <a:spcPts val="2055"/>
              </a:lnSpc>
              <a:buClrTx/>
              <a:buFont typeface="Arial"/>
              <a:buChar char="•"/>
            </a:pPr>
            <a:r>
              <a:rPr lang="en-US" sz="1300" kern="1200" spc="14" dirty="0">
                <a:solidFill>
                  <a:prstClr val="white"/>
                </a:solidFill>
                <a:latin typeface="Franklin Gothic Demi" panose="020B0703020102020204" pitchFamily="34" charset="0"/>
                <a:ea typeface="+mn-ea"/>
                <a:cs typeface="+mn-cs"/>
              </a:rPr>
              <a:t>e-shops</a:t>
            </a:r>
            <a:endParaRPr lang="el-GR" sz="1300" kern="1200" spc="14" dirty="0">
              <a:solidFill>
                <a:prstClr val="white"/>
              </a:solidFill>
              <a:latin typeface="Franklin Gothic Demi" panose="020B0703020102020204" pitchFamily="34" charset="0"/>
              <a:ea typeface="+mn-ea"/>
              <a:cs typeface="+mn-cs"/>
            </a:endParaRPr>
          </a:p>
          <a:p>
            <a:pPr marL="226134" lvl="1" indent="-113067" algn="just" defTabSz="228600">
              <a:lnSpc>
                <a:spcPts val="2055"/>
              </a:lnSpc>
              <a:buClrTx/>
              <a:buFont typeface="Arial"/>
              <a:buChar char="•"/>
            </a:pPr>
            <a:r>
              <a:rPr lang="en-US" sz="1300" kern="1200" spc="14" dirty="0">
                <a:solidFill>
                  <a:prstClr val="white"/>
                </a:solidFill>
                <a:latin typeface="Franklin Gothic Demi" panose="020B0703020102020204" pitchFamily="34" charset="0"/>
                <a:ea typeface="+mn-ea"/>
                <a:cs typeface="+mn-cs"/>
              </a:rPr>
              <a:t>e-magazines</a:t>
            </a:r>
            <a:endParaRPr lang="el-GR" sz="1300" kern="1200" spc="14" dirty="0">
              <a:solidFill>
                <a:prstClr val="white"/>
              </a:solidFill>
              <a:latin typeface="Franklin Gothic Demi" panose="020B0703020102020204" pitchFamily="34" charset="0"/>
              <a:ea typeface="+mn-ea"/>
              <a:cs typeface="+mn-cs"/>
            </a:endParaRPr>
          </a:p>
          <a:p>
            <a:pPr marL="226134" lvl="1" indent="-113067" algn="just" defTabSz="228600">
              <a:lnSpc>
                <a:spcPts val="2055"/>
              </a:lnSpc>
              <a:buClrTx/>
              <a:buFont typeface="Arial"/>
              <a:buChar char="•"/>
            </a:pPr>
            <a:r>
              <a:rPr lang="el-GR" sz="1300" kern="1200" spc="14" dirty="0">
                <a:solidFill>
                  <a:prstClr val="white"/>
                </a:solidFill>
                <a:latin typeface="Franklin Gothic Demi" panose="020B0703020102020204" pitchFamily="34" charset="0"/>
                <a:ea typeface="+mn-ea"/>
                <a:cs typeface="+mn-cs"/>
              </a:rPr>
              <a:t>διαδικτυακές πλατφόρμες (</a:t>
            </a:r>
            <a:r>
              <a:rPr lang="en-US" sz="1300" kern="1200" spc="14" dirty="0">
                <a:solidFill>
                  <a:prstClr val="white"/>
                </a:solidFill>
                <a:latin typeface="Franklin Gothic Demi" panose="020B0703020102020204" pitchFamily="34" charset="0"/>
                <a:ea typeface="+mn-ea"/>
                <a:cs typeface="+mn-cs"/>
              </a:rPr>
              <a:t>Expedia, Booking, TripAdvisor, </a:t>
            </a:r>
            <a:r>
              <a:rPr lang="el-GR" sz="1300" kern="1200" spc="14" dirty="0">
                <a:solidFill>
                  <a:prstClr val="white"/>
                </a:solidFill>
                <a:latin typeface="Franklin Gothic Demi" panose="020B0703020102020204" pitchFamily="34" charset="0"/>
                <a:ea typeface="+mn-ea"/>
                <a:cs typeface="+mn-cs"/>
              </a:rPr>
              <a:t>κλπ.)</a:t>
            </a:r>
          </a:p>
          <a:p>
            <a:pPr marL="226134" lvl="1" indent="-113067" algn="just" defTabSz="228600">
              <a:lnSpc>
                <a:spcPts val="2055"/>
              </a:lnSpc>
              <a:buClrTx/>
              <a:buFont typeface="Arial"/>
              <a:buChar char="•"/>
            </a:pPr>
            <a:r>
              <a:rPr lang="el-GR" sz="1300" kern="1200" spc="14" dirty="0">
                <a:solidFill>
                  <a:prstClr val="white"/>
                </a:solidFill>
                <a:latin typeface="Franklin Gothic Demi" panose="020B0703020102020204" pitchFamily="34" charset="0"/>
                <a:ea typeface="+mn-ea"/>
                <a:cs typeface="+mn-cs"/>
              </a:rPr>
              <a:t>εξειδικευμένες μηχανές αναζήτησης</a:t>
            </a:r>
          </a:p>
          <a:p>
            <a:pPr marL="226134" lvl="1" indent="-113067" algn="just" defTabSz="228600">
              <a:lnSpc>
                <a:spcPts val="2055"/>
              </a:lnSpc>
              <a:buClrTx/>
              <a:buFont typeface="Arial"/>
              <a:buChar char="•"/>
            </a:pPr>
            <a:r>
              <a:rPr lang="en-US" sz="1300" kern="1200" spc="14" dirty="0">
                <a:solidFill>
                  <a:prstClr val="white"/>
                </a:solidFill>
                <a:latin typeface="Franklin Gothic Demi" panose="020B0703020102020204" pitchFamily="34" charset="0"/>
                <a:ea typeface="+mn-ea"/>
                <a:cs typeface="+mn-cs"/>
              </a:rPr>
              <a:t>Mobile Applications</a:t>
            </a:r>
            <a:endParaRPr lang="el-GR" sz="1300" kern="1200" spc="14" dirty="0">
              <a:solidFill>
                <a:prstClr val="white"/>
              </a:solidFill>
              <a:latin typeface="Franklin Gothic Demi" panose="020B0703020102020204" pitchFamily="34" charset="0"/>
              <a:ea typeface="+mn-ea"/>
              <a:cs typeface="+mn-cs"/>
            </a:endParaRPr>
          </a:p>
          <a:p>
            <a:pPr marL="226134" lvl="1" indent="-113067" algn="just" defTabSz="228600">
              <a:lnSpc>
                <a:spcPts val="2055"/>
              </a:lnSpc>
              <a:buClrTx/>
              <a:buFont typeface="Arial"/>
              <a:buChar char="•"/>
            </a:pPr>
            <a:r>
              <a:rPr lang="el-GR" sz="1300" kern="1200" spc="14" dirty="0">
                <a:solidFill>
                  <a:prstClr val="white"/>
                </a:solidFill>
                <a:latin typeface="Franklin Gothic Demi" panose="020B0703020102020204" pitchFamily="34" charset="0"/>
                <a:ea typeface="+mn-ea"/>
                <a:cs typeface="+mn-cs"/>
              </a:rPr>
              <a:t>Πύλες ηλεκτρονικών συναλλαγών (</a:t>
            </a:r>
            <a:r>
              <a:rPr lang="en-US" sz="1300" kern="1200" spc="14" dirty="0">
                <a:solidFill>
                  <a:prstClr val="white"/>
                </a:solidFill>
                <a:latin typeface="Franklin Gothic Demi" panose="020B0703020102020204" pitchFamily="34" charset="0"/>
                <a:ea typeface="+mn-ea"/>
                <a:cs typeface="+mn-cs"/>
              </a:rPr>
              <a:t>Pay Pal, </a:t>
            </a:r>
            <a:r>
              <a:rPr lang="el-GR" sz="1300" kern="1200" spc="14" dirty="0">
                <a:solidFill>
                  <a:prstClr val="white"/>
                </a:solidFill>
                <a:latin typeface="Franklin Gothic Demi" panose="020B0703020102020204" pitchFamily="34" charset="0"/>
                <a:ea typeface="+mn-ea"/>
                <a:cs typeface="+mn-cs"/>
              </a:rPr>
              <a:t>κλπ.)</a:t>
            </a:r>
            <a:endParaRPr lang="en-US" sz="1300" kern="1200" spc="14" dirty="0">
              <a:solidFill>
                <a:prstClr val="white"/>
              </a:solidFill>
              <a:latin typeface="Franklin Gothic Demi" panose="020B0703020102020204" pitchFamily="34" charset="0"/>
              <a:ea typeface="+mn-ea"/>
              <a:cs typeface="+mn-cs"/>
            </a:endParaRPr>
          </a:p>
        </p:txBody>
      </p:sp>
    </p:spTree>
    <p:extLst>
      <p:ext uri="{BB962C8B-B14F-4D97-AF65-F5344CB8AC3E}">
        <p14:creationId xmlns:p14="http://schemas.microsoft.com/office/powerpoint/2010/main" val="1846331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Εικόνα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 y="257879"/>
            <a:ext cx="3238500" cy="4713401"/>
          </a:xfrm>
          <a:prstGeom prst="rect">
            <a:avLst/>
          </a:prstGeom>
        </p:spPr>
      </p:pic>
      <p:sp>
        <p:nvSpPr>
          <p:cNvPr id="6" name="TextBox 6"/>
          <p:cNvSpPr txBox="1"/>
          <p:nvPr/>
        </p:nvSpPr>
        <p:spPr>
          <a:xfrm>
            <a:off x="318146" y="265350"/>
            <a:ext cx="3187055" cy="1594283"/>
          </a:xfrm>
          <a:prstGeom prst="rect">
            <a:avLst/>
          </a:prstGeom>
        </p:spPr>
        <p:txBody>
          <a:bodyPr wrap="square" lIns="0" tIns="0" rIns="0" bIns="0" rtlCol="0" anchor="t">
            <a:spAutoFit/>
          </a:bodyPr>
          <a:lstStyle/>
          <a:p>
            <a:pPr defTabSz="228600">
              <a:lnSpc>
                <a:spcPct val="150000"/>
              </a:lnSpc>
              <a:buClrTx/>
            </a:pPr>
            <a:r>
              <a:rPr lang="el-GR" sz="2400" kern="1200" spc="123" dirty="0">
                <a:solidFill>
                  <a:srgbClr val="B8CD72"/>
                </a:solidFill>
                <a:effectLst>
                  <a:outerShdw blurRad="38100" dist="38100" dir="2700000" algn="tl">
                    <a:srgbClr val="000000">
                      <a:alpha val="43137"/>
                    </a:srgbClr>
                  </a:outerShdw>
                </a:effectLst>
                <a:latin typeface="Franklin Gothic Demi" panose="020B0703020102020204" pitchFamily="34" charset="0"/>
                <a:ea typeface="+mn-ea"/>
                <a:cs typeface="+mn-cs"/>
              </a:rPr>
              <a:t>ΨΗΦΙΑΚΕΣ ΤΑΣΕΙΣ &amp; ΚΑΙΝΟΤΟΜΙΑ ΣΤΟ ΤΟΥΡΙΣΜΟ</a:t>
            </a:r>
            <a:endParaRPr lang="en-US" sz="2400" kern="1200" spc="123" dirty="0">
              <a:solidFill>
                <a:srgbClr val="B8CD72"/>
              </a:solidFill>
              <a:effectLst>
                <a:outerShdw blurRad="38100" dist="38100" dir="2700000" algn="tl">
                  <a:srgbClr val="000000">
                    <a:alpha val="43137"/>
                  </a:srgbClr>
                </a:outerShdw>
              </a:effectLst>
              <a:latin typeface="Franklin Gothic Demi" panose="020B0703020102020204" pitchFamily="34" charset="0"/>
              <a:ea typeface="+mn-ea"/>
              <a:cs typeface="+mn-cs"/>
            </a:endParaRPr>
          </a:p>
        </p:txBody>
      </p:sp>
      <p:sp>
        <p:nvSpPr>
          <p:cNvPr id="3" name="AutoShape 3"/>
          <p:cNvSpPr/>
          <p:nvPr/>
        </p:nvSpPr>
        <p:spPr>
          <a:xfrm>
            <a:off x="2063379" y="1610320"/>
            <a:ext cx="1008000" cy="75807"/>
          </a:xfrm>
          <a:prstGeom prst="rect">
            <a:avLst/>
          </a:prstGeom>
          <a:solidFill>
            <a:srgbClr val="B8CD72"/>
          </a:solidFill>
        </p:spPr>
      </p:sp>
      <p:sp>
        <p:nvSpPr>
          <p:cNvPr id="4" name="TextBox 4"/>
          <p:cNvSpPr txBox="1"/>
          <p:nvPr/>
        </p:nvSpPr>
        <p:spPr>
          <a:xfrm>
            <a:off x="3964522" y="230372"/>
            <a:ext cx="4705350" cy="272639"/>
          </a:xfrm>
          <a:prstGeom prst="rect">
            <a:avLst/>
          </a:prstGeom>
        </p:spPr>
        <p:txBody>
          <a:bodyPr wrap="square" lIns="0" tIns="0" rIns="0" bIns="0" rtlCol="0" anchor="t">
            <a:spAutoFit/>
          </a:bodyPr>
          <a:lstStyle/>
          <a:p>
            <a:pPr defTabSz="228600">
              <a:lnSpc>
                <a:spcPts val="2268"/>
              </a:lnSpc>
              <a:buClrTx/>
            </a:pPr>
            <a:r>
              <a:rPr lang="el-GR" sz="1744" kern="1200" spc="174" dirty="0">
                <a:solidFill>
                  <a:srgbClr val="B8CD72"/>
                </a:solidFill>
                <a:effectLst>
                  <a:outerShdw blurRad="38100" dist="38100" dir="2700000" algn="tl">
                    <a:srgbClr val="000000">
                      <a:alpha val="43137"/>
                    </a:srgbClr>
                  </a:outerShdw>
                </a:effectLst>
                <a:latin typeface="Franklin Gothic Demi" panose="020B0703020102020204" pitchFamily="34" charset="0"/>
                <a:ea typeface="+mn-ea"/>
                <a:cs typeface="+mn-cs"/>
              </a:rPr>
              <a:t>ΤΑ ΟΦΕΛΗ ΓΙΑ ΤΙΣ ΕΠΙΧΕΙΡΗΣΕΙΣ</a:t>
            </a:r>
          </a:p>
        </p:txBody>
      </p:sp>
      <p:sp>
        <p:nvSpPr>
          <p:cNvPr id="5" name="TextBox 5"/>
          <p:cNvSpPr txBox="1"/>
          <p:nvPr/>
        </p:nvSpPr>
        <p:spPr>
          <a:xfrm>
            <a:off x="3842396" y="558750"/>
            <a:ext cx="4775390" cy="2122441"/>
          </a:xfrm>
          <a:prstGeom prst="rect">
            <a:avLst/>
          </a:prstGeom>
        </p:spPr>
        <p:txBody>
          <a:bodyPr wrap="square" lIns="0" tIns="0" rIns="0" bIns="0" rtlCol="0" anchor="t">
            <a:spAutoFit/>
          </a:bodyPr>
          <a:lstStyle/>
          <a:p>
            <a:pPr marL="226134" lvl="1" indent="-113067" algn="just" defTabSz="228600">
              <a:lnSpc>
                <a:spcPts val="2055"/>
              </a:lnSpc>
              <a:buClrTx/>
              <a:buFont typeface="Arial"/>
              <a:buChar char="•"/>
            </a:pPr>
            <a:r>
              <a:rPr lang="el-GR" sz="1200" kern="1200" spc="14" dirty="0">
                <a:solidFill>
                  <a:prstClr val="white"/>
                </a:solidFill>
                <a:latin typeface="Franklin Gothic Demi" panose="020B0703020102020204" pitchFamily="34" charset="0"/>
                <a:ea typeface="+mn-ea"/>
                <a:cs typeface="+mn-cs"/>
              </a:rPr>
              <a:t>Κατανοούν τις ανάγκες των καταναλωτών</a:t>
            </a:r>
          </a:p>
          <a:p>
            <a:pPr marL="226134" lvl="1" indent="-113067" algn="just" defTabSz="228600">
              <a:lnSpc>
                <a:spcPts val="2055"/>
              </a:lnSpc>
              <a:buClrTx/>
              <a:buFont typeface="Arial"/>
              <a:buChar char="•"/>
            </a:pPr>
            <a:r>
              <a:rPr lang="el-GR" sz="1200" kern="1200" spc="14" dirty="0">
                <a:solidFill>
                  <a:prstClr val="white"/>
                </a:solidFill>
                <a:latin typeface="Franklin Gothic Demi" panose="020B0703020102020204" pitchFamily="34" charset="0"/>
                <a:ea typeface="+mn-ea"/>
                <a:cs typeface="+mn-cs"/>
              </a:rPr>
              <a:t>Βελτιώνουν τις παρεχόμενες υπηρεσίες τους</a:t>
            </a:r>
          </a:p>
          <a:p>
            <a:pPr marL="226134" lvl="1" indent="-113067" algn="just" defTabSz="228600">
              <a:lnSpc>
                <a:spcPts val="2055"/>
              </a:lnSpc>
              <a:buClrTx/>
              <a:buFont typeface="Arial"/>
              <a:buChar char="•"/>
            </a:pPr>
            <a:r>
              <a:rPr lang="el-GR" sz="1200" kern="1200" spc="14" dirty="0">
                <a:solidFill>
                  <a:prstClr val="white"/>
                </a:solidFill>
                <a:latin typeface="Franklin Gothic Demi" panose="020B0703020102020204" pitchFamily="34" charset="0"/>
                <a:ea typeface="+mn-ea"/>
                <a:cs typeface="+mn-cs"/>
              </a:rPr>
              <a:t>Δημιουργούν σχέσεις εμπιστοσύνης με τους πελάτες, αφού τους εξυπηρετούν ποικιλοτρόπως και με ταχύτητα</a:t>
            </a:r>
          </a:p>
          <a:p>
            <a:pPr marL="226134" lvl="1" indent="-113067" algn="just" defTabSz="228600">
              <a:lnSpc>
                <a:spcPts val="2055"/>
              </a:lnSpc>
              <a:buClrTx/>
              <a:buFont typeface="Arial"/>
              <a:buChar char="•"/>
            </a:pPr>
            <a:r>
              <a:rPr lang="el-GR" sz="1200" kern="1200" spc="14" dirty="0">
                <a:solidFill>
                  <a:prstClr val="white"/>
                </a:solidFill>
                <a:latin typeface="Franklin Gothic Demi" panose="020B0703020102020204" pitchFamily="34" charset="0"/>
                <a:ea typeface="+mn-ea"/>
                <a:cs typeface="+mn-cs"/>
              </a:rPr>
              <a:t>Επεκτείνονται οι δυνατότητες τους</a:t>
            </a:r>
          </a:p>
          <a:p>
            <a:pPr marL="226134" lvl="1" indent="-113067" algn="just" defTabSz="228600">
              <a:lnSpc>
                <a:spcPts val="2055"/>
              </a:lnSpc>
              <a:buClrTx/>
              <a:buFont typeface="Arial"/>
              <a:buChar char="•"/>
            </a:pPr>
            <a:r>
              <a:rPr lang="el-GR" sz="1200" kern="1200" spc="14" dirty="0">
                <a:solidFill>
                  <a:prstClr val="white"/>
                </a:solidFill>
                <a:latin typeface="Franklin Gothic Demi" panose="020B0703020102020204" pitchFamily="34" charset="0"/>
                <a:ea typeface="+mn-ea"/>
                <a:cs typeface="+mn-cs"/>
              </a:rPr>
              <a:t>Βελτιώνεται η εικόνα της εταιρείας</a:t>
            </a:r>
          </a:p>
          <a:p>
            <a:pPr marL="226134" lvl="1" indent="-113067" algn="just" defTabSz="228600">
              <a:lnSpc>
                <a:spcPts val="2055"/>
              </a:lnSpc>
              <a:buClrTx/>
              <a:buFont typeface="Arial"/>
              <a:buChar char="•"/>
            </a:pPr>
            <a:r>
              <a:rPr lang="el-GR" sz="1200" kern="1200" spc="14" dirty="0">
                <a:solidFill>
                  <a:prstClr val="white"/>
                </a:solidFill>
                <a:latin typeface="Franklin Gothic Demi" panose="020B0703020102020204" pitchFamily="34" charset="0"/>
                <a:ea typeface="+mn-ea"/>
                <a:cs typeface="+mn-cs"/>
              </a:rPr>
              <a:t>Αναδεικνύεται η μοναδικότητα τους</a:t>
            </a:r>
          </a:p>
          <a:p>
            <a:pPr marL="226134" lvl="1" indent="-113067" algn="just" defTabSz="228600">
              <a:lnSpc>
                <a:spcPts val="2055"/>
              </a:lnSpc>
              <a:buClrTx/>
              <a:buFont typeface="Arial"/>
              <a:buChar char="•"/>
            </a:pPr>
            <a:r>
              <a:rPr lang="el-GR" sz="1200" kern="1200" spc="14" dirty="0">
                <a:solidFill>
                  <a:prstClr val="white"/>
                </a:solidFill>
                <a:latin typeface="Franklin Gothic Demi" panose="020B0703020102020204" pitchFamily="34" charset="0"/>
                <a:ea typeface="+mn-ea"/>
                <a:cs typeface="+mn-cs"/>
              </a:rPr>
              <a:t>Προωθούνται σε διεθνές επίπεδο</a:t>
            </a:r>
            <a:endParaRPr lang="en-US" sz="1200" kern="1200" spc="14" dirty="0">
              <a:solidFill>
                <a:prstClr val="white"/>
              </a:solidFill>
              <a:latin typeface="Franklin Gothic Demi" panose="020B0703020102020204" pitchFamily="34" charset="0"/>
              <a:ea typeface="+mn-ea"/>
              <a:cs typeface="+mn-cs"/>
            </a:endParaRPr>
          </a:p>
        </p:txBody>
      </p:sp>
      <p:sp>
        <p:nvSpPr>
          <p:cNvPr id="7" name="TextBox 7"/>
          <p:cNvSpPr txBox="1"/>
          <p:nvPr/>
        </p:nvSpPr>
        <p:spPr>
          <a:xfrm>
            <a:off x="3932583" y="2775019"/>
            <a:ext cx="4737290" cy="272639"/>
          </a:xfrm>
          <a:prstGeom prst="rect">
            <a:avLst/>
          </a:prstGeom>
        </p:spPr>
        <p:txBody>
          <a:bodyPr wrap="square" lIns="0" tIns="0" rIns="0" bIns="0" rtlCol="0" anchor="t">
            <a:spAutoFit/>
          </a:bodyPr>
          <a:lstStyle/>
          <a:p>
            <a:pPr defTabSz="228600">
              <a:lnSpc>
                <a:spcPts val="2268"/>
              </a:lnSpc>
              <a:buClrTx/>
            </a:pPr>
            <a:r>
              <a:rPr lang="el-GR" sz="1744" kern="1200" spc="174" dirty="0">
                <a:solidFill>
                  <a:srgbClr val="B8CD72"/>
                </a:solidFill>
                <a:effectLst>
                  <a:outerShdw blurRad="38100" dist="38100" dir="2700000" algn="tl">
                    <a:srgbClr val="000000">
                      <a:alpha val="43137"/>
                    </a:srgbClr>
                  </a:outerShdw>
                </a:effectLst>
                <a:latin typeface="Franklin Gothic Demi" panose="020B0703020102020204" pitchFamily="34" charset="0"/>
                <a:ea typeface="+mn-ea"/>
                <a:cs typeface="+mn-cs"/>
              </a:rPr>
              <a:t>ΤΑ ΟΦΕΛΗ ΓΙΑ ΤΟΥΣ ΚΑΤΑΝΑΛΩΤΕΣ</a:t>
            </a:r>
            <a:endParaRPr lang="en-US" sz="1744" kern="1200" spc="174" dirty="0">
              <a:solidFill>
                <a:srgbClr val="B8CD72"/>
              </a:solidFill>
              <a:effectLst>
                <a:outerShdw blurRad="38100" dist="38100" dir="2700000" algn="tl">
                  <a:srgbClr val="000000">
                    <a:alpha val="43137"/>
                  </a:srgbClr>
                </a:outerShdw>
              </a:effectLst>
              <a:latin typeface="Franklin Gothic Demi" panose="020B0703020102020204" pitchFamily="34" charset="0"/>
              <a:ea typeface="+mn-ea"/>
              <a:cs typeface="+mn-cs"/>
            </a:endParaRPr>
          </a:p>
        </p:txBody>
      </p:sp>
      <p:sp>
        <p:nvSpPr>
          <p:cNvPr id="9" name="TextBox 9"/>
          <p:cNvSpPr txBox="1"/>
          <p:nvPr/>
        </p:nvSpPr>
        <p:spPr>
          <a:xfrm>
            <a:off x="3842396" y="3082687"/>
            <a:ext cx="4819194" cy="1853136"/>
          </a:xfrm>
          <a:prstGeom prst="rect">
            <a:avLst/>
          </a:prstGeom>
        </p:spPr>
        <p:txBody>
          <a:bodyPr wrap="square" lIns="0" tIns="0" rIns="0" bIns="0" rtlCol="0" anchor="t">
            <a:spAutoFit/>
          </a:bodyPr>
          <a:lstStyle/>
          <a:p>
            <a:pPr marL="226134" lvl="1" indent="-113067" algn="just" defTabSz="228600">
              <a:lnSpc>
                <a:spcPts val="2055"/>
              </a:lnSpc>
              <a:buClrTx/>
              <a:buFont typeface="Arial"/>
              <a:buChar char="•"/>
            </a:pPr>
            <a:r>
              <a:rPr lang="el-GR" sz="1200" kern="1200" spc="14" dirty="0">
                <a:solidFill>
                  <a:prstClr val="white"/>
                </a:solidFill>
                <a:latin typeface="Franklin Gothic Demi" panose="020B0703020102020204" pitchFamily="34" charset="0"/>
                <a:ea typeface="+mn-ea"/>
                <a:cs typeface="+mn-cs"/>
              </a:rPr>
              <a:t>Δυνατότητα διαχείριση μεγάλου όγκου πληροφοριών </a:t>
            </a:r>
          </a:p>
          <a:p>
            <a:pPr marL="226134" lvl="1" indent="-113067" algn="just" defTabSz="228600">
              <a:lnSpc>
                <a:spcPts val="2055"/>
              </a:lnSpc>
              <a:buClrTx/>
              <a:buFont typeface="Arial"/>
              <a:buChar char="•"/>
            </a:pPr>
            <a:r>
              <a:rPr lang="el-GR" sz="1200" kern="1200" spc="14" dirty="0">
                <a:solidFill>
                  <a:prstClr val="white"/>
                </a:solidFill>
                <a:latin typeface="Franklin Gothic Demi" panose="020B0703020102020204" pitchFamily="34" charset="0"/>
                <a:ea typeface="+mn-ea"/>
                <a:cs typeface="+mn-cs"/>
              </a:rPr>
              <a:t>Άμεση, γρήγορη και απομακρυσμένη πρόσβαση</a:t>
            </a:r>
          </a:p>
          <a:p>
            <a:pPr marL="226134" lvl="1" indent="-113067" algn="just" defTabSz="228600">
              <a:lnSpc>
                <a:spcPts val="2055"/>
              </a:lnSpc>
              <a:buClrTx/>
              <a:buFont typeface="Arial"/>
              <a:buChar char="•"/>
            </a:pPr>
            <a:r>
              <a:rPr lang="el-GR" sz="1200" kern="1200" spc="14" dirty="0">
                <a:solidFill>
                  <a:prstClr val="white"/>
                </a:solidFill>
                <a:latin typeface="Franklin Gothic Demi" panose="020B0703020102020204" pitchFamily="34" charset="0"/>
                <a:ea typeface="+mn-ea"/>
                <a:cs typeface="+mn-cs"/>
              </a:rPr>
              <a:t>Διαμόρφωση πιο ολοκληρωμένης γνώμης σχετικά με την τελική επιλογή προορισμού</a:t>
            </a:r>
          </a:p>
          <a:p>
            <a:pPr marL="226134" lvl="1" indent="-113067" algn="just" defTabSz="228600">
              <a:lnSpc>
                <a:spcPts val="2055"/>
              </a:lnSpc>
              <a:buClrTx/>
              <a:buFont typeface="Arial"/>
              <a:buChar char="•"/>
            </a:pPr>
            <a:r>
              <a:rPr lang="el-GR" sz="1200" kern="1200" spc="14" dirty="0">
                <a:solidFill>
                  <a:prstClr val="white"/>
                </a:solidFill>
                <a:latin typeface="Franklin Gothic Demi" panose="020B0703020102020204" pitchFamily="34" charset="0"/>
                <a:ea typeface="+mn-ea"/>
                <a:cs typeface="+mn-cs"/>
              </a:rPr>
              <a:t>Αξιολόγηση κριτικών άλλων επισκεπτών για τις παρεχόμενες υπηρεσίες ή προορισμούς.</a:t>
            </a:r>
          </a:p>
          <a:p>
            <a:pPr marL="226134" lvl="1" indent="-113067" algn="just" defTabSz="228600">
              <a:lnSpc>
                <a:spcPts val="2055"/>
              </a:lnSpc>
              <a:buClrTx/>
              <a:buFont typeface="Arial"/>
              <a:buChar char="•"/>
            </a:pPr>
            <a:r>
              <a:rPr lang="el-GR" sz="1200" kern="1200" spc="14" dirty="0">
                <a:solidFill>
                  <a:prstClr val="white"/>
                </a:solidFill>
                <a:latin typeface="Franklin Gothic Demi" panose="020B0703020102020204" pitchFamily="34" charset="0"/>
                <a:ea typeface="+mn-ea"/>
                <a:cs typeface="+mn-cs"/>
              </a:rPr>
              <a:t>Πληρέστερη και ακριβέστερη ενημέρωση</a:t>
            </a:r>
          </a:p>
        </p:txBody>
      </p:sp>
    </p:spTree>
    <p:extLst>
      <p:ext uri="{BB962C8B-B14F-4D97-AF65-F5344CB8AC3E}">
        <p14:creationId xmlns:p14="http://schemas.microsoft.com/office/powerpoint/2010/main" val="3235995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pic>
        <p:nvPicPr>
          <p:cNvPr id="6" name="Εικόνα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2628901" cy="5143500"/>
          </a:xfrm>
          <a:prstGeom prst="rect">
            <a:avLst/>
          </a:prstGeom>
        </p:spPr>
      </p:pic>
      <p:sp>
        <p:nvSpPr>
          <p:cNvPr id="3" name="AutoShape 3"/>
          <p:cNvSpPr/>
          <p:nvPr/>
        </p:nvSpPr>
        <p:spPr>
          <a:xfrm>
            <a:off x="1981200" y="602005"/>
            <a:ext cx="1073613" cy="71429"/>
          </a:xfrm>
          <a:prstGeom prst="rect">
            <a:avLst/>
          </a:prstGeom>
          <a:solidFill>
            <a:srgbClr val="FFFFFF"/>
          </a:solidFill>
        </p:spPr>
      </p:sp>
      <p:sp>
        <p:nvSpPr>
          <p:cNvPr id="4" name="TextBox 4"/>
          <p:cNvSpPr txBox="1"/>
          <p:nvPr/>
        </p:nvSpPr>
        <p:spPr>
          <a:xfrm>
            <a:off x="2655720" y="57150"/>
            <a:ext cx="6324600" cy="476284"/>
          </a:xfrm>
          <a:prstGeom prst="rect">
            <a:avLst/>
          </a:prstGeom>
        </p:spPr>
        <p:txBody>
          <a:bodyPr wrap="square" lIns="0" tIns="0" rIns="0" bIns="0" rtlCol="0" anchor="t">
            <a:spAutoFit/>
          </a:bodyPr>
          <a:lstStyle/>
          <a:p>
            <a:pPr algn="ctr" defTabSz="228600">
              <a:lnSpc>
                <a:spcPts val="4410"/>
              </a:lnSpc>
              <a:buClrTx/>
            </a:pPr>
            <a:r>
              <a:rPr lang="el-GR" sz="1800" kern="1200" spc="32" dirty="0">
                <a:solidFill>
                  <a:srgbClr val="FFFFFF"/>
                </a:solidFill>
                <a:latin typeface="Franklin Gothic Demi" panose="020B0703020102020204" pitchFamily="34" charset="0"/>
                <a:ea typeface="+mn-ea"/>
                <a:cs typeface="+mn-cs"/>
              </a:rPr>
              <a:t>ΑΝΑΔΥΟΜΕΝΕΣ ΤΕΧΝΟΛΟΓΙΕΣ &amp; ΕΝΑΛΛΑΚΤΙΚΟΣ ΤΟΥΡΙΣΜΟΣ</a:t>
            </a:r>
            <a:endParaRPr lang="en-US" sz="1800" kern="1200" spc="32" dirty="0">
              <a:solidFill>
                <a:srgbClr val="FFFFFF"/>
              </a:solidFill>
              <a:latin typeface="Franklin Gothic Demi" panose="020B0703020102020204" pitchFamily="34" charset="0"/>
              <a:ea typeface="+mn-ea"/>
              <a:cs typeface="+mn-cs"/>
            </a:endParaRPr>
          </a:p>
        </p:txBody>
      </p:sp>
      <p:sp>
        <p:nvSpPr>
          <p:cNvPr id="5" name="TextBox 5"/>
          <p:cNvSpPr txBox="1"/>
          <p:nvPr/>
        </p:nvSpPr>
        <p:spPr>
          <a:xfrm>
            <a:off x="2655721" y="815393"/>
            <a:ext cx="6324600" cy="3838487"/>
          </a:xfrm>
          <a:prstGeom prst="rect">
            <a:avLst/>
          </a:prstGeom>
        </p:spPr>
        <p:txBody>
          <a:bodyPr wrap="square" lIns="0" tIns="0" rIns="0" bIns="0" rtlCol="0" anchor="t">
            <a:spAutoFit/>
          </a:bodyPr>
          <a:lstStyle/>
          <a:p>
            <a:pPr marL="360680" lvl="1" indent="-228600" algn="just" defTabSz="228600">
              <a:lnSpc>
                <a:spcPct val="150000"/>
              </a:lnSpc>
              <a:buClrTx/>
              <a:buFont typeface="Wingdings" panose="05000000000000000000" pitchFamily="2" charset="2"/>
              <a:buChar char="§"/>
            </a:pPr>
            <a:r>
              <a:rPr lang="el-GR" kern="1200" dirty="0">
                <a:solidFill>
                  <a:srgbClr val="FFFFFF"/>
                </a:solidFill>
                <a:latin typeface="Franklin Gothic Demi" panose="020B0703020102020204" pitchFamily="34" charset="0"/>
                <a:ea typeface="+mn-ea"/>
                <a:cs typeface="+mn-cs"/>
              </a:rPr>
              <a:t>Εικονικός Τουρισμός (</a:t>
            </a:r>
            <a:r>
              <a:rPr lang="en-US" kern="1200" dirty="0">
                <a:solidFill>
                  <a:srgbClr val="FFFFFF"/>
                </a:solidFill>
                <a:latin typeface="Franklin Gothic Demi" panose="020B0703020102020204" pitchFamily="34" charset="0"/>
                <a:ea typeface="+mn-ea"/>
                <a:cs typeface="+mn-cs"/>
              </a:rPr>
              <a:t>Virtual tourism)</a:t>
            </a:r>
          </a:p>
          <a:p>
            <a:pPr marL="360680" lvl="1" indent="-228600" algn="just" defTabSz="228600">
              <a:lnSpc>
                <a:spcPct val="150000"/>
              </a:lnSpc>
              <a:buClrTx/>
              <a:buFont typeface="Wingdings" panose="05000000000000000000" pitchFamily="2" charset="2"/>
              <a:buChar char="§"/>
            </a:pPr>
            <a:r>
              <a:rPr lang="el-GR" kern="1200" dirty="0">
                <a:solidFill>
                  <a:srgbClr val="FFFFFF"/>
                </a:solidFill>
                <a:latin typeface="Franklin Gothic Demi" panose="020B0703020102020204" pitchFamily="34" charset="0"/>
                <a:ea typeface="+mn-ea"/>
                <a:cs typeface="+mn-cs"/>
              </a:rPr>
              <a:t>Επαυξημένη Πραγματικότητα (</a:t>
            </a:r>
            <a:r>
              <a:rPr lang="en-US" kern="1200" dirty="0">
                <a:solidFill>
                  <a:srgbClr val="FFFFFF"/>
                </a:solidFill>
                <a:latin typeface="Franklin Gothic Demi" panose="020B0703020102020204" pitchFamily="34" charset="0"/>
                <a:ea typeface="+mn-ea"/>
                <a:cs typeface="+mn-cs"/>
              </a:rPr>
              <a:t>AR)</a:t>
            </a:r>
            <a:endParaRPr lang="el-GR" kern="1200" dirty="0">
              <a:solidFill>
                <a:srgbClr val="FFFFFF"/>
              </a:solidFill>
              <a:latin typeface="Franklin Gothic Demi" panose="020B0703020102020204" pitchFamily="34" charset="0"/>
              <a:ea typeface="+mn-ea"/>
              <a:cs typeface="+mn-cs"/>
            </a:endParaRPr>
          </a:p>
          <a:p>
            <a:pPr marL="360680" lvl="1" indent="-228600" algn="just" defTabSz="228600">
              <a:lnSpc>
                <a:spcPct val="150000"/>
              </a:lnSpc>
              <a:buClrTx/>
              <a:buFont typeface="Wingdings" panose="05000000000000000000" pitchFamily="2" charset="2"/>
              <a:buChar char="§"/>
            </a:pPr>
            <a:r>
              <a:rPr lang="el-GR" kern="1200" dirty="0">
                <a:solidFill>
                  <a:srgbClr val="FFFFFF"/>
                </a:solidFill>
                <a:latin typeface="Franklin Gothic Demi" panose="020B0703020102020204" pitchFamily="34" charset="0"/>
                <a:ea typeface="+mn-ea"/>
                <a:cs typeface="+mn-cs"/>
              </a:rPr>
              <a:t>Τεχνολογία LAPO ή Live </a:t>
            </a:r>
            <a:r>
              <a:rPr lang="en-US" kern="1200" dirty="0">
                <a:solidFill>
                  <a:srgbClr val="FFFFFF"/>
                </a:solidFill>
                <a:latin typeface="Franklin Gothic Demi" panose="020B0703020102020204" pitchFamily="34" charset="0"/>
                <a:ea typeface="+mn-ea"/>
                <a:cs typeface="+mn-cs"/>
              </a:rPr>
              <a:t>Streaming: X</a:t>
            </a:r>
            <a:r>
              <a:rPr lang="el-GR" kern="1200" dirty="0">
                <a:solidFill>
                  <a:srgbClr val="FFFFFF"/>
                </a:solidFill>
                <a:latin typeface="Franklin Gothic Demi" panose="020B0703020102020204" pitchFamily="34" charset="0"/>
                <a:ea typeface="+mn-ea"/>
                <a:cs typeface="+mn-cs"/>
              </a:rPr>
              <a:t>ρήση πλάνων από </a:t>
            </a:r>
            <a:r>
              <a:rPr lang="el-GR" kern="1200" dirty="0" err="1">
                <a:solidFill>
                  <a:srgbClr val="FFFFFF"/>
                </a:solidFill>
                <a:latin typeface="Franklin Gothic Demi" panose="020B0703020102020204" pitchFamily="34" charset="0"/>
                <a:ea typeface="+mn-ea"/>
                <a:cs typeface="+mn-cs"/>
              </a:rPr>
              <a:t>drones</a:t>
            </a:r>
            <a:r>
              <a:rPr lang="el-GR" kern="1200" dirty="0">
                <a:solidFill>
                  <a:srgbClr val="FFFFFF"/>
                </a:solidFill>
                <a:latin typeface="Franklin Gothic Demi" panose="020B0703020102020204" pitchFamily="34" charset="0"/>
                <a:ea typeface="+mn-ea"/>
                <a:cs typeface="+mn-cs"/>
              </a:rPr>
              <a:t>, φωτογραφίες </a:t>
            </a:r>
            <a:r>
              <a:rPr lang="en-US" kern="1200" dirty="0">
                <a:solidFill>
                  <a:srgbClr val="FFFFFF"/>
                </a:solidFill>
                <a:latin typeface="Franklin Gothic Demi" panose="020B0703020102020204" pitchFamily="34" charset="0"/>
                <a:ea typeface="+mn-ea"/>
                <a:cs typeface="+mn-cs"/>
              </a:rPr>
              <a:t>&amp; </a:t>
            </a:r>
            <a:r>
              <a:rPr lang="el-GR" kern="1200" dirty="0">
                <a:solidFill>
                  <a:srgbClr val="FFFFFF"/>
                </a:solidFill>
                <a:latin typeface="Franklin Gothic Demi" panose="020B0703020102020204" pitchFamily="34" charset="0"/>
                <a:ea typeface="+mn-ea"/>
                <a:cs typeface="+mn-cs"/>
              </a:rPr>
              <a:t>βίντεο.</a:t>
            </a:r>
            <a:endParaRPr lang="en-US" kern="1200" dirty="0">
              <a:solidFill>
                <a:srgbClr val="FFFFFF"/>
              </a:solidFill>
              <a:latin typeface="Franklin Gothic Demi" panose="020B0703020102020204" pitchFamily="34" charset="0"/>
              <a:ea typeface="+mn-ea"/>
              <a:cs typeface="+mn-cs"/>
            </a:endParaRPr>
          </a:p>
          <a:p>
            <a:pPr marL="360680" lvl="1" indent="-228600" algn="just" defTabSz="228600">
              <a:lnSpc>
                <a:spcPct val="150000"/>
              </a:lnSpc>
              <a:buClrTx/>
              <a:buFont typeface="Wingdings" panose="05000000000000000000" pitchFamily="2" charset="2"/>
              <a:buChar char="§"/>
            </a:pPr>
            <a:r>
              <a:rPr lang="en-US" kern="1200" dirty="0">
                <a:solidFill>
                  <a:srgbClr val="FFFFFF"/>
                </a:solidFill>
                <a:latin typeface="Franklin Gothic Demi" panose="020B0703020102020204" pitchFamily="34" charset="0"/>
                <a:ea typeface="+mn-ea"/>
                <a:cs typeface="+mn-cs"/>
              </a:rPr>
              <a:t>Travel Analytics Center (Google Tool): </a:t>
            </a:r>
            <a:r>
              <a:rPr lang="el-GR" kern="1200" dirty="0">
                <a:solidFill>
                  <a:srgbClr val="FFFFFF"/>
                </a:solidFill>
                <a:latin typeface="Franklin Gothic Demi" panose="020B0703020102020204" pitchFamily="34" charset="0"/>
                <a:ea typeface="+mn-ea"/>
                <a:cs typeface="+mn-cs"/>
              </a:rPr>
              <a:t>θα επιτρέψει στους οργανισμούς να συνδυάσουν τα δικά τους δεδομένα λογαριασμού </a:t>
            </a:r>
            <a:r>
              <a:rPr lang="el-GR" kern="1200" dirty="0" err="1">
                <a:solidFill>
                  <a:srgbClr val="FFFFFF"/>
                </a:solidFill>
                <a:latin typeface="Franklin Gothic Demi" panose="020B0703020102020204" pitchFamily="34" charset="0"/>
                <a:ea typeface="+mn-ea"/>
                <a:cs typeface="+mn-cs"/>
              </a:rPr>
              <a:t>Google</a:t>
            </a:r>
            <a:r>
              <a:rPr lang="el-GR" kern="1200" dirty="0">
                <a:solidFill>
                  <a:srgbClr val="FFFFFF"/>
                </a:solidFill>
                <a:latin typeface="Franklin Gothic Demi" panose="020B0703020102020204" pitchFamily="34" charset="0"/>
                <a:ea typeface="+mn-ea"/>
                <a:cs typeface="+mn-cs"/>
              </a:rPr>
              <a:t> με ευρύτερα δεδομένα </a:t>
            </a:r>
            <a:r>
              <a:rPr lang="en-US" kern="1200" dirty="0">
                <a:solidFill>
                  <a:srgbClr val="FFFFFF"/>
                </a:solidFill>
                <a:latin typeface="Franklin Gothic Demi" panose="020B0703020102020204" pitchFamily="34" charset="0"/>
                <a:ea typeface="+mn-ea"/>
                <a:cs typeface="+mn-cs"/>
              </a:rPr>
              <a:t>&amp; </a:t>
            </a:r>
            <a:r>
              <a:rPr lang="el-GR" kern="1200" dirty="0">
                <a:solidFill>
                  <a:srgbClr val="FFFFFF"/>
                </a:solidFill>
                <a:latin typeface="Franklin Gothic Demi" panose="020B0703020102020204" pitchFamily="34" charset="0"/>
                <a:ea typeface="+mn-ea"/>
                <a:cs typeface="+mn-cs"/>
              </a:rPr>
              <a:t>πληροφορίες ζήτησης.</a:t>
            </a:r>
          </a:p>
          <a:p>
            <a:pPr marL="360680" lvl="1" indent="-228600" algn="just" defTabSz="228600">
              <a:lnSpc>
                <a:spcPct val="150000"/>
              </a:lnSpc>
              <a:buClrTx/>
              <a:buFont typeface="Wingdings" panose="05000000000000000000" pitchFamily="2" charset="2"/>
              <a:buChar char="§"/>
            </a:pPr>
            <a:r>
              <a:rPr lang="en-US" kern="1200" dirty="0">
                <a:solidFill>
                  <a:srgbClr val="FFFFFF"/>
                </a:solidFill>
                <a:latin typeface="Franklin Gothic Demi" panose="020B0703020102020204" pitchFamily="34" charset="0"/>
                <a:ea typeface="+mn-ea"/>
                <a:cs typeface="+mn-cs"/>
              </a:rPr>
              <a:t>Branding </a:t>
            </a:r>
            <a:r>
              <a:rPr lang="el-GR" kern="1200" dirty="0">
                <a:solidFill>
                  <a:srgbClr val="FFFFFF"/>
                </a:solidFill>
                <a:latin typeface="Franklin Gothic Demi" panose="020B0703020102020204" pitchFamily="34" charset="0"/>
                <a:ea typeface="+mn-ea"/>
                <a:cs typeface="+mn-cs"/>
              </a:rPr>
              <a:t>μέσω </a:t>
            </a:r>
            <a:r>
              <a:rPr lang="en-US" kern="1200" dirty="0">
                <a:solidFill>
                  <a:srgbClr val="FFFFFF"/>
                </a:solidFill>
                <a:latin typeface="Franklin Gothic Demi" panose="020B0703020102020204" pitchFamily="34" charset="0"/>
                <a:ea typeface="+mn-ea"/>
                <a:cs typeface="+mn-cs"/>
              </a:rPr>
              <a:t>Video streaming </a:t>
            </a:r>
            <a:endParaRPr lang="el-GR" kern="1200" dirty="0">
              <a:solidFill>
                <a:srgbClr val="FFFFFF"/>
              </a:solidFill>
              <a:latin typeface="Franklin Gothic Demi" panose="020B0703020102020204" pitchFamily="34" charset="0"/>
              <a:ea typeface="+mn-ea"/>
              <a:cs typeface="+mn-cs"/>
            </a:endParaRPr>
          </a:p>
          <a:p>
            <a:pPr marL="360680" lvl="1" indent="-228600" algn="just" defTabSz="228600">
              <a:lnSpc>
                <a:spcPct val="150000"/>
              </a:lnSpc>
              <a:buClrTx/>
              <a:buFont typeface="Wingdings" panose="05000000000000000000" pitchFamily="2" charset="2"/>
              <a:buChar char="§"/>
            </a:pPr>
            <a:r>
              <a:rPr lang="el-GR" kern="1200" dirty="0">
                <a:solidFill>
                  <a:srgbClr val="FFFFFF"/>
                </a:solidFill>
                <a:latin typeface="Franklin Gothic Demi" panose="020B0703020102020204" pitchFamily="34" charset="0"/>
                <a:ea typeface="+mn-ea"/>
                <a:cs typeface="+mn-cs"/>
              </a:rPr>
              <a:t>Οι «έξυπνες» πόλεις: παίρνουμε όλα τα κομμάτια που αποτελούν μία πόλη (φορείς, πολίτες, υποδομές </a:t>
            </a:r>
            <a:r>
              <a:rPr lang="el-GR" kern="1200" dirty="0" err="1">
                <a:solidFill>
                  <a:srgbClr val="FFFFFF"/>
                </a:solidFill>
                <a:latin typeface="Franklin Gothic Demi" panose="020B0703020102020204" pitchFamily="34" charset="0"/>
                <a:ea typeface="+mn-ea"/>
                <a:cs typeface="+mn-cs"/>
              </a:rPr>
              <a:t>κτλ</a:t>
            </a:r>
            <a:r>
              <a:rPr lang="el-GR" kern="1200" dirty="0">
                <a:solidFill>
                  <a:srgbClr val="FFFFFF"/>
                </a:solidFill>
                <a:latin typeface="Franklin Gothic Demi" panose="020B0703020102020204" pitchFamily="34" charset="0"/>
                <a:ea typeface="+mn-ea"/>
                <a:cs typeface="+mn-cs"/>
              </a:rPr>
              <a:t>) και δημιουργούμε τις κατάλληλες συνθήκες και διαδικασίες για να συνεργαστούν αυτά αποτελεσματικά αξιοποιώντας νέες επικοινωνιακές τεχνολογίες.</a:t>
            </a:r>
          </a:p>
        </p:txBody>
      </p:sp>
    </p:spTree>
    <p:extLst>
      <p:ext uri="{BB962C8B-B14F-4D97-AF65-F5344CB8AC3E}">
        <p14:creationId xmlns:p14="http://schemas.microsoft.com/office/powerpoint/2010/main" val="255901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65"/>
        <p:cNvGrpSpPr/>
        <p:nvPr/>
      </p:nvGrpSpPr>
      <p:grpSpPr>
        <a:xfrm>
          <a:off x="0" y="0"/>
          <a:ext cx="0" cy="0"/>
          <a:chOff x="0" y="0"/>
          <a:chExt cx="0" cy="0"/>
        </a:xfrm>
      </p:grpSpPr>
      <p:sp>
        <p:nvSpPr>
          <p:cNvPr id="15" name="Google Shape;2835;p44"/>
          <p:cNvSpPr txBox="1">
            <a:spLocks noGrp="1"/>
          </p:cNvSpPr>
          <p:nvPr>
            <p:ph type="title"/>
          </p:nvPr>
        </p:nvSpPr>
        <p:spPr>
          <a:xfrm>
            <a:off x="1052298" y="1706671"/>
            <a:ext cx="7039403" cy="143459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l-GR" sz="7200" dirty="0">
                <a:latin typeface="Franklin Gothic Heavy" panose="020B0903020102020204" pitchFamily="34" charset="0"/>
              </a:rPr>
              <a:t>Ευχαριστούμε</a:t>
            </a:r>
            <a:r>
              <a:rPr lang="en" sz="7200" dirty="0">
                <a:latin typeface="Franklin Gothic Heavy" panose="020B0903020102020204" pitchFamily="34" charset="0"/>
              </a:rPr>
              <a:t>!</a:t>
            </a:r>
            <a:endParaRPr sz="7200" dirty="0">
              <a:latin typeface="Franklin Gothic Heavy" panose="020B0903020102020204" pitchFamily="34" charset="0"/>
            </a:endParaRPr>
          </a:p>
        </p:txBody>
      </p:sp>
      <p:pic>
        <p:nvPicPr>
          <p:cNvPr id="3" name="Εικόνα 2">
            <a:extLst>
              <a:ext uri="{FF2B5EF4-FFF2-40B4-BE49-F238E27FC236}">
                <a16:creationId xmlns:a16="http://schemas.microsoft.com/office/drawing/2014/main" id="{A5C82242-07DB-414B-A2FC-1B200BEC653B}"/>
              </a:ext>
            </a:extLst>
          </p:cNvPr>
          <p:cNvPicPr>
            <a:picLocks noChangeAspect="1"/>
          </p:cNvPicPr>
          <p:nvPr/>
        </p:nvPicPr>
        <p:blipFill>
          <a:blip r:embed="rId3"/>
          <a:stretch>
            <a:fillRect/>
          </a:stretch>
        </p:blipFill>
        <p:spPr>
          <a:xfrm>
            <a:off x="3043250" y="3283207"/>
            <a:ext cx="3057499" cy="1481583"/>
          </a:xfrm>
          <a:prstGeom prst="rect">
            <a:avLst/>
          </a:prstGeom>
        </p:spPr>
      </p:pic>
      <p:pic>
        <p:nvPicPr>
          <p:cNvPr id="4" name="Εικόνα 3">
            <a:extLst>
              <a:ext uri="{FF2B5EF4-FFF2-40B4-BE49-F238E27FC236}">
                <a16:creationId xmlns:a16="http://schemas.microsoft.com/office/drawing/2014/main" id="{C6A6B4D3-EC1B-4EDC-861C-87F7237150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8313" y="337891"/>
            <a:ext cx="2719952" cy="92638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BE4C4"/>
        </a:solidFill>
        <a:effectLst/>
      </p:bgPr>
    </p:bg>
    <p:spTree>
      <p:nvGrpSpPr>
        <p:cNvPr id="1" name="Shape 866"/>
        <p:cNvGrpSpPr/>
        <p:nvPr/>
      </p:nvGrpSpPr>
      <p:grpSpPr>
        <a:xfrm>
          <a:off x="0" y="0"/>
          <a:ext cx="0" cy="0"/>
          <a:chOff x="0" y="0"/>
          <a:chExt cx="0" cy="0"/>
        </a:xfrm>
      </p:grpSpPr>
      <p:sp>
        <p:nvSpPr>
          <p:cNvPr id="867" name="Google Shape;867;p24"/>
          <p:cNvSpPr txBox="1">
            <a:spLocks noGrp="1"/>
          </p:cNvSpPr>
          <p:nvPr>
            <p:ph type="body" idx="1"/>
          </p:nvPr>
        </p:nvSpPr>
        <p:spPr>
          <a:xfrm>
            <a:off x="4045106" y="1236251"/>
            <a:ext cx="5375518" cy="3374400"/>
          </a:xfrm>
          <a:prstGeom prst="rect">
            <a:avLst/>
          </a:prstGeom>
        </p:spPr>
        <p:txBody>
          <a:bodyPr spcFirstLastPara="1" wrap="square" lIns="91425" tIns="91425" rIns="91425" bIns="91425" anchor="t" anchorCtr="0">
            <a:noAutofit/>
          </a:bodyPr>
          <a:lstStyle/>
          <a:p>
            <a:pPr>
              <a:lnSpc>
                <a:spcPct val="150000"/>
              </a:lnSpc>
              <a:buClr>
                <a:srgbClr val="30394B"/>
              </a:buClr>
              <a:buFont typeface="Nunito Sans"/>
              <a:buAutoNum type="arabicPeriod"/>
            </a:pPr>
            <a:r>
              <a:rPr lang="el-GR" sz="1800" dirty="0">
                <a:solidFill>
                  <a:srgbClr val="30394B"/>
                </a:solidFill>
                <a:latin typeface="Franklin Gothic Medium" panose="020B0603020102020204" pitchFamily="34" charset="0"/>
                <a:ea typeface="Open Sans" panose="020B0604020202020204" charset="0"/>
                <a:cs typeface="Open Sans" panose="020B0604020202020204" charset="0"/>
                <a:sym typeface="Nunito Sans"/>
              </a:rPr>
              <a:t>Δυνατά σημεία επιχειρηματικότητας</a:t>
            </a:r>
            <a:r>
              <a:rPr lang="en-US" sz="1800" dirty="0">
                <a:solidFill>
                  <a:srgbClr val="30394B"/>
                </a:solidFill>
                <a:latin typeface="Franklin Gothic Medium" panose="020B0603020102020204" pitchFamily="34" charset="0"/>
                <a:ea typeface="Open Sans" panose="020B0604020202020204" charset="0"/>
                <a:cs typeface="Open Sans" panose="020B0604020202020204" charset="0"/>
                <a:sym typeface="Nunito Sans"/>
              </a:rPr>
              <a:t>.</a:t>
            </a:r>
          </a:p>
          <a:p>
            <a:pPr>
              <a:lnSpc>
                <a:spcPct val="150000"/>
              </a:lnSpc>
              <a:buClr>
                <a:srgbClr val="30394B"/>
              </a:buClr>
              <a:buFont typeface="Nunito Sans"/>
              <a:buAutoNum type="arabicPeriod"/>
            </a:pPr>
            <a:r>
              <a:rPr lang="el-GR" sz="1800" dirty="0">
                <a:solidFill>
                  <a:srgbClr val="30394B"/>
                </a:solidFill>
                <a:latin typeface="Franklin Gothic Medium" panose="020B0603020102020204" pitchFamily="34" charset="0"/>
                <a:ea typeface="Open Sans" panose="020B0604020202020204" charset="0"/>
                <a:cs typeface="Open Sans" panose="020B0604020202020204" charset="0"/>
                <a:sym typeface="Nunito Sans"/>
              </a:rPr>
              <a:t>Αδυναμίες &amp; κίνδυνοι για την επιχειρηματικότητα</a:t>
            </a:r>
            <a:r>
              <a:rPr lang="en-US" sz="1800" dirty="0">
                <a:solidFill>
                  <a:srgbClr val="30394B"/>
                </a:solidFill>
                <a:latin typeface="Franklin Gothic Medium" panose="020B0603020102020204" pitchFamily="34" charset="0"/>
                <a:ea typeface="Open Sans" panose="020B0604020202020204" charset="0"/>
                <a:cs typeface="Open Sans" panose="020B0604020202020204" charset="0"/>
                <a:sym typeface="Nunito Sans"/>
              </a:rPr>
              <a:t>.</a:t>
            </a:r>
            <a:endParaRPr lang="el-GR" sz="1800" dirty="0">
              <a:solidFill>
                <a:srgbClr val="30394B"/>
              </a:solidFill>
              <a:latin typeface="Franklin Gothic Medium" panose="020B0603020102020204" pitchFamily="34" charset="0"/>
              <a:ea typeface="Open Sans" panose="020B0604020202020204" charset="0"/>
              <a:cs typeface="Open Sans" panose="020B0604020202020204" charset="0"/>
              <a:sym typeface="Nunito Sans"/>
            </a:endParaRPr>
          </a:p>
          <a:p>
            <a:pPr>
              <a:lnSpc>
                <a:spcPct val="150000"/>
              </a:lnSpc>
              <a:buClr>
                <a:srgbClr val="30394B"/>
              </a:buClr>
              <a:buFont typeface="Nunito Sans"/>
              <a:buAutoNum type="arabicPeriod"/>
            </a:pPr>
            <a:r>
              <a:rPr lang="el-GR" sz="1800" dirty="0">
                <a:solidFill>
                  <a:srgbClr val="30394B"/>
                </a:solidFill>
                <a:latin typeface="Franklin Gothic Medium" panose="020B0603020102020204" pitchFamily="34" charset="0"/>
                <a:ea typeface="Open Sans" panose="020B0604020202020204" charset="0"/>
                <a:cs typeface="Open Sans" panose="020B0604020202020204" charset="0"/>
                <a:sym typeface="Nunito Sans"/>
              </a:rPr>
              <a:t>Πρωτογενής Τομέας.</a:t>
            </a:r>
          </a:p>
          <a:p>
            <a:pPr>
              <a:lnSpc>
                <a:spcPct val="150000"/>
              </a:lnSpc>
              <a:buClr>
                <a:srgbClr val="30394B"/>
              </a:buClr>
              <a:buFont typeface="Nunito Sans"/>
              <a:buAutoNum type="arabicPeriod"/>
            </a:pPr>
            <a:r>
              <a:rPr lang="el-GR" sz="1800" dirty="0">
                <a:solidFill>
                  <a:srgbClr val="30394B"/>
                </a:solidFill>
                <a:latin typeface="Franklin Gothic Medium" panose="020B0603020102020204" pitchFamily="34" charset="0"/>
                <a:ea typeface="Open Sans" panose="020B0604020202020204" charset="0"/>
                <a:cs typeface="Open Sans" panose="020B0604020202020204" charset="0"/>
                <a:sym typeface="Nunito Sans"/>
              </a:rPr>
              <a:t>Τουρισμός.</a:t>
            </a:r>
            <a:endParaRPr lang="en-US" sz="1800" dirty="0">
              <a:solidFill>
                <a:srgbClr val="30394B"/>
              </a:solidFill>
              <a:latin typeface="Franklin Gothic Medium" panose="020B0603020102020204" pitchFamily="34" charset="0"/>
              <a:ea typeface="Open Sans" panose="020B0604020202020204" charset="0"/>
              <a:cs typeface="Open Sans" panose="020B0604020202020204" charset="0"/>
              <a:sym typeface="Nunito Sans"/>
            </a:endParaRPr>
          </a:p>
          <a:p>
            <a:pPr>
              <a:lnSpc>
                <a:spcPct val="150000"/>
              </a:lnSpc>
              <a:buClr>
                <a:srgbClr val="30394B"/>
              </a:buClr>
              <a:buFont typeface="Nunito Sans"/>
              <a:buAutoNum type="arabicPeriod"/>
            </a:pPr>
            <a:r>
              <a:rPr lang="el-GR" sz="1800" dirty="0">
                <a:solidFill>
                  <a:srgbClr val="30394B"/>
                </a:solidFill>
                <a:latin typeface="Franklin Gothic Medium" panose="020B0603020102020204" pitchFamily="34" charset="0"/>
                <a:ea typeface="Open Sans" panose="020B0604020202020204" charset="0"/>
                <a:cs typeface="Open Sans" panose="020B0604020202020204" charset="0"/>
                <a:sym typeface="Nunito Sans"/>
              </a:rPr>
              <a:t>Νέες Τεχνολογίες και Καινοτομία στον Εναλλακτικό Τουρισμό.</a:t>
            </a:r>
          </a:p>
          <a:p>
            <a:pPr>
              <a:lnSpc>
                <a:spcPct val="150000"/>
              </a:lnSpc>
              <a:buClr>
                <a:srgbClr val="30394B"/>
              </a:buClr>
              <a:buFont typeface="Nunito Sans"/>
              <a:buAutoNum type="arabicPeriod"/>
            </a:pPr>
            <a:r>
              <a:rPr lang="el-GR" sz="1800" dirty="0">
                <a:solidFill>
                  <a:srgbClr val="30394B"/>
                </a:solidFill>
                <a:latin typeface="Franklin Gothic Medium" panose="020B0603020102020204" pitchFamily="34" charset="0"/>
                <a:ea typeface="Open Sans" panose="020B0604020202020204" charset="0"/>
                <a:cs typeface="Open Sans" panose="020B0604020202020204" charset="0"/>
                <a:sym typeface="Nunito Sans"/>
              </a:rPr>
              <a:t>Συμπεράσματα.</a:t>
            </a:r>
          </a:p>
        </p:txBody>
      </p:sp>
      <p:sp>
        <p:nvSpPr>
          <p:cNvPr id="868" name="Google Shape;868;p24"/>
          <p:cNvSpPr txBox="1">
            <a:spLocks noGrp="1"/>
          </p:cNvSpPr>
          <p:nvPr>
            <p:ph type="title"/>
          </p:nvPr>
        </p:nvSpPr>
        <p:spPr>
          <a:xfrm>
            <a:off x="4252587" y="626585"/>
            <a:ext cx="3053232" cy="694575"/>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l-GR" sz="3200" dirty="0">
                <a:latin typeface="Franklin Gothic Heavy" panose="020B0903020102020204" pitchFamily="34" charset="0"/>
              </a:rPr>
              <a:t>Περιεχόμενα</a:t>
            </a:r>
            <a:endParaRPr sz="3200" dirty="0">
              <a:latin typeface="Franklin Gothic Heavy" panose="020B0903020102020204" pitchFamily="34" charset="0"/>
            </a:endParaRPr>
          </a:p>
        </p:txBody>
      </p:sp>
      <p:pic>
        <p:nvPicPr>
          <p:cNvPr id="1026" name="Picture 2" descr="Τέλος η καραντίνα σε Δαμασκηνιά και Δραγασιά Κοζάνης - ΑΠΕ-ΜΠΕ"/>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rot="1133395">
            <a:off x="383463" y="909681"/>
            <a:ext cx="3403564" cy="2801381"/>
          </a:xfrm>
          <a:prstGeom prst="rect">
            <a:avLst/>
          </a:prstGeom>
          <a:noFill/>
          <a:extLst>
            <a:ext uri="{909E8E84-426E-40DD-AFC4-6F175D3DCCD1}">
              <a14:hiddenFill xmlns:a14="http://schemas.microsoft.com/office/drawing/2010/main">
                <a:solidFill>
                  <a:srgbClr val="FFFFFF"/>
                </a:solidFill>
              </a14:hiddenFill>
            </a:ext>
          </a:extLst>
        </p:spPr>
      </p:pic>
      <p:pic>
        <p:nvPicPr>
          <p:cNvPr id="6" name="Εικόνα 5">
            <a:extLst>
              <a:ext uri="{FF2B5EF4-FFF2-40B4-BE49-F238E27FC236}">
                <a16:creationId xmlns:a16="http://schemas.microsoft.com/office/drawing/2014/main" id="{F647AE9B-D6FB-4512-A117-14D4B8E90332}"/>
              </a:ext>
            </a:extLst>
          </p:cNvPr>
          <p:cNvPicPr>
            <a:picLocks noChangeAspect="1"/>
          </p:cNvPicPr>
          <p:nvPr/>
        </p:nvPicPr>
        <p:blipFill>
          <a:blip r:embed="rId5"/>
          <a:stretch>
            <a:fillRect/>
          </a:stretch>
        </p:blipFill>
        <p:spPr>
          <a:xfrm>
            <a:off x="7668768" y="172224"/>
            <a:ext cx="1293804" cy="62694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5"/>
        <p:cNvGrpSpPr/>
        <p:nvPr/>
      </p:nvGrpSpPr>
      <p:grpSpPr>
        <a:xfrm>
          <a:off x="0" y="0"/>
          <a:ext cx="0" cy="0"/>
          <a:chOff x="0" y="0"/>
          <a:chExt cx="0" cy="0"/>
        </a:xfrm>
      </p:grpSpPr>
      <p:sp>
        <p:nvSpPr>
          <p:cNvPr id="1336" name="Google Shape;1336;p29"/>
          <p:cNvSpPr txBox="1">
            <a:spLocks noGrp="1"/>
          </p:cNvSpPr>
          <p:nvPr>
            <p:ph type="title"/>
          </p:nvPr>
        </p:nvSpPr>
        <p:spPr>
          <a:xfrm>
            <a:off x="711021" y="219701"/>
            <a:ext cx="7717500" cy="843691"/>
          </a:xfrm>
          <a:prstGeom prst="rect">
            <a:avLst/>
          </a:prstGeom>
        </p:spPr>
        <p:txBody>
          <a:bodyPr spcFirstLastPara="1" wrap="square" lIns="91425" tIns="91425" rIns="91425" bIns="91425" anchor="t" anchorCtr="0">
            <a:noAutofit/>
          </a:bodyPr>
          <a:lstStyle/>
          <a:p>
            <a:pPr lvl="0"/>
            <a:r>
              <a:rPr lang="el-GR" sz="3200" dirty="0">
                <a:latin typeface="Franklin Gothic Heavy" panose="020B0903020102020204" pitchFamily="34" charset="0"/>
                <a:sym typeface="Source Sans Pro"/>
              </a:rPr>
              <a:t>Δυνατά</a:t>
            </a:r>
            <a:r>
              <a:rPr lang="el-GR" sz="3200" dirty="0">
                <a:solidFill>
                  <a:srgbClr val="30394B"/>
                </a:solidFill>
                <a:latin typeface="Franklin Gothic Medium" panose="020B0603020102020204" pitchFamily="34" charset="0"/>
                <a:ea typeface="Open Sans" panose="020B0604020202020204" charset="0"/>
                <a:cs typeface="Open Sans" panose="020B0604020202020204" charset="0"/>
                <a:sym typeface="Source Sans Pro"/>
              </a:rPr>
              <a:t> </a:t>
            </a:r>
            <a:r>
              <a:rPr lang="el-GR" sz="3200" dirty="0">
                <a:latin typeface="Franklin Gothic Heavy" panose="020B0903020102020204" pitchFamily="34" charset="0"/>
                <a:sym typeface="Source Sans Pro"/>
              </a:rPr>
              <a:t>σημεία</a:t>
            </a:r>
            <a:endParaRPr sz="3200" dirty="0">
              <a:latin typeface="Franklin Gothic Heavy" panose="020B0903020102020204" pitchFamily="34" charset="0"/>
              <a:sym typeface="Source Sans Pro"/>
            </a:endParaRPr>
          </a:p>
        </p:txBody>
      </p:sp>
      <p:sp>
        <p:nvSpPr>
          <p:cNvPr id="1337" name="Google Shape;1337;p29"/>
          <p:cNvSpPr/>
          <p:nvPr/>
        </p:nvSpPr>
        <p:spPr>
          <a:xfrm>
            <a:off x="2886373" y="1513456"/>
            <a:ext cx="2952600" cy="295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29"/>
          <p:cNvSpPr/>
          <p:nvPr/>
        </p:nvSpPr>
        <p:spPr>
          <a:xfrm>
            <a:off x="3153990" y="1780960"/>
            <a:ext cx="2418000" cy="2416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9"/>
          <p:cNvSpPr/>
          <p:nvPr/>
        </p:nvSpPr>
        <p:spPr>
          <a:xfrm>
            <a:off x="3484430" y="2111175"/>
            <a:ext cx="1757100" cy="1757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29"/>
          <p:cNvSpPr txBox="1"/>
          <p:nvPr/>
        </p:nvSpPr>
        <p:spPr>
          <a:xfrm>
            <a:off x="6318761" y="1075293"/>
            <a:ext cx="2210979" cy="876325"/>
          </a:xfrm>
          <a:prstGeom prst="rect">
            <a:avLst/>
          </a:prstGeom>
          <a:noFill/>
          <a:ln>
            <a:noFill/>
          </a:ln>
        </p:spPr>
        <p:txBody>
          <a:bodyPr spcFirstLastPara="1" wrap="square" lIns="91425" tIns="91425" rIns="91425" bIns="91425" anchor="t" anchorCtr="0">
            <a:noAutofit/>
          </a:bodyPr>
          <a:lstStyle/>
          <a:p>
            <a:pPr lvl="0" algn="ctr">
              <a:spcAft>
                <a:spcPts val="1600"/>
              </a:spcAft>
            </a:pPr>
            <a:r>
              <a:rPr lang="el-GR" dirty="0">
                <a:solidFill>
                  <a:srgbClr val="333333"/>
                </a:solidFill>
                <a:latin typeface="Franklin Gothic Medium" panose="020B0603020102020204" pitchFamily="34" charset="0"/>
                <a:ea typeface="Nunito Sans"/>
                <a:cs typeface="Nunito Sans"/>
                <a:sym typeface="Nunito Sans"/>
              </a:rPr>
              <a:t>(πεδιάδες, βουνά, παραλίες, ποτάμια, λίμνες)</a:t>
            </a:r>
          </a:p>
        </p:txBody>
      </p:sp>
      <p:sp>
        <p:nvSpPr>
          <p:cNvPr id="1343" name="Google Shape;1343;p29"/>
          <p:cNvSpPr txBox="1"/>
          <p:nvPr/>
        </p:nvSpPr>
        <p:spPr>
          <a:xfrm>
            <a:off x="6384308" y="771953"/>
            <a:ext cx="2079884" cy="340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algn="ctr">
              <a:spcAft>
                <a:spcPts val="1600"/>
              </a:spcAft>
              <a:defRPr>
                <a:solidFill>
                  <a:srgbClr val="333333"/>
                </a:solidFill>
                <a:latin typeface="Franklin Gothic Medium" panose="020B0603020102020204" pitchFamily="34" charset="0"/>
                <a:ea typeface="Nunito Sans"/>
                <a:cs typeface="Nunito Sans"/>
              </a:defRPr>
            </a:lvl1pPr>
          </a:lstStyle>
          <a:p>
            <a:r>
              <a:rPr lang="el-GR" sz="2000" dirty="0">
                <a:solidFill>
                  <a:srgbClr val="30394B"/>
                </a:solidFill>
                <a:ea typeface="Open Sans" panose="020B0604020202020204" charset="0"/>
                <a:cs typeface="Open Sans" panose="020B0604020202020204" charset="0"/>
                <a:sym typeface="Open Sans ExtraBold"/>
              </a:rPr>
              <a:t>Γεωμορφολογία</a:t>
            </a:r>
            <a:endParaRPr sz="2000" dirty="0">
              <a:solidFill>
                <a:srgbClr val="30394B"/>
              </a:solidFill>
              <a:ea typeface="Open Sans" panose="020B0604020202020204" charset="0"/>
              <a:cs typeface="Open Sans" panose="020B0604020202020204" charset="0"/>
              <a:sym typeface="Open Sans ExtraBold"/>
            </a:endParaRPr>
          </a:p>
        </p:txBody>
      </p:sp>
      <p:sp>
        <p:nvSpPr>
          <p:cNvPr id="1344" name="Google Shape;1344;p29"/>
          <p:cNvSpPr txBox="1"/>
          <p:nvPr/>
        </p:nvSpPr>
        <p:spPr>
          <a:xfrm>
            <a:off x="6318763" y="2269628"/>
            <a:ext cx="2643809" cy="1266406"/>
          </a:xfrm>
          <a:prstGeom prst="rect">
            <a:avLst/>
          </a:prstGeom>
          <a:noFill/>
          <a:ln>
            <a:noFill/>
          </a:ln>
        </p:spPr>
        <p:txBody>
          <a:bodyPr spcFirstLastPara="1" wrap="square" lIns="91425" tIns="91425" rIns="91425" bIns="91425" anchor="t" anchorCtr="0">
            <a:noAutofit/>
          </a:bodyPr>
          <a:lstStyle/>
          <a:p>
            <a:pPr lvl="0" algn="ctr">
              <a:spcAft>
                <a:spcPts val="1600"/>
              </a:spcAft>
            </a:pPr>
            <a:r>
              <a:rPr lang="el-GR" dirty="0">
                <a:solidFill>
                  <a:srgbClr val="333333"/>
                </a:solidFill>
                <a:latin typeface="Franklin Gothic Medium" panose="020B0603020102020204" pitchFamily="34" charset="0"/>
                <a:ea typeface="Nunito Sans"/>
                <a:cs typeface="Nunito Sans"/>
                <a:sym typeface="Nunito Sans"/>
              </a:rPr>
              <a:t>(υδάτινοι πόροι, δάση και προϊόντα, γεωθερμικοί πόροι, προστατευόμενες περιοχές, χλωρίδα και πανίδα)</a:t>
            </a:r>
            <a:endParaRPr dirty="0">
              <a:solidFill>
                <a:srgbClr val="333333"/>
              </a:solidFill>
              <a:latin typeface="Franklin Gothic Medium" panose="020B0603020102020204" pitchFamily="34" charset="0"/>
              <a:ea typeface="Nunito Sans"/>
              <a:cs typeface="Nunito Sans"/>
              <a:sym typeface="Nunito Sans"/>
            </a:endParaRPr>
          </a:p>
        </p:txBody>
      </p:sp>
      <p:sp>
        <p:nvSpPr>
          <p:cNvPr id="1345" name="Google Shape;1345;p29"/>
          <p:cNvSpPr txBox="1"/>
          <p:nvPr/>
        </p:nvSpPr>
        <p:spPr>
          <a:xfrm>
            <a:off x="6669055" y="1941075"/>
            <a:ext cx="1943223" cy="340200"/>
          </a:xfrm>
          <a:prstGeom prst="rect">
            <a:avLst/>
          </a:prstGeom>
          <a:noFill/>
          <a:ln>
            <a:noFill/>
          </a:ln>
        </p:spPr>
        <p:txBody>
          <a:bodyPr spcFirstLastPara="1" wrap="square" lIns="91425" tIns="91425" rIns="91425" bIns="91425" anchor="t" anchorCtr="0">
            <a:noAutofit/>
          </a:bodyPr>
          <a:lstStyle/>
          <a:p>
            <a:pPr lvl="0" algn="ctr">
              <a:spcAft>
                <a:spcPts val="1600"/>
              </a:spcAft>
            </a:pPr>
            <a:r>
              <a:rPr lang="el-GR" sz="2000" dirty="0">
                <a:solidFill>
                  <a:srgbClr val="30394B"/>
                </a:solidFill>
                <a:latin typeface="Franklin Gothic Medium" panose="020B0603020102020204" pitchFamily="34" charset="0"/>
                <a:ea typeface="Open Sans" panose="020B0604020202020204" charset="0"/>
                <a:cs typeface="Open Sans" panose="020B0604020202020204" charset="0"/>
                <a:sym typeface="Open Sans ExtraBold"/>
              </a:rPr>
              <a:t>Φυσικοί πόροι</a:t>
            </a:r>
            <a:endParaRPr sz="2000" dirty="0">
              <a:solidFill>
                <a:srgbClr val="30394B"/>
              </a:solidFill>
              <a:latin typeface="Franklin Gothic Medium" panose="020B0603020102020204" pitchFamily="34" charset="0"/>
              <a:ea typeface="Open Sans" panose="020B0604020202020204" charset="0"/>
              <a:cs typeface="Open Sans" panose="020B0604020202020204" charset="0"/>
              <a:sym typeface="Open Sans ExtraBold"/>
            </a:endParaRPr>
          </a:p>
        </p:txBody>
      </p:sp>
      <p:cxnSp>
        <p:nvCxnSpPr>
          <p:cNvPr id="1346" name="Google Shape;1346;p29"/>
          <p:cNvCxnSpPr/>
          <p:nvPr/>
        </p:nvCxnSpPr>
        <p:spPr>
          <a:xfrm>
            <a:off x="1938687" y="2744192"/>
            <a:ext cx="1164270" cy="144445"/>
          </a:xfrm>
          <a:prstGeom prst="straightConnector1">
            <a:avLst/>
          </a:prstGeom>
          <a:noFill/>
          <a:ln w="19050" cap="flat" cmpd="sng">
            <a:solidFill>
              <a:schemeClr val="dk1"/>
            </a:solidFill>
            <a:prstDash val="dash"/>
            <a:round/>
            <a:headEnd type="none" w="med" len="med"/>
            <a:tailEnd type="triangle" w="med" len="med"/>
          </a:ln>
        </p:spPr>
      </p:cxnSp>
      <p:cxnSp>
        <p:nvCxnSpPr>
          <p:cNvPr id="1348" name="Google Shape;1348;p29"/>
          <p:cNvCxnSpPr/>
          <p:nvPr/>
        </p:nvCxnSpPr>
        <p:spPr>
          <a:xfrm flipH="1">
            <a:off x="5328298" y="1267642"/>
            <a:ext cx="1073774" cy="923176"/>
          </a:xfrm>
          <a:prstGeom prst="straightConnector1">
            <a:avLst/>
          </a:prstGeom>
          <a:noFill/>
          <a:ln w="19050" cap="flat" cmpd="sng">
            <a:solidFill>
              <a:schemeClr val="dk1"/>
            </a:solidFill>
            <a:prstDash val="dash"/>
            <a:round/>
            <a:headEnd type="none" w="med" len="med"/>
            <a:tailEnd type="triangle" w="med" len="med"/>
          </a:ln>
        </p:spPr>
      </p:cxnSp>
      <p:sp>
        <p:nvSpPr>
          <p:cNvPr id="64" name="Google Shape;1345;p29"/>
          <p:cNvSpPr txBox="1"/>
          <p:nvPr/>
        </p:nvSpPr>
        <p:spPr>
          <a:xfrm>
            <a:off x="783134" y="2494608"/>
            <a:ext cx="1439700" cy="632834"/>
          </a:xfrm>
          <a:prstGeom prst="rect">
            <a:avLst/>
          </a:prstGeom>
          <a:noFill/>
          <a:ln>
            <a:noFill/>
          </a:ln>
        </p:spPr>
        <p:txBody>
          <a:bodyPr spcFirstLastPara="1" wrap="square" lIns="91425" tIns="91425" rIns="91425" bIns="91425" anchor="t" anchorCtr="0">
            <a:noAutofit/>
          </a:bodyPr>
          <a:lstStyle/>
          <a:p>
            <a:pPr lvl="0" algn="ctr">
              <a:spcAft>
                <a:spcPts val="1600"/>
              </a:spcAft>
            </a:pPr>
            <a:r>
              <a:rPr lang="el-GR" sz="2000" dirty="0">
                <a:solidFill>
                  <a:srgbClr val="30394B"/>
                </a:solidFill>
                <a:latin typeface="Franklin Gothic Medium" panose="020B0603020102020204" pitchFamily="34" charset="0"/>
                <a:ea typeface="Open Sans" panose="020B0604020202020204" charset="0"/>
                <a:cs typeface="Open Sans" panose="020B0604020202020204" charset="0"/>
                <a:sym typeface="Open Sans ExtraBold"/>
              </a:rPr>
              <a:t>Κλίμα</a:t>
            </a:r>
            <a:endParaRPr sz="2000" dirty="0">
              <a:solidFill>
                <a:srgbClr val="30394B"/>
              </a:solidFill>
              <a:latin typeface="Franklin Gothic Medium" panose="020B0603020102020204" pitchFamily="34" charset="0"/>
              <a:ea typeface="Open Sans" panose="020B0604020202020204" charset="0"/>
              <a:cs typeface="Open Sans" panose="020B0604020202020204" charset="0"/>
              <a:sym typeface="Open Sans ExtraBold"/>
            </a:endParaRPr>
          </a:p>
        </p:txBody>
      </p:sp>
      <p:cxnSp>
        <p:nvCxnSpPr>
          <p:cNvPr id="65" name="Google Shape;1348;p29"/>
          <p:cNvCxnSpPr>
            <a:cxnSpLocks/>
          </p:cNvCxnSpPr>
          <p:nvPr/>
        </p:nvCxnSpPr>
        <p:spPr>
          <a:xfrm flipH="1">
            <a:off x="5653116" y="2780540"/>
            <a:ext cx="604867" cy="79883"/>
          </a:xfrm>
          <a:prstGeom prst="straightConnector1">
            <a:avLst/>
          </a:prstGeom>
          <a:noFill/>
          <a:ln w="19050" cap="flat" cmpd="sng">
            <a:solidFill>
              <a:schemeClr val="dk1"/>
            </a:solidFill>
            <a:prstDash val="dash"/>
            <a:round/>
            <a:headEnd type="none" w="med" len="med"/>
            <a:tailEnd type="triangle" w="med" len="med"/>
          </a:ln>
        </p:spPr>
      </p:cxnSp>
      <p:cxnSp>
        <p:nvCxnSpPr>
          <p:cNvPr id="66" name="Google Shape;1348;p29"/>
          <p:cNvCxnSpPr/>
          <p:nvPr/>
        </p:nvCxnSpPr>
        <p:spPr>
          <a:xfrm>
            <a:off x="2831345" y="1506260"/>
            <a:ext cx="653085" cy="518483"/>
          </a:xfrm>
          <a:prstGeom prst="straightConnector1">
            <a:avLst/>
          </a:prstGeom>
          <a:noFill/>
          <a:ln w="19050" cap="flat" cmpd="sng">
            <a:solidFill>
              <a:schemeClr val="dk1"/>
            </a:solidFill>
            <a:prstDash val="dash"/>
            <a:round/>
            <a:headEnd type="none" w="med" len="med"/>
            <a:tailEnd type="triangle" w="med" len="med"/>
          </a:ln>
        </p:spPr>
      </p:cxnSp>
      <p:sp>
        <p:nvSpPr>
          <p:cNvPr id="69" name="Google Shape;1341;p29"/>
          <p:cNvSpPr txBox="1"/>
          <p:nvPr/>
        </p:nvSpPr>
        <p:spPr>
          <a:xfrm>
            <a:off x="858167" y="1052653"/>
            <a:ext cx="2118332" cy="655277"/>
          </a:xfrm>
          <a:prstGeom prst="rect">
            <a:avLst/>
          </a:prstGeom>
          <a:noFill/>
          <a:ln>
            <a:noFill/>
          </a:ln>
        </p:spPr>
        <p:txBody>
          <a:bodyPr spcFirstLastPara="1" wrap="square" lIns="91425" tIns="91425" rIns="91425" bIns="91425" anchor="t" anchorCtr="0">
            <a:noAutofit/>
          </a:bodyPr>
          <a:lstStyle/>
          <a:p>
            <a:pPr lvl="0" algn="ctr">
              <a:spcAft>
                <a:spcPts val="1600"/>
              </a:spcAft>
            </a:pPr>
            <a:r>
              <a:rPr lang="el-GR" sz="2000" dirty="0">
                <a:solidFill>
                  <a:srgbClr val="30394B"/>
                </a:solidFill>
                <a:latin typeface="Franklin Gothic Medium" panose="020B0603020102020204" pitchFamily="34" charset="0"/>
                <a:ea typeface="Open Sans" panose="020B0604020202020204" charset="0"/>
                <a:cs typeface="Open Sans" panose="020B0604020202020204" charset="0"/>
                <a:sym typeface="Open Sans ExtraBold"/>
              </a:rPr>
              <a:t>Πολιτιστικοί πόροι</a:t>
            </a:r>
            <a:endParaRPr sz="2000" dirty="0">
              <a:solidFill>
                <a:srgbClr val="30394B"/>
              </a:solidFill>
              <a:latin typeface="Franklin Gothic Medium" panose="020B0603020102020204" pitchFamily="34" charset="0"/>
              <a:ea typeface="Open Sans" panose="020B0604020202020204" charset="0"/>
              <a:cs typeface="Open Sans" panose="020B0604020202020204" charset="0"/>
              <a:sym typeface="Open Sans ExtraBold"/>
            </a:endParaRPr>
          </a:p>
        </p:txBody>
      </p:sp>
      <p:sp>
        <p:nvSpPr>
          <p:cNvPr id="70" name="Google Shape;1342;p29"/>
          <p:cNvSpPr txBox="1"/>
          <p:nvPr/>
        </p:nvSpPr>
        <p:spPr>
          <a:xfrm>
            <a:off x="711021" y="1434121"/>
            <a:ext cx="2341679" cy="876325"/>
          </a:xfrm>
          <a:prstGeom prst="rect">
            <a:avLst/>
          </a:prstGeom>
          <a:noFill/>
          <a:ln>
            <a:noFill/>
          </a:ln>
        </p:spPr>
        <p:txBody>
          <a:bodyPr spcFirstLastPara="1" wrap="square" lIns="91425" tIns="91425" rIns="91425" bIns="91425" anchor="t" anchorCtr="0">
            <a:noAutofit/>
          </a:bodyPr>
          <a:lstStyle/>
          <a:p>
            <a:pPr lvl="0" algn="ctr">
              <a:spcAft>
                <a:spcPts val="1600"/>
              </a:spcAft>
            </a:pPr>
            <a:r>
              <a:rPr lang="en-US" dirty="0">
                <a:solidFill>
                  <a:srgbClr val="333333"/>
                </a:solidFill>
                <a:latin typeface="Franklin Gothic Medium" panose="020B0603020102020204" pitchFamily="34" charset="0"/>
                <a:ea typeface="Nunito Sans"/>
                <a:cs typeface="Nunito Sans"/>
                <a:sym typeface="Nunito Sans"/>
              </a:rPr>
              <a:t>(</a:t>
            </a:r>
            <a:r>
              <a:rPr lang="el-GR" dirty="0">
                <a:solidFill>
                  <a:srgbClr val="333333"/>
                </a:solidFill>
                <a:latin typeface="Franklin Gothic Medium" panose="020B0603020102020204" pitchFamily="34" charset="0"/>
                <a:ea typeface="Nunito Sans"/>
                <a:cs typeface="Nunito Sans"/>
                <a:sym typeface="Nunito Sans"/>
              </a:rPr>
              <a:t>αρχαιολογικοί χώροι, τοπικές παραδόσεις και εκδηλώσεις, υποδομές)</a:t>
            </a:r>
          </a:p>
        </p:txBody>
      </p:sp>
      <p:sp>
        <p:nvSpPr>
          <p:cNvPr id="78" name="Google Shape;1341;p29"/>
          <p:cNvSpPr txBox="1"/>
          <p:nvPr/>
        </p:nvSpPr>
        <p:spPr>
          <a:xfrm>
            <a:off x="470090" y="3203134"/>
            <a:ext cx="2449750" cy="905705"/>
          </a:xfrm>
          <a:prstGeom prst="rect">
            <a:avLst/>
          </a:prstGeom>
          <a:noFill/>
          <a:ln>
            <a:noFill/>
          </a:ln>
        </p:spPr>
        <p:txBody>
          <a:bodyPr spcFirstLastPara="1" wrap="square" lIns="91425" tIns="91425" rIns="91425" bIns="91425" anchor="t" anchorCtr="0">
            <a:noAutofit/>
          </a:bodyPr>
          <a:lstStyle/>
          <a:p>
            <a:pPr lvl="0" algn="ctr">
              <a:spcAft>
                <a:spcPts val="1600"/>
              </a:spcAft>
            </a:pPr>
            <a:r>
              <a:rPr lang="el-GR" sz="2000" dirty="0">
                <a:solidFill>
                  <a:srgbClr val="30394B"/>
                </a:solidFill>
                <a:latin typeface="Franklin Gothic Medium" panose="020B0603020102020204" pitchFamily="34" charset="0"/>
                <a:ea typeface="Open Sans" panose="020B0604020202020204" charset="0"/>
                <a:cs typeface="Open Sans" panose="020B0604020202020204" charset="0"/>
                <a:sym typeface="Open Sans ExtraBold"/>
              </a:rPr>
              <a:t>Μακροοικονομικά χαρακτηριστικά</a:t>
            </a:r>
            <a:endParaRPr sz="2000" dirty="0">
              <a:solidFill>
                <a:srgbClr val="30394B"/>
              </a:solidFill>
              <a:latin typeface="Franklin Gothic Medium" panose="020B0603020102020204" pitchFamily="34" charset="0"/>
              <a:ea typeface="Open Sans" panose="020B0604020202020204" charset="0"/>
              <a:cs typeface="Open Sans" panose="020B0604020202020204" charset="0"/>
              <a:sym typeface="Open Sans ExtraBold"/>
            </a:endParaRPr>
          </a:p>
        </p:txBody>
      </p:sp>
      <p:sp>
        <p:nvSpPr>
          <p:cNvPr id="79" name="Google Shape;1340;p29"/>
          <p:cNvSpPr txBox="1"/>
          <p:nvPr/>
        </p:nvSpPr>
        <p:spPr>
          <a:xfrm>
            <a:off x="317857" y="3861079"/>
            <a:ext cx="2668637" cy="597781"/>
          </a:xfrm>
          <a:prstGeom prst="rect">
            <a:avLst/>
          </a:prstGeom>
          <a:noFill/>
          <a:ln>
            <a:noFill/>
          </a:ln>
        </p:spPr>
        <p:txBody>
          <a:bodyPr spcFirstLastPara="1" wrap="square" lIns="91425" tIns="91425" rIns="91425" bIns="91425" anchor="t" anchorCtr="0">
            <a:noAutofit/>
          </a:bodyPr>
          <a:lstStyle/>
          <a:p>
            <a:pPr lvl="0" algn="ctr">
              <a:spcAft>
                <a:spcPts val="1600"/>
              </a:spcAft>
            </a:pPr>
            <a:r>
              <a:rPr lang="el-GR" dirty="0">
                <a:solidFill>
                  <a:srgbClr val="333333"/>
                </a:solidFill>
                <a:latin typeface="Franklin Gothic Medium" panose="020B0603020102020204" pitchFamily="34" charset="0"/>
                <a:ea typeface="Nunito Sans"/>
                <a:cs typeface="Nunito Sans"/>
                <a:sym typeface="Nunito Sans"/>
              </a:rPr>
              <a:t>(ποσοστά ανάπτυξης</a:t>
            </a:r>
            <a:r>
              <a:rPr lang="en-US" dirty="0">
                <a:solidFill>
                  <a:srgbClr val="333333"/>
                </a:solidFill>
                <a:latin typeface="Franklin Gothic Medium" panose="020B0603020102020204" pitchFamily="34" charset="0"/>
                <a:ea typeface="Nunito Sans"/>
                <a:cs typeface="Nunito Sans"/>
                <a:sym typeface="Nunito Sans"/>
              </a:rPr>
              <a:t> &amp; </a:t>
            </a:r>
            <a:r>
              <a:rPr lang="el-GR" dirty="0">
                <a:solidFill>
                  <a:srgbClr val="333333"/>
                </a:solidFill>
                <a:latin typeface="Franklin Gothic Medium" panose="020B0603020102020204" pitchFamily="34" charset="0"/>
                <a:ea typeface="Nunito Sans"/>
                <a:cs typeface="Nunito Sans"/>
                <a:sym typeface="Nunito Sans"/>
              </a:rPr>
              <a:t>εισόδημα)</a:t>
            </a:r>
          </a:p>
        </p:txBody>
      </p:sp>
      <p:cxnSp>
        <p:nvCxnSpPr>
          <p:cNvPr id="80" name="Google Shape;1347;p29"/>
          <p:cNvCxnSpPr/>
          <p:nvPr/>
        </p:nvCxnSpPr>
        <p:spPr>
          <a:xfrm flipH="1">
            <a:off x="2486728" y="3872306"/>
            <a:ext cx="862422" cy="469061"/>
          </a:xfrm>
          <a:prstGeom prst="straightConnector1">
            <a:avLst/>
          </a:prstGeom>
          <a:noFill/>
          <a:ln w="19050" cap="flat" cmpd="sng">
            <a:solidFill>
              <a:schemeClr val="dk1"/>
            </a:solidFill>
            <a:prstDash val="dash"/>
            <a:round/>
            <a:headEnd type="triangle" w="med" len="med"/>
            <a:tailEnd type="none" w="med" len="med"/>
          </a:ln>
        </p:spPr>
      </p:cxnSp>
      <p:sp>
        <p:nvSpPr>
          <p:cNvPr id="82" name="Google Shape;1345;p29"/>
          <p:cNvSpPr txBox="1"/>
          <p:nvPr/>
        </p:nvSpPr>
        <p:spPr>
          <a:xfrm>
            <a:off x="6714042" y="3719688"/>
            <a:ext cx="1731693" cy="669729"/>
          </a:xfrm>
          <a:prstGeom prst="rect">
            <a:avLst/>
          </a:prstGeom>
          <a:noFill/>
          <a:ln>
            <a:noFill/>
          </a:ln>
        </p:spPr>
        <p:txBody>
          <a:bodyPr spcFirstLastPara="1" wrap="square" lIns="91425" tIns="91425" rIns="91425" bIns="91425" anchor="t" anchorCtr="0">
            <a:noAutofit/>
          </a:bodyPr>
          <a:lstStyle/>
          <a:p>
            <a:pPr lvl="0" algn="ctr">
              <a:spcAft>
                <a:spcPts val="1600"/>
              </a:spcAft>
            </a:pPr>
            <a:r>
              <a:rPr lang="el-GR" sz="2000" dirty="0">
                <a:solidFill>
                  <a:srgbClr val="30394B"/>
                </a:solidFill>
                <a:latin typeface="Franklin Gothic Medium" panose="020B0603020102020204" pitchFamily="34" charset="0"/>
                <a:ea typeface="Open Sans" panose="020B0604020202020204" charset="0"/>
                <a:cs typeface="Open Sans" panose="020B0604020202020204" charset="0"/>
                <a:sym typeface="Open Sans ExtraBold"/>
              </a:rPr>
              <a:t>Παραγωγικοί τομείς</a:t>
            </a:r>
            <a:endParaRPr sz="2000" dirty="0">
              <a:solidFill>
                <a:srgbClr val="30394B"/>
              </a:solidFill>
              <a:latin typeface="Franklin Gothic Medium" panose="020B0603020102020204" pitchFamily="34" charset="0"/>
              <a:ea typeface="Open Sans" panose="020B0604020202020204" charset="0"/>
              <a:cs typeface="Open Sans" panose="020B0604020202020204" charset="0"/>
              <a:sym typeface="Open Sans ExtraBold"/>
            </a:endParaRPr>
          </a:p>
        </p:txBody>
      </p:sp>
      <p:sp>
        <p:nvSpPr>
          <p:cNvPr id="83" name="Google Shape;1344;p29"/>
          <p:cNvSpPr txBox="1"/>
          <p:nvPr/>
        </p:nvSpPr>
        <p:spPr>
          <a:xfrm>
            <a:off x="6257983" y="4322163"/>
            <a:ext cx="2643809" cy="562755"/>
          </a:xfrm>
          <a:prstGeom prst="rect">
            <a:avLst/>
          </a:prstGeom>
          <a:noFill/>
          <a:ln>
            <a:noFill/>
          </a:ln>
        </p:spPr>
        <p:txBody>
          <a:bodyPr spcFirstLastPara="1" wrap="square" lIns="91425" tIns="91425" rIns="91425" bIns="91425" anchor="t" anchorCtr="0">
            <a:noAutofit/>
          </a:bodyPr>
          <a:lstStyle/>
          <a:p>
            <a:pPr lvl="0" algn="ctr">
              <a:spcAft>
                <a:spcPts val="1600"/>
              </a:spcAft>
            </a:pPr>
            <a:r>
              <a:rPr lang="el-GR" dirty="0">
                <a:solidFill>
                  <a:srgbClr val="333333"/>
                </a:solidFill>
                <a:latin typeface="Franklin Gothic Medium" panose="020B0603020102020204" pitchFamily="34" charset="0"/>
                <a:ea typeface="Nunito Sans"/>
                <a:cs typeface="Nunito Sans"/>
                <a:sym typeface="Nunito Sans"/>
              </a:rPr>
              <a:t>(ποσοστά ανάπτυξης &amp; απασχόλησης ανά τομέα)</a:t>
            </a:r>
            <a:endParaRPr dirty="0">
              <a:solidFill>
                <a:srgbClr val="333333"/>
              </a:solidFill>
              <a:latin typeface="Franklin Gothic Medium" panose="020B0603020102020204" pitchFamily="34" charset="0"/>
              <a:ea typeface="Nunito Sans"/>
              <a:cs typeface="Nunito Sans"/>
              <a:sym typeface="Nunito Sans"/>
            </a:endParaRPr>
          </a:p>
        </p:txBody>
      </p:sp>
      <p:cxnSp>
        <p:nvCxnSpPr>
          <p:cNvPr id="86" name="Google Shape;1346;p29"/>
          <p:cNvCxnSpPr/>
          <p:nvPr/>
        </p:nvCxnSpPr>
        <p:spPr>
          <a:xfrm flipH="1" flipV="1">
            <a:off x="5402778" y="3819528"/>
            <a:ext cx="1455222" cy="402994"/>
          </a:xfrm>
          <a:prstGeom prst="straightConnector1">
            <a:avLst/>
          </a:prstGeom>
          <a:noFill/>
          <a:ln w="19050" cap="flat" cmpd="sng">
            <a:solidFill>
              <a:schemeClr val="dk1"/>
            </a:solidFill>
            <a:prstDash val="dash"/>
            <a:round/>
            <a:headEnd type="none" w="med" len="med"/>
            <a:tailEnd type="triangle" w="med" len="med"/>
          </a:ln>
        </p:spPr>
      </p:cxnSp>
      <p:pic>
        <p:nvPicPr>
          <p:cNvPr id="2050" name="Picture 2" descr="Διαδικτυακά μαθήματα για τον αγροτικό τομέα και την αγροτική  επιχειρηματικότητα | ENTRE.G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630" y="1845483"/>
            <a:ext cx="2327991" cy="2276729"/>
          </a:xfrm>
          <a:prstGeom prst="ellipse">
            <a:avLst/>
          </a:prstGeom>
          <a:noFill/>
          <a:extLst>
            <a:ext uri="{909E8E84-426E-40DD-AFC4-6F175D3DCCD1}">
              <a14:hiddenFill xmlns:a14="http://schemas.microsoft.com/office/drawing/2010/main">
                <a:solidFill>
                  <a:srgbClr val="FFFFFF"/>
                </a:solidFill>
              </a14:hiddenFill>
            </a:ext>
          </a:extLst>
        </p:spPr>
      </p:pic>
      <p:pic>
        <p:nvPicPr>
          <p:cNvPr id="24" name="Εικόνα 23">
            <a:extLst>
              <a:ext uri="{FF2B5EF4-FFF2-40B4-BE49-F238E27FC236}">
                <a16:creationId xmlns:a16="http://schemas.microsoft.com/office/drawing/2014/main" id="{EEAE68F7-CCA4-44D5-88B1-9EC662C7D7E4}"/>
              </a:ext>
            </a:extLst>
          </p:cNvPr>
          <p:cNvPicPr>
            <a:picLocks noChangeAspect="1"/>
          </p:cNvPicPr>
          <p:nvPr/>
        </p:nvPicPr>
        <p:blipFill>
          <a:blip r:embed="rId4"/>
          <a:stretch>
            <a:fillRect/>
          </a:stretch>
        </p:blipFill>
        <p:spPr>
          <a:xfrm>
            <a:off x="7615646" y="172224"/>
            <a:ext cx="1346926" cy="652685"/>
          </a:xfrm>
          <a:prstGeom prst="rect">
            <a:avLst/>
          </a:prstGeom>
        </p:spPr>
      </p:pic>
    </p:spTree>
    <p:extLst>
      <p:ext uri="{BB962C8B-B14F-4D97-AF65-F5344CB8AC3E}">
        <p14:creationId xmlns:p14="http://schemas.microsoft.com/office/powerpoint/2010/main" val="2032545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2"/>
        <p:cNvGrpSpPr/>
        <p:nvPr/>
      </p:nvGrpSpPr>
      <p:grpSpPr>
        <a:xfrm>
          <a:off x="0" y="0"/>
          <a:ext cx="0" cy="0"/>
          <a:chOff x="0" y="0"/>
          <a:chExt cx="0" cy="0"/>
        </a:xfrm>
      </p:grpSpPr>
      <p:sp>
        <p:nvSpPr>
          <p:cNvPr id="873" name="Google Shape;873;p25"/>
          <p:cNvSpPr/>
          <p:nvPr/>
        </p:nvSpPr>
        <p:spPr>
          <a:xfrm>
            <a:off x="2416294" y="1694636"/>
            <a:ext cx="1680488" cy="525906"/>
          </a:xfrm>
          <a:prstGeom prst="flowChartTerminator">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5"/>
          <p:cNvSpPr/>
          <p:nvPr/>
        </p:nvSpPr>
        <p:spPr>
          <a:xfrm>
            <a:off x="4394370" y="1684188"/>
            <a:ext cx="2337511" cy="1121146"/>
          </a:xfrm>
          <a:prstGeom prst="flowChartTerminator">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5"/>
          <p:cNvSpPr/>
          <p:nvPr/>
        </p:nvSpPr>
        <p:spPr>
          <a:xfrm>
            <a:off x="7074516" y="1706560"/>
            <a:ext cx="1544400" cy="429710"/>
          </a:xfrm>
          <a:prstGeom prst="flowChartTerminator">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5"/>
          <p:cNvSpPr txBox="1">
            <a:spLocks noGrp="1"/>
          </p:cNvSpPr>
          <p:nvPr>
            <p:ph type="subTitle" idx="1"/>
          </p:nvPr>
        </p:nvSpPr>
        <p:spPr>
          <a:xfrm>
            <a:off x="-79123" y="2165706"/>
            <a:ext cx="2187976" cy="1261054"/>
          </a:xfrm>
          <a:prstGeom prst="rect">
            <a:avLst/>
          </a:prstGeom>
        </p:spPr>
        <p:txBody>
          <a:bodyPr spcFirstLastPara="1" wrap="square" lIns="91425" tIns="91425" rIns="91425" bIns="91425" anchor="t" anchorCtr="0">
            <a:noAutofit/>
          </a:bodyPr>
          <a:lstStyle/>
          <a:p>
            <a:pPr marL="0" lvl="0" indent="0"/>
            <a:r>
              <a:rPr lang="el-GR" dirty="0">
                <a:solidFill>
                  <a:srgbClr val="333333"/>
                </a:solidFill>
                <a:latin typeface="Franklin Gothic Medium" panose="020B0603020102020204" pitchFamily="34" charset="0"/>
                <a:sym typeface="Arial"/>
              </a:rPr>
              <a:t>ποικιλία προϊόντων, ανταγωνιστικά-ποιοτικά προϊόντα, παραδοσιακές μέθοδοι -εντατική παραγωγή</a:t>
            </a:r>
          </a:p>
        </p:txBody>
      </p:sp>
      <p:sp>
        <p:nvSpPr>
          <p:cNvPr id="878" name="Google Shape;878;p25"/>
          <p:cNvSpPr txBox="1">
            <a:spLocks noGrp="1"/>
          </p:cNvSpPr>
          <p:nvPr>
            <p:ph type="subTitle" idx="5"/>
          </p:nvPr>
        </p:nvSpPr>
        <p:spPr>
          <a:xfrm>
            <a:off x="2072172" y="3697266"/>
            <a:ext cx="2388182" cy="1064406"/>
          </a:xfrm>
          <a:prstGeom prst="rect">
            <a:avLst/>
          </a:prstGeom>
          <a:noFill/>
          <a:ln>
            <a:noFill/>
          </a:ln>
        </p:spPr>
        <p:txBody>
          <a:bodyPr spcFirstLastPara="1" wrap="square" lIns="91425" tIns="91425" rIns="91425" bIns="91425" anchor="t" anchorCtr="0">
            <a:noAutofit/>
          </a:bodyPr>
          <a:lstStyle/>
          <a:p>
            <a:pPr marL="0" indent="0"/>
            <a:r>
              <a:rPr lang="el-GR" dirty="0">
                <a:solidFill>
                  <a:srgbClr val="333333"/>
                </a:solidFill>
                <a:latin typeface="Franklin Gothic Medium" panose="020B0603020102020204" pitchFamily="34" charset="0"/>
              </a:rPr>
              <a:t>Κέντρα Υποστήριξης Επιχειρηματικότητας - Τουριστικά Κέντρα Πληροφοριών και Προώθησης</a:t>
            </a:r>
            <a:endParaRPr dirty="0">
              <a:solidFill>
                <a:srgbClr val="333333"/>
              </a:solidFill>
              <a:latin typeface="Franklin Gothic Medium" panose="020B0603020102020204" pitchFamily="34" charset="0"/>
            </a:endParaRPr>
          </a:p>
        </p:txBody>
      </p:sp>
      <p:sp>
        <p:nvSpPr>
          <p:cNvPr id="880" name="Google Shape;880;p25"/>
          <p:cNvSpPr txBox="1">
            <a:spLocks noGrp="1"/>
          </p:cNvSpPr>
          <p:nvPr>
            <p:ph type="subTitle" idx="14"/>
          </p:nvPr>
        </p:nvSpPr>
        <p:spPr>
          <a:xfrm>
            <a:off x="6672493" y="2680040"/>
            <a:ext cx="2368328" cy="1874195"/>
          </a:xfrm>
          <a:prstGeom prst="rect">
            <a:avLst/>
          </a:prstGeom>
          <a:noFill/>
          <a:ln>
            <a:noFill/>
          </a:ln>
        </p:spPr>
        <p:txBody>
          <a:bodyPr spcFirstLastPara="1" wrap="square" lIns="91425" tIns="91425" rIns="91425" bIns="91425" anchor="t" anchorCtr="0">
            <a:noAutofit/>
          </a:bodyPr>
          <a:lstStyle/>
          <a:p>
            <a:pPr marL="0" indent="0"/>
            <a:r>
              <a:rPr lang="el-GR" dirty="0">
                <a:solidFill>
                  <a:srgbClr val="333333"/>
                </a:solidFill>
                <a:latin typeface="Franklin Gothic Medium" panose="020B0603020102020204" pitchFamily="34" charset="0"/>
              </a:rPr>
              <a:t>Παραδοσιακός, Θεματικός και Εναλλακτικός</a:t>
            </a:r>
            <a:endParaRPr dirty="0">
              <a:solidFill>
                <a:srgbClr val="333333"/>
              </a:solidFill>
              <a:latin typeface="Franklin Gothic Medium" panose="020B0603020102020204" pitchFamily="34" charset="0"/>
            </a:endParaRPr>
          </a:p>
        </p:txBody>
      </p:sp>
      <p:sp>
        <p:nvSpPr>
          <p:cNvPr id="881" name="Google Shape;881;p25"/>
          <p:cNvSpPr/>
          <p:nvPr/>
        </p:nvSpPr>
        <p:spPr>
          <a:xfrm>
            <a:off x="222031" y="1662011"/>
            <a:ext cx="1577772" cy="525906"/>
          </a:xfrm>
          <a:prstGeom prst="flowChartTerminator">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5"/>
          <p:cNvSpPr txBox="1">
            <a:spLocks noGrp="1"/>
          </p:cNvSpPr>
          <p:nvPr>
            <p:ph type="subTitle" idx="3"/>
          </p:nvPr>
        </p:nvSpPr>
        <p:spPr>
          <a:xfrm>
            <a:off x="222103" y="1753453"/>
            <a:ext cx="1577700" cy="376500"/>
          </a:xfrm>
          <a:prstGeom prst="rect">
            <a:avLst/>
          </a:prstGeom>
        </p:spPr>
        <p:txBody>
          <a:bodyPr spcFirstLastPara="1" wrap="square" lIns="91425" tIns="91425" rIns="91425" bIns="91425" anchor="ctr" anchorCtr="0">
            <a:noAutofit/>
          </a:bodyPr>
          <a:lstStyle/>
          <a:p>
            <a:pPr marL="0" lvl="0" indent="0"/>
            <a:r>
              <a:rPr lang="el-GR" sz="1600" b="1" dirty="0">
                <a:solidFill>
                  <a:srgbClr val="333333"/>
                </a:solidFill>
                <a:latin typeface="Franklin Gothic Medium" panose="020B0603020102020204" pitchFamily="34" charset="0"/>
                <a:ea typeface="Nunito Sans"/>
                <a:cs typeface="Nunito Sans"/>
                <a:sym typeface="Nunito Sans"/>
              </a:rPr>
              <a:t>Πρωτογενής τομέας</a:t>
            </a:r>
            <a:endParaRPr sz="1600" b="1" dirty="0">
              <a:solidFill>
                <a:srgbClr val="333333"/>
              </a:solidFill>
              <a:latin typeface="Franklin Gothic Medium" panose="020B0603020102020204" pitchFamily="34" charset="0"/>
              <a:ea typeface="Nunito Sans"/>
              <a:cs typeface="Nunito Sans"/>
              <a:sym typeface="Nunito Sans"/>
            </a:endParaRPr>
          </a:p>
        </p:txBody>
      </p:sp>
      <p:sp>
        <p:nvSpPr>
          <p:cNvPr id="883" name="Google Shape;883;p25"/>
          <p:cNvSpPr txBox="1">
            <a:spLocks noGrp="1"/>
          </p:cNvSpPr>
          <p:nvPr>
            <p:ph type="subTitle" idx="6"/>
          </p:nvPr>
        </p:nvSpPr>
        <p:spPr>
          <a:xfrm>
            <a:off x="2380861" y="1684188"/>
            <a:ext cx="1706224" cy="584196"/>
          </a:xfrm>
          <a:prstGeom prst="rect">
            <a:avLst/>
          </a:prstGeom>
        </p:spPr>
        <p:txBody>
          <a:bodyPr spcFirstLastPara="1" wrap="square" lIns="91425" tIns="91425" rIns="91425" bIns="91425" anchor="ctr" anchorCtr="0">
            <a:noAutofit/>
          </a:bodyPr>
          <a:lstStyle/>
          <a:p>
            <a:pPr marL="0" lvl="0" indent="0"/>
            <a:r>
              <a:rPr lang="el-GR" sz="1600" b="1" dirty="0">
                <a:solidFill>
                  <a:srgbClr val="333333"/>
                </a:solidFill>
                <a:latin typeface="Franklin Gothic Medium" panose="020B0603020102020204" pitchFamily="34" charset="0"/>
                <a:ea typeface="Nunito Sans"/>
                <a:cs typeface="Nunito Sans"/>
              </a:rPr>
              <a:t>Δευτερογενής τ. &amp; υποδομές</a:t>
            </a:r>
            <a:endParaRPr sz="1600" b="1" dirty="0">
              <a:solidFill>
                <a:srgbClr val="333333"/>
              </a:solidFill>
              <a:latin typeface="Franklin Gothic Medium" panose="020B0603020102020204" pitchFamily="34" charset="0"/>
              <a:ea typeface="Nunito Sans"/>
              <a:cs typeface="Nunito Sans"/>
            </a:endParaRPr>
          </a:p>
        </p:txBody>
      </p:sp>
      <p:sp>
        <p:nvSpPr>
          <p:cNvPr id="884" name="Google Shape;884;p25"/>
          <p:cNvSpPr txBox="1">
            <a:spLocks noGrp="1"/>
          </p:cNvSpPr>
          <p:nvPr>
            <p:ph type="subTitle" idx="9"/>
          </p:nvPr>
        </p:nvSpPr>
        <p:spPr>
          <a:xfrm>
            <a:off x="4464880" y="1868753"/>
            <a:ext cx="2212139" cy="775320"/>
          </a:xfrm>
          <a:prstGeom prst="rect">
            <a:avLst/>
          </a:prstGeom>
        </p:spPr>
        <p:txBody>
          <a:bodyPr spcFirstLastPara="1" wrap="square" lIns="91425" tIns="91425" rIns="91425" bIns="91425" anchor="ctr" anchorCtr="0">
            <a:noAutofit/>
          </a:bodyPr>
          <a:lstStyle/>
          <a:p>
            <a:pPr marL="0" lvl="0" indent="0"/>
            <a:r>
              <a:rPr lang="el-GR" sz="1600" b="1" dirty="0">
                <a:solidFill>
                  <a:srgbClr val="333333"/>
                </a:solidFill>
                <a:latin typeface="Franklin Gothic Medium" panose="020B0603020102020204" pitchFamily="34" charset="0"/>
                <a:ea typeface="Nunito Sans"/>
                <a:cs typeface="Nunito Sans"/>
              </a:rPr>
              <a:t>Μεταφορές &amp; Ενέργεια Ανάπτυξη ανανεώσιμων πηγών ενέργειας</a:t>
            </a:r>
            <a:endParaRPr sz="1600" b="1" dirty="0">
              <a:solidFill>
                <a:srgbClr val="333333"/>
              </a:solidFill>
              <a:latin typeface="Franklin Gothic Medium" panose="020B0603020102020204" pitchFamily="34" charset="0"/>
              <a:ea typeface="Nunito Sans"/>
              <a:cs typeface="Nunito Sans"/>
            </a:endParaRPr>
          </a:p>
        </p:txBody>
      </p:sp>
      <p:sp>
        <p:nvSpPr>
          <p:cNvPr id="885" name="Google Shape;885;p25"/>
          <p:cNvSpPr txBox="1">
            <a:spLocks noGrp="1"/>
          </p:cNvSpPr>
          <p:nvPr>
            <p:ph type="subTitle" idx="15"/>
          </p:nvPr>
        </p:nvSpPr>
        <p:spPr>
          <a:xfrm>
            <a:off x="7043692" y="1714053"/>
            <a:ext cx="1544400" cy="376500"/>
          </a:xfrm>
          <a:prstGeom prst="rect">
            <a:avLst/>
          </a:prstGeom>
        </p:spPr>
        <p:txBody>
          <a:bodyPr spcFirstLastPara="1" wrap="square" lIns="91425" tIns="91425" rIns="91425" bIns="91425" anchor="ctr" anchorCtr="0">
            <a:noAutofit/>
          </a:bodyPr>
          <a:lstStyle/>
          <a:p>
            <a:pPr marL="0" lvl="0" indent="0"/>
            <a:r>
              <a:rPr lang="el-GR" b="1" dirty="0">
                <a:solidFill>
                  <a:srgbClr val="333333"/>
                </a:solidFill>
                <a:latin typeface="Franklin Gothic Medium" panose="020B0603020102020204" pitchFamily="34" charset="0"/>
                <a:ea typeface="Nunito Sans"/>
                <a:cs typeface="Nunito Sans"/>
              </a:rPr>
              <a:t>Τουρισμός</a:t>
            </a:r>
            <a:endParaRPr b="1" dirty="0">
              <a:solidFill>
                <a:srgbClr val="333333"/>
              </a:solidFill>
              <a:latin typeface="Franklin Gothic Medium" panose="020B0603020102020204" pitchFamily="34" charset="0"/>
              <a:ea typeface="Nunito Sans"/>
              <a:cs typeface="Nunito Sans"/>
            </a:endParaRPr>
          </a:p>
        </p:txBody>
      </p:sp>
      <p:grpSp>
        <p:nvGrpSpPr>
          <p:cNvPr id="921" name="Google Shape;921;p25"/>
          <p:cNvGrpSpPr/>
          <p:nvPr/>
        </p:nvGrpSpPr>
        <p:grpSpPr>
          <a:xfrm>
            <a:off x="2993682" y="3222428"/>
            <a:ext cx="492060" cy="491616"/>
            <a:chOff x="6334673" y="2759633"/>
            <a:chExt cx="378508" cy="378166"/>
          </a:xfrm>
        </p:grpSpPr>
        <p:sp>
          <p:nvSpPr>
            <p:cNvPr id="922" name="Google Shape;922;p25"/>
            <p:cNvSpPr/>
            <p:nvPr/>
          </p:nvSpPr>
          <p:spPr>
            <a:xfrm>
              <a:off x="6334673" y="2759633"/>
              <a:ext cx="287027" cy="189004"/>
            </a:xfrm>
            <a:custGeom>
              <a:avLst/>
              <a:gdLst/>
              <a:ahLst/>
              <a:cxnLst/>
              <a:rect l="l" t="t" r="r" b="b"/>
              <a:pathLst>
                <a:path w="10925" h="7194" extrusionOk="0">
                  <a:moveTo>
                    <a:pt x="6983" y="1"/>
                  </a:moveTo>
                  <a:cubicBezTo>
                    <a:pt x="6979" y="1"/>
                    <a:pt x="6975" y="1"/>
                    <a:pt x="6971" y="1"/>
                  </a:cubicBezTo>
                  <a:lnTo>
                    <a:pt x="930" y="1"/>
                  </a:lnTo>
                  <a:cubicBezTo>
                    <a:pt x="417" y="1"/>
                    <a:pt x="7" y="417"/>
                    <a:pt x="7" y="931"/>
                  </a:cubicBezTo>
                  <a:lnTo>
                    <a:pt x="7" y="6965"/>
                  </a:lnTo>
                  <a:cubicBezTo>
                    <a:pt x="0" y="7090"/>
                    <a:pt x="104" y="7194"/>
                    <a:pt x="236" y="7194"/>
                  </a:cubicBezTo>
                  <a:lnTo>
                    <a:pt x="2560" y="7194"/>
                  </a:lnTo>
                  <a:cubicBezTo>
                    <a:pt x="2816" y="7194"/>
                    <a:pt x="3025" y="6986"/>
                    <a:pt x="3025" y="6729"/>
                  </a:cubicBezTo>
                  <a:lnTo>
                    <a:pt x="3025" y="6264"/>
                  </a:lnTo>
                  <a:cubicBezTo>
                    <a:pt x="3031" y="6063"/>
                    <a:pt x="2948" y="5876"/>
                    <a:pt x="2796" y="5744"/>
                  </a:cubicBezTo>
                  <a:cubicBezTo>
                    <a:pt x="1873" y="4981"/>
                    <a:pt x="2407" y="3483"/>
                    <a:pt x="3600" y="3476"/>
                  </a:cubicBezTo>
                  <a:cubicBezTo>
                    <a:pt x="3603" y="3476"/>
                    <a:pt x="3606" y="3476"/>
                    <a:pt x="3609" y="3476"/>
                  </a:cubicBezTo>
                  <a:cubicBezTo>
                    <a:pt x="4796" y="3476"/>
                    <a:pt x="5339" y="4962"/>
                    <a:pt x="4426" y="5730"/>
                  </a:cubicBezTo>
                  <a:cubicBezTo>
                    <a:pt x="4273" y="5862"/>
                    <a:pt x="4183" y="6056"/>
                    <a:pt x="4190" y="6258"/>
                  </a:cubicBezTo>
                  <a:lnTo>
                    <a:pt x="4190" y="6729"/>
                  </a:lnTo>
                  <a:cubicBezTo>
                    <a:pt x="4190" y="6986"/>
                    <a:pt x="4391" y="7194"/>
                    <a:pt x="4648" y="7194"/>
                  </a:cubicBezTo>
                  <a:lnTo>
                    <a:pt x="7207" y="7194"/>
                  </a:lnTo>
                  <a:lnTo>
                    <a:pt x="7207" y="4641"/>
                  </a:lnTo>
                  <a:cubicBezTo>
                    <a:pt x="7207" y="4385"/>
                    <a:pt x="7415" y="4177"/>
                    <a:pt x="7672" y="4177"/>
                  </a:cubicBezTo>
                  <a:lnTo>
                    <a:pt x="8143" y="4177"/>
                  </a:lnTo>
                  <a:cubicBezTo>
                    <a:pt x="8345" y="4177"/>
                    <a:pt x="8539" y="4267"/>
                    <a:pt x="8671" y="4419"/>
                  </a:cubicBezTo>
                  <a:cubicBezTo>
                    <a:pt x="8935" y="4737"/>
                    <a:pt x="9286" y="4878"/>
                    <a:pt x="9633" y="4878"/>
                  </a:cubicBezTo>
                  <a:cubicBezTo>
                    <a:pt x="10288" y="4878"/>
                    <a:pt x="10925" y="4374"/>
                    <a:pt x="10925" y="3594"/>
                  </a:cubicBezTo>
                  <a:cubicBezTo>
                    <a:pt x="10920" y="2815"/>
                    <a:pt x="10288" y="2317"/>
                    <a:pt x="9636" y="2317"/>
                  </a:cubicBezTo>
                  <a:cubicBezTo>
                    <a:pt x="9283" y="2317"/>
                    <a:pt x="8925" y="2463"/>
                    <a:pt x="8657" y="2789"/>
                  </a:cubicBezTo>
                  <a:cubicBezTo>
                    <a:pt x="8530" y="2930"/>
                    <a:pt x="8345" y="3019"/>
                    <a:pt x="8157" y="3019"/>
                  </a:cubicBezTo>
                  <a:cubicBezTo>
                    <a:pt x="8150" y="3019"/>
                    <a:pt x="8143" y="3019"/>
                    <a:pt x="8137" y="3018"/>
                  </a:cubicBezTo>
                  <a:lnTo>
                    <a:pt x="7672" y="3018"/>
                  </a:lnTo>
                  <a:cubicBezTo>
                    <a:pt x="7415" y="3018"/>
                    <a:pt x="7207" y="2810"/>
                    <a:pt x="7207" y="2554"/>
                  </a:cubicBezTo>
                  <a:lnTo>
                    <a:pt x="7207" y="230"/>
                  </a:lnTo>
                  <a:cubicBezTo>
                    <a:pt x="7207" y="102"/>
                    <a:pt x="7103" y="1"/>
                    <a:pt x="69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5"/>
            <p:cNvSpPr/>
            <p:nvPr/>
          </p:nvSpPr>
          <p:spPr>
            <a:xfrm>
              <a:off x="6524019" y="2759660"/>
              <a:ext cx="189162" cy="286659"/>
            </a:xfrm>
            <a:custGeom>
              <a:avLst/>
              <a:gdLst/>
              <a:ahLst/>
              <a:cxnLst/>
              <a:rect l="l" t="t" r="r" b="b"/>
              <a:pathLst>
                <a:path w="7200" h="10911" extrusionOk="0">
                  <a:moveTo>
                    <a:pt x="229" y="0"/>
                  </a:moveTo>
                  <a:cubicBezTo>
                    <a:pt x="104" y="0"/>
                    <a:pt x="0" y="104"/>
                    <a:pt x="0" y="229"/>
                  </a:cubicBezTo>
                  <a:lnTo>
                    <a:pt x="0" y="2553"/>
                  </a:lnTo>
                  <a:cubicBezTo>
                    <a:pt x="0" y="2809"/>
                    <a:pt x="208" y="3017"/>
                    <a:pt x="465" y="3017"/>
                  </a:cubicBezTo>
                  <a:lnTo>
                    <a:pt x="930" y="3017"/>
                  </a:lnTo>
                  <a:cubicBezTo>
                    <a:pt x="937" y="3018"/>
                    <a:pt x="944" y="3018"/>
                    <a:pt x="951" y="3018"/>
                  </a:cubicBezTo>
                  <a:cubicBezTo>
                    <a:pt x="1144" y="3018"/>
                    <a:pt x="1323" y="2929"/>
                    <a:pt x="1450" y="2788"/>
                  </a:cubicBezTo>
                  <a:cubicBezTo>
                    <a:pt x="1718" y="2462"/>
                    <a:pt x="2076" y="2316"/>
                    <a:pt x="2429" y="2316"/>
                  </a:cubicBezTo>
                  <a:cubicBezTo>
                    <a:pt x="3081" y="2316"/>
                    <a:pt x="3713" y="2814"/>
                    <a:pt x="3718" y="3593"/>
                  </a:cubicBezTo>
                  <a:cubicBezTo>
                    <a:pt x="3722" y="4373"/>
                    <a:pt x="3087" y="4877"/>
                    <a:pt x="2431" y="4877"/>
                  </a:cubicBezTo>
                  <a:cubicBezTo>
                    <a:pt x="2083" y="4877"/>
                    <a:pt x="1730" y="4736"/>
                    <a:pt x="1464" y="4418"/>
                  </a:cubicBezTo>
                  <a:cubicBezTo>
                    <a:pt x="1332" y="4266"/>
                    <a:pt x="1138" y="4176"/>
                    <a:pt x="936" y="4176"/>
                  </a:cubicBezTo>
                  <a:lnTo>
                    <a:pt x="465" y="4176"/>
                  </a:lnTo>
                  <a:cubicBezTo>
                    <a:pt x="208" y="4176"/>
                    <a:pt x="0" y="4384"/>
                    <a:pt x="0" y="4640"/>
                  </a:cubicBezTo>
                  <a:lnTo>
                    <a:pt x="0" y="7193"/>
                  </a:lnTo>
                  <a:lnTo>
                    <a:pt x="2553" y="7193"/>
                  </a:lnTo>
                  <a:cubicBezTo>
                    <a:pt x="2809" y="7193"/>
                    <a:pt x="3017" y="7401"/>
                    <a:pt x="3017" y="7658"/>
                  </a:cubicBezTo>
                  <a:lnTo>
                    <a:pt x="3017" y="8129"/>
                  </a:lnTo>
                  <a:cubicBezTo>
                    <a:pt x="3017" y="8330"/>
                    <a:pt x="2927" y="8525"/>
                    <a:pt x="2775" y="8656"/>
                  </a:cubicBezTo>
                  <a:cubicBezTo>
                    <a:pt x="1861" y="9425"/>
                    <a:pt x="2404" y="10911"/>
                    <a:pt x="3592" y="10911"/>
                  </a:cubicBezTo>
                  <a:cubicBezTo>
                    <a:pt x="3594" y="10911"/>
                    <a:pt x="3597" y="10911"/>
                    <a:pt x="3600" y="10911"/>
                  </a:cubicBezTo>
                  <a:cubicBezTo>
                    <a:pt x="4800" y="10904"/>
                    <a:pt x="5334" y="9406"/>
                    <a:pt x="4405" y="8649"/>
                  </a:cubicBezTo>
                  <a:cubicBezTo>
                    <a:pt x="4259" y="8518"/>
                    <a:pt x="4169" y="8323"/>
                    <a:pt x="4176" y="8122"/>
                  </a:cubicBezTo>
                  <a:lnTo>
                    <a:pt x="4176" y="7658"/>
                  </a:lnTo>
                  <a:cubicBezTo>
                    <a:pt x="4176" y="7401"/>
                    <a:pt x="4384" y="7193"/>
                    <a:pt x="4640" y="7193"/>
                  </a:cubicBezTo>
                  <a:lnTo>
                    <a:pt x="6964" y="7193"/>
                  </a:lnTo>
                  <a:cubicBezTo>
                    <a:pt x="7096" y="7193"/>
                    <a:pt x="7200" y="7089"/>
                    <a:pt x="7193" y="6964"/>
                  </a:cubicBezTo>
                  <a:lnTo>
                    <a:pt x="7193" y="930"/>
                  </a:lnTo>
                  <a:cubicBezTo>
                    <a:pt x="7193" y="416"/>
                    <a:pt x="6784" y="0"/>
                    <a:pt x="6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5"/>
            <p:cNvSpPr/>
            <p:nvPr/>
          </p:nvSpPr>
          <p:spPr>
            <a:xfrm>
              <a:off x="6426207" y="2948611"/>
              <a:ext cx="286791" cy="189188"/>
            </a:xfrm>
            <a:custGeom>
              <a:avLst/>
              <a:gdLst/>
              <a:ahLst/>
              <a:cxnLst/>
              <a:rect l="l" t="t" r="r" b="b"/>
              <a:pathLst>
                <a:path w="10916" h="7201" extrusionOk="0">
                  <a:moveTo>
                    <a:pt x="3716" y="1"/>
                  </a:moveTo>
                  <a:lnTo>
                    <a:pt x="3716" y="2560"/>
                  </a:lnTo>
                  <a:cubicBezTo>
                    <a:pt x="3716" y="2817"/>
                    <a:pt x="3508" y="3025"/>
                    <a:pt x="3258" y="3025"/>
                  </a:cubicBezTo>
                  <a:lnTo>
                    <a:pt x="2787" y="3025"/>
                  </a:lnTo>
                  <a:cubicBezTo>
                    <a:pt x="2586" y="3025"/>
                    <a:pt x="2391" y="2935"/>
                    <a:pt x="2260" y="2782"/>
                  </a:cubicBezTo>
                  <a:cubicBezTo>
                    <a:pt x="1993" y="2465"/>
                    <a:pt x="1640" y="2324"/>
                    <a:pt x="1292" y="2324"/>
                  </a:cubicBezTo>
                  <a:cubicBezTo>
                    <a:pt x="636" y="2324"/>
                    <a:pt x="1" y="2828"/>
                    <a:pt x="5" y="3608"/>
                  </a:cubicBezTo>
                  <a:cubicBezTo>
                    <a:pt x="10" y="4383"/>
                    <a:pt x="644" y="4880"/>
                    <a:pt x="1295" y="4880"/>
                  </a:cubicBezTo>
                  <a:cubicBezTo>
                    <a:pt x="1646" y="4880"/>
                    <a:pt x="2002" y="4735"/>
                    <a:pt x="2266" y="4412"/>
                  </a:cubicBezTo>
                  <a:cubicBezTo>
                    <a:pt x="2393" y="4266"/>
                    <a:pt x="2578" y="4183"/>
                    <a:pt x="2770" y="4183"/>
                  </a:cubicBezTo>
                  <a:cubicBezTo>
                    <a:pt x="2778" y="4183"/>
                    <a:pt x="2786" y="4183"/>
                    <a:pt x="2794" y="4183"/>
                  </a:cubicBezTo>
                  <a:lnTo>
                    <a:pt x="3258" y="4183"/>
                  </a:lnTo>
                  <a:cubicBezTo>
                    <a:pt x="3515" y="4183"/>
                    <a:pt x="3723" y="4392"/>
                    <a:pt x="3723" y="4648"/>
                  </a:cubicBezTo>
                  <a:lnTo>
                    <a:pt x="3723" y="6965"/>
                  </a:lnTo>
                  <a:cubicBezTo>
                    <a:pt x="3723" y="7097"/>
                    <a:pt x="3820" y="7201"/>
                    <a:pt x="3952" y="7201"/>
                  </a:cubicBezTo>
                  <a:lnTo>
                    <a:pt x="9986" y="7201"/>
                  </a:lnTo>
                  <a:cubicBezTo>
                    <a:pt x="10500" y="7201"/>
                    <a:pt x="10916" y="6784"/>
                    <a:pt x="10916" y="6271"/>
                  </a:cubicBezTo>
                  <a:lnTo>
                    <a:pt x="10916" y="237"/>
                  </a:lnTo>
                  <a:cubicBezTo>
                    <a:pt x="10916" y="105"/>
                    <a:pt x="10812" y="1"/>
                    <a:pt x="10687" y="1"/>
                  </a:cubicBezTo>
                  <a:lnTo>
                    <a:pt x="8363" y="1"/>
                  </a:lnTo>
                  <a:cubicBezTo>
                    <a:pt x="8107" y="1"/>
                    <a:pt x="7899" y="209"/>
                    <a:pt x="7899" y="466"/>
                  </a:cubicBezTo>
                  <a:lnTo>
                    <a:pt x="7899" y="930"/>
                  </a:lnTo>
                  <a:cubicBezTo>
                    <a:pt x="7892" y="1131"/>
                    <a:pt x="7975" y="1326"/>
                    <a:pt x="8128" y="1457"/>
                  </a:cubicBezTo>
                  <a:cubicBezTo>
                    <a:pt x="9050" y="2214"/>
                    <a:pt x="8516" y="3712"/>
                    <a:pt x="7323" y="3719"/>
                  </a:cubicBezTo>
                  <a:cubicBezTo>
                    <a:pt x="7320" y="3719"/>
                    <a:pt x="7317" y="3719"/>
                    <a:pt x="7315" y="3719"/>
                  </a:cubicBezTo>
                  <a:cubicBezTo>
                    <a:pt x="6127" y="3719"/>
                    <a:pt x="5584" y="2233"/>
                    <a:pt x="6498" y="1464"/>
                  </a:cubicBezTo>
                  <a:cubicBezTo>
                    <a:pt x="6650" y="1333"/>
                    <a:pt x="6740" y="1138"/>
                    <a:pt x="6740" y="937"/>
                  </a:cubicBezTo>
                  <a:lnTo>
                    <a:pt x="6740" y="466"/>
                  </a:lnTo>
                  <a:cubicBezTo>
                    <a:pt x="6740" y="209"/>
                    <a:pt x="6532" y="1"/>
                    <a:pt x="62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5"/>
            <p:cNvSpPr/>
            <p:nvPr/>
          </p:nvSpPr>
          <p:spPr>
            <a:xfrm>
              <a:off x="6334857" y="2850957"/>
              <a:ext cx="189188" cy="286843"/>
            </a:xfrm>
            <a:custGeom>
              <a:avLst/>
              <a:gdLst/>
              <a:ahLst/>
              <a:cxnLst/>
              <a:rect l="l" t="t" r="r" b="b"/>
              <a:pathLst>
                <a:path w="7201" h="10918" extrusionOk="0">
                  <a:moveTo>
                    <a:pt x="3586" y="0"/>
                  </a:moveTo>
                  <a:cubicBezTo>
                    <a:pt x="2393" y="7"/>
                    <a:pt x="1859" y="1505"/>
                    <a:pt x="2782" y="2268"/>
                  </a:cubicBezTo>
                  <a:cubicBezTo>
                    <a:pt x="2934" y="2400"/>
                    <a:pt x="3018" y="2594"/>
                    <a:pt x="3018" y="2795"/>
                  </a:cubicBezTo>
                  <a:lnTo>
                    <a:pt x="3018" y="3253"/>
                  </a:lnTo>
                  <a:cubicBezTo>
                    <a:pt x="3018" y="3510"/>
                    <a:pt x="2809" y="3718"/>
                    <a:pt x="2553" y="3718"/>
                  </a:cubicBezTo>
                  <a:lnTo>
                    <a:pt x="229" y="3718"/>
                  </a:lnTo>
                  <a:cubicBezTo>
                    <a:pt x="104" y="3725"/>
                    <a:pt x="0" y="3822"/>
                    <a:pt x="0" y="3954"/>
                  </a:cubicBezTo>
                  <a:lnTo>
                    <a:pt x="0" y="9988"/>
                  </a:lnTo>
                  <a:cubicBezTo>
                    <a:pt x="0" y="10501"/>
                    <a:pt x="416" y="10911"/>
                    <a:pt x="930" y="10918"/>
                  </a:cubicBezTo>
                  <a:lnTo>
                    <a:pt x="6964" y="10918"/>
                  </a:lnTo>
                  <a:cubicBezTo>
                    <a:pt x="7096" y="10918"/>
                    <a:pt x="7200" y="10814"/>
                    <a:pt x="7200" y="10682"/>
                  </a:cubicBezTo>
                  <a:lnTo>
                    <a:pt x="7200" y="8365"/>
                  </a:lnTo>
                  <a:cubicBezTo>
                    <a:pt x="7200" y="8109"/>
                    <a:pt x="6992" y="7900"/>
                    <a:pt x="6735" y="7900"/>
                  </a:cubicBezTo>
                  <a:lnTo>
                    <a:pt x="6264" y="7900"/>
                  </a:lnTo>
                  <a:cubicBezTo>
                    <a:pt x="6256" y="7900"/>
                    <a:pt x="6248" y="7900"/>
                    <a:pt x="6240" y="7900"/>
                  </a:cubicBezTo>
                  <a:cubicBezTo>
                    <a:pt x="6048" y="7900"/>
                    <a:pt x="5870" y="7983"/>
                    <a:pt x="5743" y="8129"/>
                  </a:cubicBezTo>
                  <a:cubicBezTo>
                    <a:pt x="5476" y="8452"/>
                    <a:pt x="5119" y="8597"/>
                    <a:pt x="4767" y="8597"/>
                  </a:cubicBezTo>
                  <a:cubicBezTo>
                    <a:pt x="4114" y="8597"/>
                    <a:pt x="3480" y="8100"/>
                    <a:pt x="3475" y="7325"/>
                  </a:cubicBezTo>
                  <a:cubicBezTo>
                    <a:pt x="3471" y="6545"/>
                    <a:pt x="4106" y="6041"/>
                    <a:pt x="4762" y="6041"/>
                  </a:cubicBezTo>
                  <a:cubicBezTo>
                    <a:pt x="5110" y="6041"/>
                    <a:pt x="5463" y="6182"/>
                    <a:pt x="5730" y="6499"/>
                  </a:cubicBezTo>
                  <a:cubicBezTo>
                    <a:pt x="5861" y="6652"/>
                    <a:pt x="6056" y="6742"/>
                    <a:pt x="6257" y="6742"/>
                  </a:cubicBezTo>
                  <a:lnTo>
                    <a:pt x="6728" y="6742"/>
                  </a:lnTo>
                  <a:cubicBezTo>
                    <a:pt x="6985" y="6742"/>
                    <a:pt x="7193" y="6534"/>
                    <a:pt x="7193" y="6277"/>
                  </a:cubicBezTo>
                  <a:lnTo>
                    <a:pt x="7193" y="3718"/>
                  </a:lnTo>
                  <a:lnTo>
                    <a:pt x="4641" y="3718"/>
                  </a:lnTo>
                  <a:cubicBezTo>
                    <a:pt x="4384" y="3718"/>
                    <a:pt x="4176" y="3510"/>
                    <a:pt x="4176" y="3253"/>
                  </a:cubicBezTo>
                  <a:lnTo>
                    <a:pt x="4176" y="2782"/>
                  </a:lnTo>
                  <a:cubicBezTo>
                    <a:pt x="4176" y="2580"/>
                    <a:pt x="4266" y="2386"/>
                    <a:pt x="4419" y="2254"/>
                  </a:cubicBezTo>
                  <a:cubicBezTo>
                    <a:pt x="5334" y="1491"/>
                    <a:pt x="4786" y="0"/>
                    <a:pt x="35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875;p25"/>
          <p:cNvSpPr/>
          <p:nvPr/>
        </p:nvSpPr>
        <p:spPr>
          <a:xfrm>
            <a:off x="136297" y="3733178"/>
            <a:ext cx="1749239" cy="746670"/>
          </a:xfrm>
          <a:prstGeom prst="flowChartTerminator">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75;p25"/>
          <p:cNvSpPr/>
          <p:nvPr/>
        </p:nvSpPr>
        <p:spPr>
          <a:xfrm>
            <a:off x="2400582" y="2418715"/>
            <a:ext cx="1627115" cy="791360"/>
          </a:xfrm>
          <a:prstGeom prst="flowChartTerminator">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 name="Google Shape;890;p25"/>
          <p:cNvGrpSpPr/>
          <p:nvPr/>
        </p:nvGrpSpPr>
        <p:grpSpPr>
          <a:xfrm>
            <a:off x="7526874" y="2194578"/>
            <a:ext cx="639683" cy="501039"/>
            <a:chOff x="839307" y="2318098"/>
            <a:chExt cx="387992" cy="329326"/>
          </a:xfrm>
        </p:grpSpPr>
        <p:sp>
          <p:nvSpPr>
            <p:cNvPr id="62" name="Google Shape;891;p25"/>
            <p:cNvSpPr/>
            <p:nvPr/>
          </p:nvSpPr>
          <p:spPr>
            <a:xfrm>
              <a:off x="963051" y="2318098"/>
              <a:ext cx="140532" cy="93872"/>
            </a:xfrm>
            <a:custGeom>
              <a:avLst/>
              <a:gdLst/>
              <a:ahLst/>
              <a:cxnLst/>
              <a:rect l="l" t="t" r="r" b="b"/>
              <a:pathLst>
                <a:path w="5349" h="3573" extrusionOk="0">
                  <a:moveTo>
                    <a:pt x="1415" y="1"/>
                  </a:moveTo>
                  <a:cubicBezTo>
                    <a:pt x="639" y="1"/>
                    <a:pt x="7" y="639"/>
                    <a:pt x="0" y="1416"/>
                  </a:cubicBezTo>
                  <a:lnTo>
                    <a:pt x="0" y="2976"/>
                  </a:lnTo>
                  <a:cubicBezTo>
                    <a:pt x="0" y="3309"/>
                    <a:pt x="271" y="3573"/>
                    <a:pt x="597" y="3573"/>
                  </a:cubicBezTo>
                  <a:cubicBezTo>
                    <a:pt x="930" y="3573"/>
                    <a:pt x="1193" y="3309"/>
                    <a:pt x="1193" y="2976"/>
                  </a:cubicBezTo>
                  <a:lnTo>
                    <a:pt x="1193" y="1416"/>
                  </a:lnTo>
                  <a:cubicBezTo>
                    <a:pt x="1193" y="1291"/>
                    <a:pt x="1298" y="1194"/>
                    <a:pt x="1422" y="1194"/>
                  </a:cubicBezTo>
                  <a:lnTo>
                    <a:pt x="3933" y="1194"/>
                  </a:lnTo>
                  <a:cubicBezTo>
                    <a:pt x="4058" y="1194"/>
                    <a:pt x="4162" y="1291"/>
                    <a:pt x="4162" y="1416"/>
                  </a:cubicBezTo>
                  <a:lnTo>
                    <a:pt x="4162" y="2976"/>
                  </a:lnTo>
                  <a:cubicBezTo>
                    <a:pt x="4162" y="3309"/>
                    <a:pt x="4433" y="3573"/>
                    <a:pt x="4759" y="3573"/>
                  </a:cubicBezTo>
                  <a:cubicBezTo>
                    <a:pt x="5085" y="3573"/>
                    <a:pt x="5348" y="3309"/>
                    <a:pt x="5348" y="2976"/>
                  </a:cubicBezTo>
                  <a:lnTo>
                    <a:pt x="5348" y="1423"/>
                  </a:lnTo>
                  <a:cubicBezTo>
                    <a:pt x="5348" y="632"/>
                    <a:pt x="4717" y="1"/>
                    <a:pt x="39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92;p25"/>
            <p:cNvSpPr/>
            <p:nvPr/>
          </p:nvSpPr>
          <p:spPr>
            <a:xfrm>
              <a:off x="962867" y="2358741"/>
              <a:ext cx="31553" cy="53228"/>
            </a:xfrm>
            <a:custGeom>
              <a:avLst/>
              <a:gdLst/>
              <a:ahLst/>
              <a:cxnLst/>
              <a:rect l="l" t="t" r="r" b="b"/>
              <a:pathLst>
                <a:path w="1201" h="2026" extrusionOk="0">
                  <a:moveTo>
                    <a:pt x="7" y="0"/>
                  </a:moveTo>
                  <a:lnTo>
                    <a:pt x="7" y="1429"/>
                  </a:lnTo>
                  <a:cubicBezTo>
                    <a:pt x="1" y="1758"/>
                    <a:pt x="264" y="2026"/>
                    <a:pt x="591" y="2026"/>
                  </a:cubicBezTo>
                  <a:cubicBezTo>
                    <a:pt x="596" y="2026"/>
                    <a:pt x="600" y="2026"/>
                    <a:pt x="604" y="2026"/>
                  </a:cubicBezTo>
                  <a:cubicBezTo>
                    <a:pt x="930" y="2026"/>
                    <a:pt x="1200" y="1762"/>
                    <a:pt x="1200" y="1429"/>
                  </a:cubicBezTo>
                  <a:lnTo>
                    <a:pt x="1200"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93;p25"/>
            <p:cNvSpPr/>
            <p:nvPr/>
          </p:nvSpPr>
          <p:spPr>
            <a:xfrm>
              <a:off x="1072397" y="2358741"/>
              <a:ext cx="31369" cy="53228"/>
            </a:xfrm>
            <a:custGeom>
              <a:avLst/>
              <a:gdLst/>
              <a:ahLst/>
              <a:cxnLst/>
              <a:rect l="l" t="t" r="r" b="b"/>
              <a:pathLst>
                <a:path w="1194" h="2026" extrusionOk="0">
                  <a:moveTo>
                    <a:pt x="0" y="0"/>
                  </a:moveTo>
                  <a:lnTo>
                    <a:pt x="0" y="1429"/>
                  </a:lnTo>
                  <a:cubicBezTo>
                    <a:pt x="0" y="1762"/>
                    <a:pt x="264" y="2026"/>
                    <a:pt x="597" y="2026"/>
                  </a:cubicBezTo>
                  <a:cubicBezTo>
                    <a:pt x="923" y="2026"/>
                    <a:pt x="1193" y="1762"/>
                    <a:pt x="1193" y="1429"/>
                  </a:cubicBezTo>
                  <a:lnTo>
                    <a:pt x="1193" y="0"/>
                  </a:lnTo>
                  <a:close/>
                </a:path>
              </a:pathLst>
            </a:cu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94;p25"/>
            <p:cNvSpPr/>
            <p:nvPr/>
          </p:nvSpPr>
          <p:spPr>
            <a:xfrm>
              <a:off x="839307" y="2378419"/>
              <a:ext cx="387992" cy="260623"/>
            </a:xfrm>
            <a:custGeom>
              <a:avLst/>
              <a:gdLst/>
              <a:ahLst/>
              <a:cxnLst/>
              <a:rect l="l" t="t" r="r" b="b"/>
              <a:pathLst>
                <a:path w="14768" h="9920" extrusionOk="0">
                  <a:moveTo>
                    <a:pt x="1298" y="1"/>
                  </a:moveTo>
                  <a:cubicBezTo>
                    <a:pt x="583" y="1"/>
                    <a:pt x="1" y="583"/>
                    <a:pt x="1" y="1298"/>
                  </a:cubicBezTo>
                  <a:lnTo>
                    <a:pt x="1" y="8615"/>
                  </a:lnTo>
                  <a:cubicBezTo>
                    <a:pt x="1" y="9337"/>
                    <a:pt x="583" y="9919"/>
                    <a:pt x="1298" y="9919"/>
                  </a:cubicBezTo>
                  <a:lnTo>
                    <a:pt x="13471" y="9919"/>
                  </a:lnTo>
                  <a:cubicBezTo>
                    <a:pt x="14185" y="9919"/>
                    <a:pt x="14768" y="9337"/>
                    <a:pt x="14768" y="8615"/>
                  </a:cubicBezTo>
                  <a:lnTo>
                    <a:pt x="14768" y="1298"/>
                  </a:lnTo>
                  <a:cubicBezTo>
                    <a:pt x="14768" y="576"/>
                    <a:pt x="14185" y="1"/>
                    <a:pt x="134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895;p25"/>
            <p:cNvSpPr/>
            <p:nvPr/>
          </p:nvSpPr>
          <p:spPr>
            <a:xfrm>
              <a:off x="839307" y="2378235"/>
              <a:ext cx="65629" cy="260623"/>
            </a:xfrm>
            <a:custGeom>
              <a:avLst/>
              <a:gdLst/>
              <a:ahLst/>
              <a:cxnLst/>
              <a:rect l="l" t="t" r="r" b="b"/>
              <a:pathLst>
                <a:path w="2498" h="9920" extrusionOk="0">
                  <a:moveTo>
                    <a:pt x="1298" y="1"/>
                  </a:moveTo>
                  <a:cubicBezTo>
                    <a:pt x="583" y="1"/>
                    <a:pt x="1" y="583"/>
                    <a:pt x="1" y="1305"/>
                  </a:cubicBezTo>
                  <a:lnTo>
                    <a:pt x="1" y="8622"/>
                  </a:lnTo>
                  <a:cubicBezTo>
                    <a:pt x="1" y="9337"/>
                    <a:pt x="583" y="9919"/>
                    <a:pt x="1298" y="9919"/>
                  </a:cubicBezTo>
                  <a:lnTo>
                    <a:pt x="2491" y="9919"/>
                  </a:lnTo>
                  <a:cubicBezTo>
                    <a:pt x="1776" y="9919"/>
                    <a:pt x="1194" y="9337"/>
                    <a:pt x="1194" y="8622"/>
                  </a:cubicBezTo>
                  <a:lnTo>
                    <a:pt x="1194" y="1305"/>
                  </a:lnTo>
                  <a:cubicBezTo>
                    <a:pt x="1194" y="583"/>
                    <a:pt x="1776" y="1"/>
                    <a:pt x="2498" y="1"/>
                  </a:cubicBezTo>
                  <a:close/>
                </a:path>
              </a:pathLst>
            </a:custGeom>
            <a:solidFill>
              <a:srgbClr val="D4AC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96;p25"/>
            <p:cNvSpPr/>
            <p:nvPr/>
          </p:nvSpPr>
          <p:spPr>
            <a:xfrm>
              <a:off x="893796" y="2369671"/>
              <a:ext cx="39199" cy="277753"/>
            </a:xfrm>
            <a:custGeom>
              <a:avLst/>
              <a:gdLst/>
              <a:ahLst/>
              <a:cxnLst/>
              <a:rect l="l" t="t" r="r" b="b"/>
              <a:pathLst>
                <a:path w="1492" h="10572" extrusionOk="0">
                  <a:moveTo>
                    <a:pt x="382" y="1"/>
                  </a:moveTo>
                  <a:cubicBezTo>
                    <a:pt x="174" y="1"/>
                    <a:pt x="1" y="174"/>
                    <a:pt x="1" y="389"/>
                  </a:cubicBezTo>
                  <a:lnTo>
                    <a:pt x="1" y="10190"/>
                  </a:lnTo>
                  <a:cubicBezTo>
                    <a:pt x="1" y="10398"/>
                    <a:pt x="174" y="10571"/>
                    <a:pt x="382" y="10571"/>
                  </a:cubicBezTo>
                  <a:lnTo>
                    <a:pt x="1110" y="10571"/>
                  </a:lnTo>
                  <a:cubicBezTo>
                    <a:pt x="1319" y="10571"/>
                    <a:pt x="1492" y="10398"/>
                    <a:pt x="1492" y="10190"/>
                  </a:cubicBezTo>
                  <a:lnTo>
                    <a:pt x="1492" y="389"/>
                  </a:lnTo>
                  <a:cubicBezTo>
                    <a:pt x="1492" y="174"/>
                    <a:pt x="1319" y="1"/>
                    <a:pt x="11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97;p25"/>
            <p:cNvSpPr/>
            <p:nvPr/>
          </p:nvSpPr>
          <p:spPr>
            <a:xfrm>
              <a:off x="1133612" y="2369671"/>
              <a:ext cx="39199" cy="277753"/>
            </a:xfrm>
            <a:custGeom>
              <a:avLst/>
              <a:gdLst/>
              <a:ahLst/>
              <a:cxnLst/>
              <a:rect l="l" t="t" r="r" b="b"/>
              <a:pathLst>
                <a:path w="1492" h="10572" extrusionOk="0">
                  <a:moveTo>
                    <a:pt x="389" y="1"/>
                  </a:moveTo>
                  <a:cubicBezTo>
                    <a:pt x="174" y="1"/>
                    <a:pt x="1" y="174"/>
                    <a:pt x="1" y="389"/>
                  </a:cubicBezTo>
                  <a:lnTo>
                    <a:pt x="1" y="10190"/>
                  </a:lnTo>
                  <a:cubicBezTo>
                    <a:pt x="1" y="10398"/>
                    <a:pt x="174" y="10571"/>
                    <a:pt x="389" y="10571"/>
                  </a:cubicBezTo>
                  <a:lnTo>
                    <a:pt x="1110" y="10571"/>
                  </a:lnTo>
                  <a:cubicBezTo>
                    <a:pt x="1319" y="10571"/>
                    <a:pt x="1492" y="10398"/>
                    <a:pt x="1492" y="10190"/>
                  </a:cubicBezTo>
                  <a:lnTo>
                    <a:pt x="1492" y="389"/>
                  </a:lnTo>
                  <a:cubicBezTo>
                    <a:pt x="1492" y="174"/>
                    <a:pt x="1319" y="1"/>
                    <a:pt x="11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898;p25"/>
            <p:cNvSpPr/>
            <p:nvPr/>
          </p:nvSpPr>
          <p:spPr>
            <a:xfrm>
              <a:off x="1021008" y="2540915"/>
              <a:ext cx="86752" cy="66864"/>
            </a:xfrm>
            <a:custGeom>
              <a:avLst/>
              <a:gdLst/>
              <a:ahLst/>
              <a:cxnLst/>
              <a:rect l="l" t="t" r="r" b="b"/>
              <a:pathLst>
                <a:path w="3302" h="2545" extrusionOk="0">
                  <a:moveTo>
                    <a:pt x="2477" y="0"/>
                  </a:moveTo>
                  <a:cubicBezTo>
                    <a:pt x="2428" y="0"/>
                    <a:pt x="2378" y="10"/>
                    <a:pt x="2331" y="30"/>
                  </a:cubicBezTo>
                  <a:lnTo>
                    <a:pt x="291" y="897"/>
                  </a:lnTo>
                  <a:cubicBezTo>
                    <a:pt x="90" y="974"/>
                    <a:pt x="0" y="1203"/>
                    <a:pt x="83" y="1404"/>
                  </a:cubicBezTo>
                  <a:lnTo>
                    <a:pt x="465" y="2312"/>
                  </a:lnTo>
                  <a:cubicBezTo>
                    <a:pt x="527" y="2458"/>
                    <a:pt x="671" y="2545"/>
                    <a:pt x="820" y="2545"/>
                  </a:cubicBezTo>
                  <a:cubicBezTo>
                    <a:pt x="871" y="2545"/>
                    <a:pt x="922" y="2535"/>
                    <a:pt x="971" y="2514"/>
                  </a:cubicBezTo>
                  <a:lnTo>
                    <a:pt x="3010" y="1653"/>
                  </a:lnTo>
                  <a:cubicBezTo>
                    <a:pt x="3212" y="1570"/>
                    <a:pt x="3302" y="1341"/>
                    <a:pt x="3219" y="1147"/>
                  </a:cubicBezTo>
                  <a:lnTo>
                    <a:pt x="2837" y="239"/>
                  </a:lnTo>
                  <a:cubicBezTo>
                    <a:pt x="2774" y="92"/>
                    <a:pt x="2628" y="0"/>
                    <a:pt x="24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899;p25"/>
            <p:cNvSpPr/>
            <p:nvPr/>
          </p:nvSpPr>
          <p:spPr>
            <a:xfrm>
              <a:off x="1041947" y="2430544"/>
              <a:ext cx="64368" cy="46502"/>
            </a:xfrm>
            <a:custGeom>
              <a:avLst/>
              <a:gdLst/>
              <a:ahLst/>
              <a:cxnLst/>
              <a:rect l="l" t="t" r="r" b="b"/>
              <a:pathLst>
                <a:path w="2450" h="1770" extrusionOk="0">
                  <a:moveTo>
                    <a:pt x="1229" y="0"/>
                  </a:moveTo>
                  <a:cubicBezTo>
                    <a:pt x="549" y="0"/>
                    <a:pt x="1" y="396"/>
                    <a:pt x="1" y="881"/>
                  </a:cubicBezTo>
                  <a:cubicBezTo>
                    <a:pt x="1" y="1374"/>
                    <a:pt x="549" y="1769"/>
                    <a:pt x="1229" y="1769"/>
                  </a:cubicBezTo>
                  <a:cubicBezTo>
                    <a:pt x="1901" y="1769"/>
                    <a:pt x="2449" y="1374"/>
                    <a:pt x="2449" y="881"/>
                  </a:cubicBezTo>
                  <a:cubicBezTo>
                    <a:pt x="2449" y="396"/>
                    <a:pt x="1901" y="0"/>
                    <a:pt x="12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900;p25"/>
            <p:cNvSpPr/>
            <p:nvPr/>
          </p:nvSpPr>
          <p:spPr>
            <a:xfrm>
              <a:off x="954486" y="2468718"/>
              <a:ext cx="72381" cy="78345"/>
            </a:xfrm>
            <a:custGeom>
              <a:avLst/>
              <a:gdLst/>
              <a:ahLst/>
              <a:cxnLst/>
              <a:rect l="l" t="t" r="r" b="b"/>
              <a:pathLst>
                <a:path w="2755" h="2982" extrusionOk="0">
                  <a:moveTo>
                    <a:pt x="1094" y="648"/>
                  </a:moveTo>
                  <a:cubicBezTo>
                    <a:pt x="1196" y="648"/>
                    <a:pt x="1299" y="704"/>
                    <a:pt x="1346" y="815"/>
                  </a:cubicBezTo>
                  <a:cubicBezTo>
                    <a:pt x="1408" y="954"/>
                    <a:pt x="1346" y="1121"/>
                    <a:pt x="1207" y="1183"/>
                  </a:cubicBezTo>
                  <a:cubicBezTo>
                    <a:pt x="1169" y="1199"/>
                    <a:pt x="1131" y="1207"/>
                    <a:pt x="1095" y="1207"/>
                  </a:cubicBezTo>
                  <a:cubicBezTo>
                    <a:pt x="909" y="1207"/>
                    <a:pt x="758" y="1020"/>
                    <a:pt x="833" y="829"/>
                  </a:cubicBezTo>
                  <a:cubicBezTo>
                    <a:pt x="879" y="709"/>
                    <a:pt x="987" y="648"/>
                    <a:pt x="1094" y="648"/>
                  </a:cubicBezTo>
                  <a:close/>
                  <a:moveTo>
                    <a:pt x="887" y="1"/>
                  </a:moveTo>
                  <a:cubicBezTo>
                    <a:pt x="736" y="1"/>
                    <a:pt x="599" y="74"/>
                    <a:pt x="507" y="191"/>
                  </a:cubicBezTo>
                  <a:lnTo>
                    <a:pt x="125" y="711"/>
                  </a:lnTo>
                  <a:cubicBezTo>
                    <a:pt x="21" y="850"/>
                    <a:pt x="0" y="1037"/>
                    <a:pt x="70" y="1190"/>
                  </a:cubicBezTo>
                  <a:lnTo>
                    <a:pt x="743" y="2695"/>
                  </a:lnTo>
                  <a:cubicBezTo>
                    <a:pt x="819" y="2874"/>
                    <a:pt x="993" y="2981"/>
                    <a:pt x="1177" y="2981"/>
                  </a:cubicBezTo>
                  <a:cubicBezTo>
                    <a:pt x="1243" y="2981"/>
                    <a:pt x="1310" y="2967"/>
                    <a:pt x="1374" y="2938"/>
                  </a:cubicBezTo>
                  <a:lnTo>
                    <a:pt x="2400" y="2487"/>
                  </a:lnTo>
                  <a:cubicBezTo>
                    <a:pt x="2643" y="2376"/>
                    <a:pt x="2754" y="2092"/>
                    <a:pt x="2643" y="1849"/>
                  </a:cubicBezTo>
                  <a:lnTo>
                    <a:pt x="1977" y="351"/>
                  </a:lnTo>
                  <a:cubicBezTo>
                    <a:pt x="1908" y="191"/>
                    <a:pt x="1755" y="80"/>
                    <a:pt x="1589" y="66"/>
                  </a:cubicBezTo>
                  <a:lnTo>
                    <a:pt x="944" y="4"/>
                  </a:lnTo>
                  <a:cubicBezTo>
                    <a:pt x="925" y="2"/>
                    <a:pt x="906" y="1"/>
                    <a:pt x="8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875;p25"/>
          <p:cNvSpPr/>
          <p:nvPr/>
        </p:nvSpPr>
        <p:spPr>
          <a:xfrm>
            <a:off x="4360136" y="3212480"/>
            <a:ext cx="2504791" cy="1142046"/>
          </a:xfrm>
          <a:prstGeom prst="flowChartTerminator">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82;p25"/>
          <p:cNvSpPr txBox="1">
            <a:spLocks/>
          </p:cNvSpPr>
          <p:nvPr/>
        </p:nvSpPr>
        <p:spPr>
          <a:xfrm>
            <a:off x="2452518" y="2525240"/>
            <a:ext cx="1575179" cy="54198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3000"/>
              <a:buFont typeface="Nunito Sans"/>
              <a:buNone/>
              <a:defRPr sz="1800" b="0" i="0" u="none" strike="noStrike" cap="none">
                <a:solidFill>
                  <a:schemeClr val="dk1"/>
                </a:solidFill>
                <a:latin typeface="Open Sans ExtraBold"/>
                <a:ea typeface="Open Sans ExtraBold"/>
                <a:cs typeface="Open Sans ExtraBold"/>
                <a:sym typeface="Open Sans ExtraBold"/>
              </a:defRPr>
            </a:lvl1pPr>
            <a:lvl2pPr marL="914400" marR="0" lvl="1" indent="-330200" algn="l" rtl="0">
              <a:lnSpc>
                <a:spcPct val="100000"/>
              </a:lnSpc>
              <a:spcBef>
                <a:spcPts val="0"/>
              </a:spcBef>
              <a:spcAft>
                <a:spcPts val="0"/>
              </a:spcAft>
              <a:buClr>
                <a:schemeClr val="dk1"/>
              </a:buClr>
              <a:buSzPts val="3000"/>
              <a:buFont typeface="Nunito Sans"/>
              <a:buNone/>
              <a:defRPr sz="3000" b="0" i="0" u="none" strike="noStrike" cap="none">
                <a:solidFill>
                  <a:schemeClr val="dk1"/>
                </a:solidFill>
                <a:latin typeface="Nunito Sans"/>
                <a:ea typeface="Nunito Sans"/>
                <a:cs typeface="Nunito Sans"/>
                <a:sym typeface="Nunito Sans"/>
              </a:defRPr>
            </a:lvl2pPr>
            <a:lvl3pPr marL="1371600" marR="0" lvl="2" indent="-330200" algn="l" rtl="0">
              <a:lnSpc>
                <a:spcPct val="100000"/>
              </a:lnSpc>
              <a:spcBef>
                <a:spcPts val="1600"/>
              </a:spcBef>
              <a:spcAft>
                <a:spcPts val="0"/>
              </a:spcAft>
              <a:buClr>
                <a:schemeClr val="dk1"/>
              </a:buClr>
              <a:buSzPts val="3000"/>
              <a:buFont typeface="Nunito Sans"/>
              <a:buNone/>
              <a:defRPr sz="3000" b="0" i="0" u="none" strike="noStrike" cap="none">
                <a:solidFill>
                  <a:schemeClr val="dk1"/>
                </a:solidFill>
                <a:latin typeface="Nunito Sans"/>
                <a:ea typeface="Nunito Sans"/>
                <a:cs typeface="Nunito Sans"/>
                <a:sym typeface="Nunito Sans"/>
              </a:defRPr>
            </a:lvl3pPr>
            <a:lvl4pPr marL="1828800" marR="0" lvl="3" indent="-330200" algn="l" rtl="0">
              <a:lnSpc>
                <a:spcPct val="100000"/>
              </a:lnSpc>
              <a:spcBef>
                <a:spcPts val="1600"/>
              </a:spcBef>
              <a:spcAft>
                <a:spcPts val="0"/>
              </a:spcAft>
              <a:buClr>
                <a:schemeClr val="dk1"/>
              </a:buClr>
              <a:buSzPts val="3000"/>
              <a:buFont typeface="Nunito Sans"/>
              <a:buNone/>
              <a:defRPr sz="3000" b="0" i="0" u="none" strike="noStrike" cap="none">
                <a:solidFill>
                  <a:schemeClr val="dk1"/>
                </a:solidFill>
                <a:latin typeface="Nunito Sans"/>
                <a:ea typeface="Nunito Sans"/>
                <a:cs typeface="Nunito Sans"/>
                <a:sym typeface="Nunito Sans"/>
              </a:defRPr>
            </a:lvl4pPr>
            <a:lvl5pPr marL="2286000" marR="0" lvl="4" indent="-330200" algn="l" rtl="0">
              <a:lnSpc>
                <a:spcPct val="100000"/>
              </a:lnSpc>
              <a:spcBef>
                <a:spcPts val="1600"/>
              </a:spcBef>
              <a:spcAft>
                <a:spcPts val="0"/>
              </a:spcAft>
              <a:buClr>
                <a:schemeClr val="dk1"/>
              </a:buClr>
              <a:buSzPts val="3000"/>
              <a:buFont typeface="Nunito Sans"/>
              <a:buNone/>
              <a:defRPr sz="3000" b="0" i="0" u="none" strike="noStrike" cap="none">
                <a:solidFill>
                  <a:schemeClr val="dk1"/>
                </a:solidFill>
                <a:latin typeface="Nunito Sans"/>
                <a:ea typeface="Nunito Sans"/>
                <a:cs typeface="Nunito Sans"/>
                <a:sym typeface="Nunito Sans"/>
              </a:defRPr>
            </a:lvl5pPr>
            <a:lvl6pPr marL="2743200" marR="0" lvl="5" indent="-330200" algn="l" rtl="0">
              <a:lnSpc>
                <a:spcPct val="100000"/>
              </a:lnSpc>
              <a:spcBef>
                <a:spcPts val="1600"/>
              </a:spcBef>
              <a:spcAft>
                <a:spcPts val="0"/>
              </a:spcAft>
              <a:buClr>
                <a:schemeClr val="dk1"/>
              </a:buClr>
              <a:buSzPts val="3000"/>
              <a:buFont typeface="Nunito Sans"/>
              <a:buNone/>
              <a:defRPr sz="3000" b="0" i="0" u="none" strike="noStrike" cap="none">
                <a:solidFill>
                  <a:schemeClr val="dk1"/>
                </a:solidFill>
                <a:latin typeface="Nunito Sans"/>
                <a:ea typeface="Nunito Sans"/>
                <a:cs typeface="Nunito Sans"/>
                <a:sym typeface="Nunito Sans"/>
              </a:defRPr>
            </a:lvl6pPr>
            <a:lvl7pPr marL="3200400" marR="0" lvl="6" indent="-330200" algn="l" rtl="0">
              <a:lnSpc>
                <a:spcPct val="100000"/>
              </a:lnSpc>
              <a:spcBef>
                <a:spcPts val="1600"/>
              </a:spcBef>
              <a:spcAft>
                <a:spcPts val="0"/>
              </a:spcAft>
              <a:buClr>
                <a:schemeClr val="dk1"/>
              </a:buClr>
              <a:buSzPts val="3000"/>
              <a:buFont typeface="Nunito Sans"/>
              <a:buNone/>
              <a:defRPr sz="3000" b="0" i="0" u="none" strike="noStrike" cap="none">
                <a:solidFill>
                  <a:schemeClr val="dk1"/>
                </a:solidFill>
                <a:latin typeface="Nunito Sans"/>
                <a:ea typeface="Nunito Sans"/>
                <a:cs typeface="Nunito Sans"/>
                <a:sym typeface="Nunito Sans"/>
              </a:defRPr>
            </a:lvl7pPr>
            <a:lvl8pPr marL="3657600" marR="0" lvl="7" indent="-330200" algn="l" rtl="0">
              <a:lnSpc>
                <a:spcPct val="100000"/>
              </a:lnSpc>
              <a:spcBef>
                <a:spcPts val="1600"/>
              </a:spcBef>
              <a:spcAft>
                <a:spcPts val="0"/>
              </a:spcAft>
              <a:buClr>
                <a:schemeClr val="dk1"/>
              </a:buClr>
              <a:buSzPts val="3000"/>
              <a:buFont typeface="Nunito Sans"/>
              <a:buNone/>
              <a:defRPr sz="3000" b="0" i="0" u="none" strike="noStrike" cap="none">
                <a:solidFill>
                  <a:schemeClr val="dk1"/>
                </a:solidFill>
                <a:latin typeface="Nunito Sans"/>
                <a:ea typeface="Nunito Sans"/>
                <a:cs typeface="Nunito Sans"/>
                <a:sym typeface="Nunito Sans"/>
              </a:defRPr>
            </a:lvl8pPr>
            <a:lvl9pPr marL="4114800" marR="0" lvl="8" indent="-330200" algn="l" rtl="0">
              <a:lnSpc>
                <a:spcPct val="100000"/>
              </a:lnSpc>
              <a:spcBef>
                <a:spcPts val="1600"/>
              </a:spcBef>
              <a:spcAft>
                <a:spcPts val="1600"/>
              </a:spcAft>
              <a:buClr>
                <a:schemeClr val="dk1"/>
              </a:buClr>
              <a:buSzPts val="3000"/>
              <a:buFont typeface="Nunito Sans"/>
              <a:buNone/>
              <a:defRPr sz="3000" b="0" i="0" u="none" strike="noStrike" cap="none">
                <a:solidFill>
                  <a:schemeClr val="dk1"/>
                </a:solidFill>
                <a:latin typeface="Nunito Sans"/>
                <a:ea typeface="Nunito Sans"/>
                <a:cs typeface="Nunito Sans"/>
                <a:sym typeface="Nunito Sans"/>
              </a:defRPr>
            </a:lvl9pPr>
          </a:lstStyle>
          <a:p>
            <a:pPr marL="0" indent="0"/>
            <a:r>
              <a:rPr lang="el-GR" sz="1600" b="1" dirty="0">
                <a:solidFill>
                  <a:srgbClr val="333333"/>
                </a:solidFill>
                <a:latin typeface="Franklin Gothic Medium" panose="020B0603020102020204" pitchFamily="34" charset="0"/>
                <a:ea typeface="Nunito Sans"/>
                <a:cs typeface="Nunito Sans"/>
              </a:rPr>
              <a:t>Κέντρα Υποστήριξης &amp; Μηχανισμοί</a:t>
            </a:r>
          </a:p>
        </p:txBody>
      </p:sp>
      <p:sp>
        <p:nvSpPr>
          <p:cNvPr id="74" name="Google Shape;882;p25"/>
          <p:cNvSpPr txBox="1">
            <a:spLocks/>
          </p:cNvSpPr>
          <p:nvPr/>
        </p:nvSpPr>
        <p:spPr>
          <a:xfrm>
            <a:off x="184889" y="3843560"/>
            <a:ext cx="1631081" cy="52590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3000"/>
              <a:buFont typeface="Nunito Sans"/>
              <a:buNone/>
              <a:defRPr sz="1800" b="0" i="0" u="none" strike="noStrike" cap="none">
                <a:solidFill>
                  <a:schemeClr val="dk1"/>
                </a:solidFill>
                <a:latin typeface="Open Sans ExtraBold"/>
                <a:ea typeface="Open Sans ExtraBold"/>
                <a:cs typeface="Open Sans ExtraBold"/>
                <a:sym typeface="Open Sans ExtraBold"/>
              </a:defRPr>
            </a:lvl1pPr>
            <a:lvl2pPr marL="914400" marR="0" lvl="1" indent="-330200" algn="l" rtl="0">
              <a:lnSpc>
                <a:spcPct val="100000"/>
              </a:lnSpc>
              <a:spcBef>
                <a:spcPts val="0"/>
              </a:spcBef>
              <a:spcAft>
                <a:spcPts val="0"/>
              </a:spcAft>
              <a:buClr>
                <a:schemeClr val="dk1"/>
              </a:buClr>
              <a:buSzPts val="3000"/>
              <a:buFont typeface="Nunito Sans"/>
              <a:buNone/>
              <a:defRPr sz="3000" b="0" i="0" u="none" strike="noStrike" cap="none">
                <a:solidFill>
                  <a:schemeClr val="dk1"/>
                </a:solidFill>
                <a:latin typeface="Nunito Sans"/>
                <a:ea typeface="Nunito Sans"/>
                <a:cs typeface="Nunito Sans"/>
                <a:sym typeface="Nunito Sans"/>
              </a:defRPr>
            </a:lvl2pPr>
            <a:lvl3pPr marL="1371600" marR="0" lvl="2" indent="-330200" algn="l" rtl="0">
              <a:lnSpc>
                <a:spcPct val="100000"/>
              </a:lnSpc>
              <a:spcBef>
                <a:spcPts val="1600"/>
              </a:spcBef>
              <a:spcAft>
                <a:spcPts val="0"/>
              </a:spcAft>
              <a:buClr>
                <a:schemeClr val="dk1"/>
              </a:buClr>
              <a:buSzPts val="3000"/>
              <a:buFont typeface="Nunito Sans"/>
              <a:buNone/>
              <a:defRPr sz="3000" b="0" i="0" u="none" strike="noStrike" cap="none">
                <a:solidFill>
                  <a:schemeClr val="dk1"/>
                </a:solidFill>
                <a:latin typeface="Nunito Sans"/>
                <a:ea typeface="Nunito Sans"/>
                <a:cs typeface="Nunito Sans"/>
                <a:sym typeface="Nunito Sans"/>
              </a:defRPr>
            </a:lvl3pPr>
            <a:lvl4pPr marL="1828800" marR="0" lvl="3" indent="-330200" algn="l" rtl="0">
              <a:lnSpc>
                <a:spcPct val="100000"/>
              </a:lnSpc>
              <a:spcBef>
                <a:spcPts val="1600"/>
              </a:spcBef>
              <a:spcAft>
                <a:spcPts val="0"/>
              </a:spcAft>
              <a:buClr>
                <a:schemeClr val="dk1"/>
              </a:buClr>
              <a:buSzPts val="3000"/>
              <a:buFont typeface="Nunito Sans"/>
              <a:buNone/>
              <a:defRPr sz="3000" b="0" i="0" u="none" strike="noStrike" cap="none">
                <a:solidFill>
                  <a:schemeClr val="dk1"/>
                </a:solidFill>
                <a:latin typeface="Nunito Sans"/>
                <a:ea typeface="Nunito Sans"/>
                <a:cs typeface="Nunito Sans"/>
                <a:sym typeface="Nunito Sans"/>
              </a:defRPr>
            </a:lvl4pPr>
            <a:lvl5pPr marL="2286000" marR="0" lvl="4" indent="-330200" algn="l" rtl="0">
              <a:lnSpc>
                <a:spcPct val="100000"/>
              </a:lnSpc>
              <a:spcBef>
                <a:spcPts val="1600"/>
              </a:spcBef>
              <a:spcAft>
                <a:spcPts val="0"/>
              </a:spcAft>
              <a:buClr>
                <a:schemeClr val="dk1"/>
              </a:buClr>
              <a:buSzPts val="3000"/>
              <a:buFont typeface="Nunito Sans"/>
              <a:buNone/>
              <a:defRPr sz="3000" b="0" i="0" u="none" strike="noStrike" cap="none">
                <a:solidFill>
                  <a:schemeClr val="dk1"/>
                </a:solidFill>
                <a:latin typeface="Nunito Sans"/>
                <a:ea typeface="Nunito Sans"/>
                <a:cs typeface="Nunito Sans"/>
                <a:sym typeface="Nunito Sans"/>
              </a:defRPr>
            </a:lvl5pPr>
            <a:lvl6pPr marL="2743200" marR="0" lvl="5" indent="-330200" algn="l" rtl="0">
              <a:lnSpc>
                <a:spcPct val="100000"/>
              </a:lnSpc>
              <a:spcBef>
                <a:spcPts val="1600"/>
              </a:spcBef>
              <a:spcAft>
                <a:spcPts val="0"/>
              </a:spcAft>
              <a:buClr>
                <a:schemeClr val="dk1"/>
              </a:buClr>
              <a:buSzPts val="3000"/>
              <a:buFont typeface="Nunito Sans"/>
              <a:buNone/>
              <a:defRPr sz="3000" b="0" i="0" u="none" strike="noStrike" cap="none">
                <a:solidFill>
                  <a:schemeClr val="dk1"/>
                </a:solidFill>
                <a:latin typeface="Nunito Sans"/>
                <a:ea typeface="Nunito Sans"/>
                <a:cs typeface="Nunito Sans"/>
                <a:sym typeface="Nunito Sans"/>
              </a:defRPr>
            </a:lvl6pPr>
            <a:lvl7pPr marL="3200400" marR="0" lvl="6" indent="-330200" algn="l" rtl="0">
              <a:lnSpc>
                <a:spcPct val="100000"/>
              </a:lnSpc>
              <a:spcBef>
                <a:spcPts val="1600"/>
              </a:spcBef>
              <a:spcAft>
                <a:spcPts val="0"/>
              </a:spcAft>
              <a:buClr>
                <a:schemeClr val="dk1"/>
              </a:buClr>
              <a:buSzPts val="3000"/>
              <a:buFont typeface="Nunito Sans"/>
              <a:buNone/>
              <a:defRPr sz="3000" b="0" i="0" u="none" strike="noStrike" cap="none">
                <a:solidFill>
                  <a:schemeClr val="dk1"/>
                </a:solidFill>
                <a:latin typeface="Nunito Sans"/>
                <a:ea typeface="Nunito Sans"/>
                <a:cs typeface="Nunito Sans"/>
                <a:sym typeface="Nunito Sans"/>
              </a:defRPr>
            </a:lvl7pPr>
            <a:lvl8pPr marL="3657600" marR="0" lvl="7" indent="-330200" algn="l" rtl="0">
              <a:lnSpc>
                <a:spcPct val="100000"/>
              </a:lnSpc>
              <a:spcBef>
                <a:spcPts val="1600"/>
              </a:spcBef>
              <a:spcAft>
                <a:spcPts val="0"/>
              </a:spcAft>
              <a:buClr>
                <a:schemeClr val="dk1"/>
              </a:buClr>
              <a:buSzPts val="3000"/>
              <a:buFont typeface="Nunito Sans"/>
              <a:buNone/>
              <a:defRPr sz="3000" b="0" i="0" u="none" strike="noStrike" cap="none">
                <a:solidFill>
                  <a:schemeClr val="dk1"/>
                </a:solidFill>
                <a:latin typeface="Nunito Sans"/>
                <a:ea typeface="Nunito Sans"/>
                <a:cs typeface="Nunito Sans"/>
                <a:sym typeface="Nunito Sans"/>
              </a:defRPr>
            </a:lvl8pPr>
            <a:lvl9pPr marL="4114800" marR="0" lvl="8" indent="-330200" algn="l" rtl="0">
              <a:lnSpc>
                <a:spcPct val="100000"/>
              </a:lnSpc>
              <a:spcBef>
                <a:spcPts val="1600"/>
              </a:spcBef>
              <a:spcAft>
                <a:spcPts val="1600"/>
              </a:spcAft>
              <a:buClr>
                <a:schemeClr val="dk1"/>
              </a:buClr>
              <a:buSzPts val="3000"/>
              <a:buFont typeface="Nunito Sans"/>
              <a:buNone/>
              <a:defRPr sz="3000" b="0" i="0" u="none" strike="noStrike" cap="none">
                <a:solidFill>
                  <a:schemeClr val="dk1"/>
                </a:solidFill>
                <a:latin typeface="Nunito Sans"/>
                <a:ea typeface="Nunito Sans"/>
                <a:cs typeface="Nunito Sans"/>
                <a:sym typeface="Nunito Sans"/>
              </a:defRPr>
            </a:lvl9pPr>
          </a:lstStyle>
          <a:p>
            <a:pPr marL="0" indent="0"/>
            <a:r>
              <a:rPr lang="el-GR" sz="1600" b="1" dirty="0">
                <a:solidFill>
                  <a:srgbClr val="333333"/>
                </a:solidFill>
                <a:latin typeface="Franklin Gothic Medium" panose="020B0603020102020204" pitchFamily="34" charset="0"/>
                <a:ea typeface="Nunito Sans"/>
                <a:cs typeface="Nunito Sans"/>
              </a:rPr>
              <a:t>Εγγύτητα με τα αστικά κέντρα</a:t>
            </a:r>
          </a:p>
        </p:txBody>
      </p:sp>
      <p:sp>
        <p:nvSpPr>
          <p:cNvPr id="75" name="Google Shape;882;p25"/>
          <p:cNvSpPr txBox="1">
            <a:spLocks/>
          </p:cNvSpPr>
          <p:nvPr/>
        </p:nvSpPr>
        <p:spPr>
          <a:xfrm>
            <a:off x="4407065" y="3390213"/>
            <a:ext cx="2410932" cy="73122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dk1"/>
              </a:buClr>
              <a:buSzPts val="3000"/>
              <a:buFont typeface="Nunito Sans"/>
              <a:buNone/>
              <a:defRPr sz="1800" b="0" i="0" u="none" strike="noStrike" cap="none">
                <a:solidFill>
                  <a:schemeClr val="dk1"/>
                </a:solidFill>
                <a:latin typeface="Open Sans ExtraBold"/>
                <a:ea typeface="Open Sans ExtraBold"/>
                <a:cs typeface="Open Sans ExtraBold"/>
                <a:sym typeface="Open Sans ExtraBold"/>
              </a:defRPr>
            </a:lvl1pPr>
            <a:lvl2pPr marL="914400" marR="0" lvl="1" indent="-330200" algn="l" rtl="0">
              <a:lnSpc>
                <a:spcPct val="100000"/>
              </a:lnSpc>
              <a:spcBef>
                <a:spcPts val="0"/>
              </a:spcBef>
              <a:spcAft>
                <a:spcPts val="0"/>
              </a:spcAft>
              <a:buClr>
                <a:schemeClr val="dk1"/>
              </a:buClr>
              <a:buSzPts val="3000"/>
              <a:buFont typeface="Nunito Sans"/>
              <a:buNone/>
              <a:defRPr sz="3000" b="0" i="0" u="none" strike="noStrike" cap="none">
                <a:solidFill>
                  <a:schemeClr val="dk1"/>
                </a:solidFill>
                <a:latin typeface="Nunito Sans"/>
                <a:ea typeface="Nunito Sans"/>
                <a:cs typeface="Nunito Sans"/>
                <a:sym typeface="Nunito Sans"/>
              </a:defRPr>
            </a:lvl2pPr>
            <a:lvl3pPr marL="1371600" marR="0" lvl="2" indent="-330200" algn="l" rtl="0">
              <a:lnSpc>
                <a:spcPct val="100000"/>
              </a:lnSpc>
              <a:spcBef>
                <a:spcPts val="1600"/>
              </a:spcBef>
              <a:spcAft>
                <a:spcPts val="0"/>
              </a:spcAft>
              <a:buClr>
                <a:schemeClr val="dk1"/>
              </a:buClr>
              <a:buSzPts val="3000"/>
              <a:buFont typeface="Nunito Sans"/>
              <a:buNone/>
              <a:defRPr sz="3000" b="0" i="0" u="none" strike="noStrike" cap="none">
                <a:solidFill>
                  <a:schemeClr val="dk1"/>
                </a:solidFill>
                <a:latin typeface="Nunito Sans"/>
                <a:ea typeface="Nunito Sans"/>
                <a:cs typeface="Nunito Sans"/>
                <a:sym typeface="Nunito Sans"/>
              </a:defRPr>
            </a:lvl3pPr>
            <a:lvl4pPr marL="1828800" marR="0" lvl="3" indent="-330200" algn="l" rtl="0">
              <a:lnSpc>
                <a:spcPct val="100000"/>
              </a:lnSpc>
              <a:spcBef>
                <a:spcPts val="1600"/>
              </a:spcBef>
              <a:spcAft>
                <a:spcPts val="0"/>
              </a:spcAft>
              <a:buClr>
                <a:schemeClr val="dk1"/>
              </a:buClr>
              <a:buSzPts val="3000"/>
              <a:buFont typeface="Nunito Sans"/>
              <a:buNone/>
              <a:defRPr sz="3000" b="0" i="0" u="none" strike="noStrike" cap="none">
                <a:solidFill>
                  <a:schemeClr val="dk1"/>
                </a:solidFill>
                <a:latin typeface="Nunito Sans"/>
                <a:ea typeface="Nunito Sans"/>
                <a:cs typeface="Nunito Sans"/>
                <a:sym typeface="Nunito Sans"/>
              </a:defRPr>
            </a:lvl4pPr>
            <a:lvl5pPr marL="2286000" marR="0" lvl="4" indent="-330200" algn="l" rtl="0">
              <a:lnSpc>
                <a:spcPct val="100000"/>
              </a:lnSpc>
              <a:spcBef>
                <a:spcPts val="1600"/>
              </a:spcBef>
              <a:spcAft>
                <a:spcPts val="0"/>
              </a:spcAft>
              <a:buClr>
                <a:schemeClr val="dk1"/>
              </a:buClr>
              <a:buSzPts val="3000"/>
              <a:buFont typeface="Nunito Sans"/>
              <a:buNone/>
              <a:defRPr sz="3000" b="0" i="0" u="none" strike="noStrike" cap="none">
                <a:solidFill>
                  <a:schemeClr val="dk1"/>
                </a:solidFill>
                <a:latin typeface="Nunito Sans"/>
                <a:ea typeface="Nunito Sans"/>
                <a:cs typeface="Nunito Sans"/>
                <a:sym typeface="Nunito Sans"/>
              </a:defRPr>
            </a:lvl5pPr>
            <a:lvl6pPr marL="2743200" marR="0" lvl="5" indent="-330200" algn="l" rtl="0">
              <a:lnSpc>
                <a:spcPct val="100000"/>
              </a:lnSpc>
              <a:spcBef>
                <a:spcPts val="1600"/>
              </a:spcBef>
              <a:spcAft>
                <a:spcPts val="0"/>
              </a:spcAft>
              <a:buClr>
                <a:schemeClr val="dk1"/>
              </a:buClr>
              <a:buSzPts val="3000"/>
              <a:buFont typeface="Nunito Sans"/>
              <a:buNone/>
              <a:defRPr sz="3000" b="0" i="0" u="none" strike="noStrike" cap="none">
                <a:solidFill>
                  <a:schemeClr val="dk1"/>
                </a:solidFill>
                <a:latin typeface="Nunito Sans"/>
                <a:ea typeface="Nunito Sans"/>
                <a:cs typeface="Nunito Sans"/>
                <a:sym typeface="Nunito Sans"/>
              </a:defRPr>
            </a:lvl6pPr>
            <a:lvl7pPr marL="3200400" marR="0" lvl="6" indent="-330200" algn="l" rtl="0">
              <a:lnSpc>
                <a:spcPct val="100000"/>
              </a:lnSpc>
              <a:spcBef>
                <a:spcPts val="1600"/>
              </a:spcBef>
              <a:spcAft>
                <a:spcPts val="0"/>
              </a:spcAft>
              <a:buClr>
                <a:schemeClr val="dk1"/>
              </a:buClr>
              <a:buSzPts val="3000"/>
              <a:buFont typeface="Nunito Sans"/>
              <a:buNone/>
              <a:defRPr sz="3000" b="0" i="0" u="none" strike="noStrike" cap="none">
                <a:solidFill>
                  <a:schemeClr val="dk1"/>
                </a:solidFill>
                <a:latin typeface="Nunito Sans"/>
                <a:ea typeface="Nunito Sans"/>
                <a:cs typeface="Nunito Sans"/>
                <a:sym typeface="Nunito Sans"/>
              </a:defRPr>
            </a:lvl7pPr>
            <a:lvl8pPr marL="3657600" marR="0" lvl="7" indent="-330200" algn="l" rtl="0">
              <a:lnSpc>
                <a:spcPct val="100000"/>
              </a:lnSpc>
              <a:spcBef>
                <a:spcPts val="1600"/>
              </a:spcBef>
              <a:spcAft>
                <a:spcPts val="0"/>
              </a:spcAft>
              <a:buClr>
                <a:schemeClr val="dk1"/>
              </a:buClr>
              <a:buSzPts val="3000"/>
              <a:buFont typeface="Nunito Sans"/>
              <a:buNone/>
              <a:defRPr sz="3000" b="0" i="0" u="none" strike="noStrike" cap="none">
                <a:solidFill>
                  <a:schemeClr val="dk1"/>
                </a:solidFill>
                <a:latin typeface="Nunito Sans"/>
                <a:ea typeface="Nunito Sans"/>
                <a:cs typeface="Nunito Sans"/>
                <a:sym typeface="Nunito Sans"/>
              </a:defRPr>
            </a:lvl8pPr>
            <a:lvl9pPr marL="4114800" marR="0" lvl="8" indent="-330200" algn="l" rtl="0">
              <a:lnSpc>
                <a:spcPct val="100000"/>
              </a:lnSpc>
              <a:spcBef>
                <a:spcPts val="1600"/>
              </a:spcBef>
              <a:spcAft>
                <a:spcPts val="1600"/>
              </a:spcAft>
              <a:buClr>
                <a:schemeClr val="dk1"/>
              </a:buClr>
              <a:buSzPts val="3000"/>
              <a:buFont typeface="Nunito Sans"/>
              <a:buNone/>
              <a:defRPr sz="3000" b="0" i="0" u="none" strike="noStrike" cap="none">
                <a:solidFill>
                  <a:schemeClr val="dk1"/>
                </a:solidFill>
                <a:latin typeface="Nunito Sans"/>
                <a:ea typeface="Nunito Sans"/>
                <a:cs typeface="Nunito Sans"/>
                <a:sym typeface="Nunito Sans"/>
              </a:defRPr>
            </a:lvl9pPr>
          </a:lstStyle>
          <a:p>
            <a:pPr marL="0" indent="0"/>
            <a:r>
              <a:rPr lang="el-GR" sz="1600" b="1" dirty="0">
                <a:solidFill>
                  <a:srgbClr val="333333"/>
                </a:solidFill>
                <a:latin typeface="Franklin Gothic Medium" panose="020B0603020102020204" pitchFamily="34" charset="0"/>
                <a:ea typeface="Nunito Sans"/>
                <a:cs typeface="Nunito Sans"/>
              </a:rPr>
              <a:t>Ιδρύματα και δραστηριότητες εκπαίδευσης, κατάρτισης και έρευνας</a:t>
            </a:r>
          </a:p>
        </p:txBody>
      </p:sp>
      <p:sp>
        <p:nvSpPr>
          <p:cNvPr id="38" name="Google Shape;1336;p29"/>
          <p:cNvSpPr txBox="1">
            <a:spLocks noGrp="1"/>
          </p:cNvSpPr>
          <p:nvPr>
            <p:ph type="title"/>
          </p:nvPr>
        </p:nvSpPr>
        <p:spPr>
          <a:xfrm>
            <a:off x="696133" y="375483"/>
            <a:ext cx="7717500" cy="843691"/>
          </a:xfrm>
          <a:prstGeom prst="rect">
            <a:avLst/>
          </a:prstGeom>
        </p:spPr>
        <p:txBody>
          <a:bodyPr spcFirstLastPara="1" wrap="square" lIns="91425" tIns="91425" rIns="91425" bIns="91425" anchor="t" anchorCtr="0">
            <a:noAutofit/>
          </a:bodyPr>
          <a:lstStyle/>
          <a:p>
            <a:pPr lvl="0"/>
            <a:r>
              <a:rPr lang="el-GR" sz="3600" dirty="0">
                <a:latin typeface="Franklin Gothic Heavy" panose="020B0903020102020204" pitchFamily="34" charset="0"/>
                <a:sym typeface="Source Sans Pro"/>
              </a:rPr>
              <a:t>Δυνατά</a:t>
            </a:r>
            <a:r>
              <a:rPr lang="el-GR" sz="2000" dirty="0">
                <a:solidFill>
                  <a:srgbClr val="30394B"/>
                </a:solidFill>
                <a:latin typeface="Franklin Gothic Medium" panose="020B0603020102020204" pitchFamily="34" charset="0"/>
                <a:ea typeface="Open Sans" panose="020B0604020202020204" charset="0"/>
                <a:cs typeface="Open Sans" panose="020B0604020202020204" charset="0"/>
                <a:sym typeface="Source Sans Pro"/>
              </a:rPr>
              <a:t> </a:t>
            </a:r>
            <a:r>
              <a:rPr lang="el-GR" sz="3600" dirty="0">
                <a:latin typeface="Franklin Gothic Heavy" panose="020B0903020102020204" pitchFamily="34" charset="0"/>
                <a:sym typeface="Source Sans Pro"/>
              </a:rPr>
              <a:t>σημεία</a:t>
            </a:r>
            <a:endParaRPr sz="3600" dirty="0">
              <a:latin typeface="Franklin Gothic Heavy" panose="020B0903020102020204" pitchFamily="34" charset="0"/>
              <a:sym typeface="Source Sans Pro"/>
            </a:endParaRPr>
          </a:p>
        </p:txBody>
      </p:sp>
      <p:pic>
        <p:nvPicPr>
          <p:cNvPr id="36" name="Εικόνα 35">
            <a:extLst>
              <a:ext uri="{FF2B5EF4-FFF2-40B4-BE49-F238E27FC236}">
                <a16:creationId xmlns:a16="http://schemas.microsoft.com/office/drawing/2014/main" id="{7FD3509C-62C1-48F7-AB3F-D19CD87F31A7}"/>
              </a:ext>
            </a:extLst>
          </p:cNvPr>
          <p:cNvPicPr>
            <a:picLocks noChangeAspect="1"/>
          </p:cNvPicPr>
          <p:nvPr/>
        </p:nvPicPr>
        <p:blipFill>
          <a:blip r:embed="rId3"/>
          <a:stretch>
            <a:fillRect/>
          </a:stretch>
        </p:blipFill>
        <p:spPr>
          <a:xfrm>
            <a:off x="7668768" y="172224"/>
            <a:ext cx="1293804" cy="62694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1"/>
        <p:cNvGrpSpPr/>
        <p:nvPr/>
      </p:nvGrpSpPr>
      <p:grpSpPr>
        <a:xfrm>
          <a:off x="0" y="0"/>
          <a:ext cx="0" cy="0"/>
          <a:chOff x="0" y="0"/>
          <a:chExt cx="0" cy="0"/>
        </a:xfrm>
      </p:grpSpPr>
      <p:pic>
        <p:nvPicPr>
          <p:cNvPr id="6" name="Εικόνα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0495" y="461925"/>
            <a:ext cx="3128554" cy="4936135"/>
          </a:xfrm>
          <a:prstGeom prst="rect">
            <a:avLst/>
          </a:prstGeom>
        </p:spPr>
      </p:pic>
      <p:sp>
        <p:nvSpPr>
          <p:cNvPr id="1404" name="Google Shape;1404;p30"/>
          <p:cNvSpPr txBox="1">
            <a:spLocks noGrp="1"/>
          </p:cNvSpPr>
          <p:nvPr>
            <p:ph type="title"/>
          </p:nvPr>
        </p:nvSpPr>
        <p:spPr>
          <a:xfrm>
            <a:off x="15072" y="284798"/>
            <a:ext cx="4999352" cy="1007166"/>
          </a:xfrm>
          <a:prstGeom prst="rect">
            <a:avLst/>
          </a:prstGeom>
        </p:spPr>
        <p:txBody>
          <a:bodyPr spcFirstLastPara="1" wrap="square" lIns="91425" tIns="91425" rIns="91425" bIns="91425" anchor="t" anchorCtr="0">
            <a:noAutofit/>
          </a:bodyPr>
          <a:lstStyle/>
          <a:p>
            <a:pPr lvl="0" algn="l"/>
            <a:r>
              <a:rPr lang="el-GR" sz="3200" dirty="0">
                <a:latin typeface="Franklin Gothic Heavy" panose="020B0903020102020204" pitchFamily="34" charset="0"/>
              </a:rPr>
              <a:t>Αδυναμίες &amp; Κίνδυνοι</a:t>
            </a:r>
            <a:endParaRPr sz="3200" dirty="0">
              <a:latin typeface="Franklin Gothic Heavy" panose="020B0903020102020204" pitchFamily="34" charset="0"/>
            </a:endParaRPr>
          </a:p>
        </p:txBody>
      </p:sp>
      <p:sp>
        <p:nvSpPr>
          <p:cNvPr id="1405" name="Google Shape;1405;p30"/>
          <p:cNvSpPr txBox="1">
            <a:spLocks noGrp="1"/>
          </p:cNvSpPr>
          <p:nvPr>
            <p:ph type="subTitle" idx="1"/>
          </p:nvPr>
        </p:nvSpPr>
        <p:spPr>
          <a:xfrm>
            <a:off x="123872" y="1058996"/>
            <a:ext cx="6016623" cy="3862205"/>
          </a:xfrm>
          <a:prstGeom prst="rect">
            <a:avLst/>
          </a:prstGeom>
        </p:spPr>
        <p:txBody>
          <a:bodyPr spcFirstLastPara="1" wrap="square" lIns="91425" tIns="91425" rIns="91425" bIns="91425" anchor="t" anchorCtr="0">
            <a:noAutofit/>
          </a:bodyPr>
          <a:lstStyle/>
          <a:p>
            <a:pPr marL="285750" indent="-285750" algn="just">
              <a:lnSpc>
                <a:spcPct val="150000"/>
              </a:lnSpc>
              <a:spcAft>
                <a:spcPts val="600"/>
              </a:spcAft>
              <a:buFont typeface="Wingdings" panose="05000000000000000000" pitchFamily="2" charset="2"/>
              <a:buChar char="§"/>
            </a:pPr>
            <a:r>
              <a:rPr lang="el-GR" sz="1800" dirty="0">
                <a:latin typeface="Franklin Gothic Medium" panose="020B0603020102020204" pitchFamily="34" charset="0"/>
              </a:rPr>
              <a:t>Αναπτυξιακά προβλήματα σε περιφερειακό και</a:t>
            </a:r>
          </a:p>
          <a:p>
            <a:pPr marL="0" indent="0" algn="just">
              <a:lnSpc>
                <a:spcPct val="150000"/>
              </a:lnSpc>
              <a:spcAft>
                <a:spcPts val="600"/>
              </a:spcAft>
            </a:pPr>
            <a:r>
              <a:rPr lang="el-GR" sz="1800" dirty="0">
                <a:latin typeface="Franklin Gothic Medium" panose="020B0603020102020204" pitchFamily="34" charset="0"/>
              </a:rPr>
              <a:t>τοπικό επίπεδο.</a:t>
            </a:r>
          </a:p>
          <a:p>
            <a:pPr marL="285750" lvl="0" indent="-285750" algn="just">
              <a:lnSpc>
                <a:spcPct val="150000"/>
              </a:lnSpc>
              <a:spcAft>
                <a:spcPts val="600"/>
              </a:spcAft>
              <a:buFont typeface="Wingdings" panose="05000000000000000000" pitchFamily="2" charset="2"/>
              <a:buChar char="§"/>
            </a:pPr>
            <a:r>
              <a:rPr lang="el-GR" sz="1800" dirty="0">
                <a:latin typeface="Franklin Gothic Medium" panose="020B0603020102020204" pitchFamily="34" charset="0"/>
              </a:rPr>
              <a:t>Δυσκολίες στην τεχνολογική προσαρμογή.</a:t>
            </a:r>
          </a:p>
          <a:p>
            <a:pPr marL="285750" lvl="0" indent="-285750" algn="just">
              <a:lnSpc>
                <a:spcPct val="150000"/>
              </a:lnSpc>
              <a:spcAft>
                <a:spcPts val="600"/>
              </a:spcAft>
              <a:buFont typeface="Wingdings" panose="05000000000000000000" pitchFamily="2" charset="2"/>
              <a:buChar char="§"/>
            </a:pPr>
            <a:r>
              <a:rPr lang="el-GR" sz="1800" dirty="0">
                <a:latin typeface="Franklin Gothic Medium" panose="020B0603020102020204" pitchFamily="34" charset="0"/>
              </a:rPr>
              <a:t>Προκλήσεις καινοτομίας.</a:t>
            </a:r>
          </a:p>
          <a:p>
            <a:pPr marL="285750" lvl="0" indent="-285750" algn="just">
              <a:lnSpc>
                <a:spcPct val="150000"/>
              </a:lnSpc>
              <a:spcAft>
                <a:spcPts val="600"/>
              </a:spcAft>
              <a:buFont typeface="Wingdings" panose="05000000000000000000" pitchFamily="2" charset="2"/>
              <a:buChar char="§"/>
            </a:pPr>
            <a:r>
              <a:rPr lang="el-GR" sz="1800" dirty="0">
                <a:latin typeface="Franklin Gothic Medium" panose="020B0603020102020204" pitchFamily="34" charset="0"/>
              </a:rPr>
              <a:t>Συνεχείς αλλαγές στην αγορά και τον ανταγωνισμό.</a:t>
            </a:r>
          </a:p>
          <a:p>
            <a:pPr marL="285750" lvl="0" indent="-285750" algn="just">
              <a:lnSpc>
                <a:spcPct val="150000"/>
              </a:lnSpc>
              <a:spcAft>
                <a:spcPts val="600"/>
              </a:spcAft>
              <a:buFont typeface="Wingdings" panose="05000000000000000000" pitchFamily="2" charset="2"/>
              <a:buChar char="§"/>
            </a:pPr>
            <a:r>
              <a:rPr lang="el-GR" sz="1800" dirty="0">
                <a:latin typeface="Franklin Gothic Medium" panose="020B0603020102020204" pitchFamily="34" charset="0"/>
              </a:rPr>
              <a:t>Ρύπανση περιβάλλοντος και κλιματική αλλαγή.</a:t>
            </a:r>
          </a:p>
        </p:txBody>
      </p:sp>
      <p:sp>
        <p:nvSpPr>
          <p:cNvPr id="5" name="TextBox 4"/>
          <p:cNvSpPr txBox="1"/>
          <p:nvPr/>
        </p:nvSpPr>
        <p:spPr>
          <a:xfrm>
            <a:off x="6187278" y="4751924"/>
            <a:ext cx="2532471" cy="338554"/>
          </a:xfrm>
          <a:prstGeom prst="rect">
            <a:avLst/>
          </a:prstGeom>
          <a:noFill/>
        </p:spPr>
        <p:txBody>
          <a:bodyPr wrap="square" rtlCol="0">
            <a:spAutoFit/>
          </a:bodyPr>
          <a:lstStyle/>
          <a:p>
            <a:r>
              <a:rPr lang="el-GR" sz="800" dirty="0">
                <a:solidFill>
                  <a:srgbClr val="FFC000"/>
                </a:solidFill>
                <a:latin typeface="Franklin Gothic Medium" panose="020B0603020102020204" pitchFamily="34" charset="0"/>
              </a:rPr>
              <a:t>Φ</a:t>
            </a:r>
            <a:r>
              <a:rPr lang="pt-BR" sz="800" dirty="0">
                <a:solidFill>
                  <a:srgbClr val="FFC000"/>
                </a:solidFill>
                <a:latin typeface="Franklin Gothic Medium" panose="020B0603020102020204" pitchFamily="34" charset="0"/>
              </a:rPr>
              <a:t>ωτογράφος</a:t>
            </a:r>
            <a:r>
              <a:rPr lang="el-GR" sz="800" dirty="0">
                <a:solidFill>
                  <a:srgbClr val="FFC000"/>
                </a:solidFill>
                <a:latin typeface="Franklin Gothic Medium" panose="020B0603020102020204" pitchFamily="34" charset="0"/>
              </a:rPr>
              <a:t>: </a:t>
            </a:r>
            <a:r>
              <a:rPr lang="pt-BR" sz="800" dirty="0">
                <a:solidFill>
                  <a:srgbClr val="FFC000"/>
                </a:solidFill>
                <a:latin typeface="Franklin Gothic Medium" panose="020B0603020102020204" pitchFamily="34" charset="0"/>
              </a:rPr>
              <a:t>Fabrice Monteiro</a:t>
            </a:r>
            <a:endParaRPr lang="el-GR" sz="800" dirty="0">
              <a:solidFill>
                <a:srgbClr val="FFC000"/>
              </a:solidFill>
              <a:latin typeface="Franklin Gothic Medium" panose="020B0603020102020204" pitchFamily="34" charset="0"/>
            </a:endParaRPr>
          </a:p>
          <a:p>
            <a:r>
              <a:rPr lang="en-US" sz="800" dirty="0">
                <a:solidFill>
                  <a:srgbClr val="FFC000"/>
                </a:solidFill>
                <a:latin typeface="Franklin Gothic Medium" panose="020B0603020102020204" pitchFamily="34" charset="0"/>
              </a:rPr>
              <a:t>Project Prophecy</a:t>
            </a:r>
          </a:p>
        </p:txBody>
      </p:sp>
      <p:pic>
        <p:nvPicPr>
          <p:cNvPr id="7" name="Εικόνα 6">
            <a:extLst>
              <a:ext uri="{FF2B5EF4-FFF2-40B4-BE49-F238E27FC236}">
                <a16:creationId xmlns:a16="http://schemas.microsoft.com/office/drawing/2014/main" id="{58898110-CBE1-4F17-8B1F-31EC0A44C12B}"/>
              </a:ext>
            </a:extLst>
          </p:cNvPr>
          <p:cNvPicPr>
            <a:picLocks noChangeAspect="1"/>
          </p:cNvPicPr>
          <p:nvPr/>
        </p:nvPicPr>
        <p:blipFill>
          <a:blip r:embed="rId4"/>
          <a:stretch>
            <a:fillRect/>
          </a:stretch>
        </p:blipFill>
        <p:spPr>
          <a:xfrm>
            <a:off x="1732564" y="4084504"/>
            <a:ext cx="1726667" cy="83669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1"/>
        <p:cNvGrpSpPr/>
        <p:nvPr/>
      </p:nvGrpSpPr>
      <p:grpSpPr>
        <a:xfrm>
          <a:off x="0" y="0"/>
          <a:ext cx="0" cy="0"/>
          <a:chOff x="0" y="0"/>
          <a:chExt cx="0" cy="0"/>
        </a:xfrm>
      </p:grpSpPr>
      <p:sp>
        <p:nvSpPr>
          <p:cNvPr id="1172" name="Google Shape;1172;p27"/>
          <p:cNvSpPr txBox="1">
            <a:spLocks noGrp="1"/>
          </p:cNvSpPr>
          <p:nvPr>
            <p:ph type="title"/>
          </p:nvPr>
        </p:nvSpPr>
        <p:spPr>
          <a:xfrm>
            <a:off x="722138" y="205607"/>
            <a:ext cx="7717500" cy="766907"/>
          </a:xfrm>
          <a:prstGeom prst="rect">
            <a:avLst/>
          </a:prstGeom>
        </p:spPr>
        <p:txBody>
          <a:bodyPr spcFirstLastPara="1" wrap="square" lIns="91425" tIns="91425" rIns="91425" bIns="91425" anchor="t" anchorCtr="0">
            <a:noAutofit/>
          </a:bodyPr>
          <a:lstStyle/>
          <a:p>
            <a:pPr lvl="0"/>
            <a:r>
              <a:rPr lang="el-GR" dirty="0"/>
              <a:t> </a:t>
            </a:r>
            <a:r>
              <a:rPr lang="el-GR" sz="3600" dirty="0">
                <a:latin typeface="Franklin Gothic Heavy" panose="020B0903020102020204" pitchFamily="34" charset="0"/>
              </a:rPr>
              <a:t>Πρωτογενής Τομέας</a:t>
            </a:r>
            <a:endParaRPr sz="3600" dirty="0">
              <a:latin typeface="Franklin Gothic Heavy" panose="020B0903020102020204" pitchFamily="34" charset="0"/>
            </a:endParaRPr>
          </a:p>
        </p:txBody>
      </p:sp>
      <p:sp>
        <p:nvSpPr>
          <p:cNvPr id="1173" name="Google Shape;1173;p27"/>
          <p:cNvSpPr/>
          <p:nvPr/>
        </p:nvSpPr>
        <p:spPr>
          <a:xfrm>
            <a:off x="2289814" y="4612390"/>
            <a:ext cx="10389" cy="10389"/>
          </a:xfrm>
          <a:custGeom>
            <a:avLst/>
            <a:gdLst/>
            <a:ahLst/>
            <a:cxnLst/>
            <a:rect l="l" t="t" r="r" b="b"/>
            <a:pathLst>
              <a:path w="478" h="478" extrusionOk="0">
                <a:moveTo>
                  <a:pt x="203" y="478"/>
                </a:moveTo>
                <a:cubicBezTo>
                  <a:pt x="376" y="478"/>
                  <a:pt x="478" y="261"/>
                  <a:pt x="347" y="130"/>
                </a:cubicBezTo>
                <a:cubicBezTo>
                  <a:pt x="217" y="0"/>
                  <a:pt x="0" y="101"/>
                  <a:pt x="0" y="275"/>
                </a:cubicBezTo>
                <a:cubicBezTo>
                  <a:pt x="0" y="391"/>
                  <a:pt x="87" y="478"/>
                  <a:pt x="203" y="478"/>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27"/>
          <p:cNvSpPr/>
          <p:nvPr/>
        </p:nvSpPr>
        <p:spPr>
          <a:xfrm>
            <a:off x="1736509" y="4500412"/>
            <a:ext cx="41536" cy="41536"/>
          </a:xfrm>
          <a:custGeom>
            <a:avLst/>
            <a:gdLst/>
            <a:ahLst/>
            <a:cxnLst/>
            <a:rect l="l" t="t" r="r" b="b"/>
            <a:pathLst>
              <a:path w="1911" h="1911" extrusionOk="0">
                <a:moveTo>
                  <a:pt x="955" y="1"/>
                </a:moveTo>
                <a:cubicBezTo>
                  <a:pt x="420" y="1"/>
                  <a:pt x="0" y="421"/>
                  <a:pt x="0" y="956"/>
                </a:cubicBezTo>
                <a:cubicBezTo>
                  <a:pt x="0" y="1491"/>
                  <a:pt x="420" y="1911"/>
                  <a:pt x="955" y="1911"/>
                </a:cubicBezTo>
                <a:cubicBezTo>
                  <a:pt x="1491" y="1911"/>
                  <a:pt x="1910" y="1491"/>
                  <a:pt x="1910" y="956"/>
                </a:cubicBezTo>
                <a:cubicBezTo>
                  <a:pt x="1910" y="421"/>
                  <a:pt x="1491" y="1"/>
                  <a:pt x="955"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27"/>
          <p:cNvSpPr/>
          <p:nvPr/>
        </p:nvSpPr>
        <p:spPr>
          <a:xfrm>
            <a:off x="1851397" y="4567421"/>
            <a:ext cx="30516" cy="30842"/>
          </a:xfrm>
          <a:custGeom>
            <a:avLst/>
            <a:gdLst/>
            <a:ahLst/>
            <a:cxnLst/>
            <a:rect l="l" t="t" r="r" b="b"/>
            <a:pathLst>
              <a:path w="1404" h="1419" extrusionOk="0">
                <a:moveTo>
                  <a:pt x="593" y="1418"/>
                </a:moveTo>
                <a:cubicBezTo>
                  <a:pt x="1143" y="1418"/>
                  <a:pt x="1404" y="767"/>
                  <a:pt x="1027" y="391"/>
                </a:cubicBezTo>
                <a:cubicBezTo>
                  <a:pt x="651" y="0"/>
                  <a:pt x="0" y="275"/>
                  <a:pt x="0" y="810"/>
                </a:cubicBezTo>
                <a:cubicBezTo>
                  <a:pt x="0" y="1143"/>
                  <a:pt x="261" y="1418"/>
                  <a:pt x="593" y="1418"/>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27"/>
          <p:cNvSpPr/>
          <p:nvPr/>
        </p:nvSpPr>
        <p:spPr>
          <a:xfrm>
            <a:off x="1885348" y="4576223"/>
            <a:ext cx="61054" cy="61032"/>
          </a:xfrm>
          <a:custGeom>
            <a:avLst/>
            <a:gdLst/>
            <a:ahLst/>
            <a:cxnLst/>
            <a:rect l="l" t="t" r="r" b="b"/>
            <a:pathLst>
              <a:path w="2809" h="2808" extrusionOk="0">
                <a:moveTo>
                  <a:pt x="1202" y="2807"/>
                </a:moveTo>
                <a:cubicBezTo>
                  <a:pt x="2273" y="2807"/>
                  <a:pt x="2808" y="1519"/>
                  <a:pt x="2041" y="767"/>
                </a:cubicBezTo>
                <a:cubicBezTo>
                  <a:pt x="1289" y="0"/>
                  <a:pt x="1" y="536"/>
                  <a:pt x="1" y="1606"/>
                </a:cubicBezTo>
                <a:cubicBezTo>
                  <a:pt x="1" y="2272"/>
                  <a:pt x="536" y="2807"/>
                  <a:pt x="1202" y="2807"/>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27"/>
          <p:cNvSpPr/>
          <p:nvPr/>
        </p:nvSpPr>
        <p:spPr>
          <a:xfrm>
            <a:off x="1824337" y="4550120"/>
            <a:ext cx="16388" cy="16062"/>
          </a:xfrm>
          <a:custGeom>
            <a:avLst/>
            <a:gdLst/>
            <a:ahLst/>
            <a:cxnLst/>
            <a:rect l="l" t="t" r="r" b="b"/>
            <a:pathLst>
              <a:path w="754" h="739" extrusionOk="0">
                <a:moveTo>
                  <a:pt x="319" y="738"/>
                </a:moveTo>
                <a:cubicBezTo>
                  <a:pt x="608" y="738"/>
                  <a:pt x="753" y="405"/>
                  <a:pt x="551" y="203"/>
                </a:cubicBezTo>
                <a:cubicBezTo>
                  <a:pt x="348" y="0"/>
                  <a:pt x="1" y="145"/>
                  <a:pt x="1" y="420"/>
                </a:cubicBezTo>
                <a:cubicBezTo>
                  <a:pt x="15" y="608"/>
                  <a:pt x="145" y="738"/>
                  <a:pt x="319" y="738"/>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27"/>
          <p:cNvSpPr/>
          <p:nvPr/>
        </p:nvSpPr>
        <p:spPr>
          <a:xfrm>
            <a:off x="1884413" y="4544773"/>
            <a:ext cx="16062" cy="16062"/>
          </a:xfrm>
          <a:custGeom>
            <a:avLst/>
            <a:gdLst/>
            <a:ahLst/>
            <a:cxnLst/>
            <a:rect l="l" t="t" r="r" b="b"/>
            <a:pathLst>
              <a:path w="739" h="739" extrusionOk="0">
                <a:moveTo>
                  <a:pt x="319" y="738"/>
                </a:moveTo>
                <a:cubicBezTo>
                  <a:pt x="608" y="738"/>
                  <a:pt x="738" y="405"/>
                  <a:pt x="536" y="203"/>
                </a:cubicBezTo>
                <a:cubicBezTo>
                  <a:pt x="348" y="0"/>
                  <a:pt x="0" y="145"/>
                  <a:pt x="0" y="420"/>
                </a:cubicBezTo>
                <a:cubicBezTo>
                  <a:pt x="0" y="593"/>
                  <a:pt x="145" y="738"/>
                  <a:pt x="319" y="738"/>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27"/>
          <p:cNvSpPr/>
          <p:nvPr/>
        </p:nvSpPr>
        <p:spPr>
          <a:xfrm>
            <a:off x="1690279" y="4514583"/>
            <a:ext cx="16366" cy="16062"/>
          </a:xfrm>
          <a:custGeom>
            <a:avLst/>
            <a:gdLst/>
            <a:ahLst/>
            <a:cxnLst/>
            <a:rect l="l" t="t" r="r" b="b"/>
            <a:pathLst>
              <a:path w="753" h="739" extrusionOk="0">
                <a:moveTo>
                  <a:pt x="319" y="738"/>
                </a:moveTo>
                <a:cubicBezTo>
                  <a:pt x="608" y="738"/>
                  <a:pt x="753" y="391"/>
                  <a:pt x="550" y="188"/>
                </a:cubicBezTo>
                <a:cubicBezTo>
                  <a:pt x="348" y="0"/>
                  <a:pt x="0" y="130"/>
                  <a:pt x="0" y="420"/>
                </a:cubicBezTo>
                <a:cubicBezTo>
                  <a:pt x="0" y="593"/>
                  <a:pt x="145" y="738"/>
                  <a:pt x="319" y="738"/>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27"/>
          <p:cNvSpPr/>
          <p:nvPr/>
        </p:nvSpPr>
        <p:spPr>
          <a:xfrm>
            <a:off x="1944488" y="4631561"/>
            <a:ext cx="16062" cy="16062"/>
          </a:xfrm>
          <a:custGeom>
            <a:avLst/>
            <a:gdLst/>
            <a:ahLst/>
            <a:cxnLst/>
            <a:rect l="l" t="t" r="r" b="b"/>
            <a:pathLst>
              <a:path w="739" h="739" extrusionOk="0">
                <a:moveTo>
                  <a:pt x="319" y="739"/>
                </a:moveTo>
                <a:cubicBezTo>
                  <a:pt x="593" y="739"/>
                  <a:pt x="738" y="406"/>
                  <a:pt x="536" y="203"/>
                </a:cubicBezTo>
                <a:cubicBezTo>
                  <a:pt x="333" y="1"/>
                  <a:pt x="0" y="146"/>
                  <a:pt x="0" y="420"/>
                </a:cubicBezTo>
                <a:cubicBezTo>
                  <a:pt x="0" y="609"/>
                  <a:pt x="130" y="739"/>
                  <a:pt x="319" y="739"/>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27"/>
          <p:cNvSpPr/>
          <p:nvPr/>
        </p:nvSpPr>
        <p:spPr>
          <a:xfrm>
            <a:off x="1801195" y="3179532"/>
            <a:ext cx="189051" cy="151602"/>
          </a:xfrm>
          <a:custGeom>
            <a:avLst/>
            <a:gdLst/>
            <a:ahLst/>
            <a:cxnLst/>
            <a:rect l="l" t="t" r="r" b="b"/>
            <a:pathLst>
              <a:path w="8698" h="6975" extrusionOk="0">
                <a:moveTo>
                  <a:pt x="6744" y="5629"/>
                </a:moveTo>
                <a:lnTo>
                  <a:pt x="3777" y="5976"/>
                </a:lnTo>
                <a:cubicBezTo>
                  <a:pt x="3575" y="5991"/>
                  <a:pt x="3546" y="5701"/>
                  <a:pt x="3734" y="5672"/>
                </a:cubicBezTo>
                <a:lnTo>
                  <a:pt x="6411" y="5354"/>
                </a:lnTo>
                <a:lnTo>
                  <a:pt x="4356" y="3762"/>
                </a:lnTo>
                <a:lnTo>
                  <a:pt x="1231" y="4138"/>
                </a:lnTo>
                <a:cubicBezTo>
                  <a:pt x="1043" y="4153"/>
                  <a:pt x="999" y="3864"/>
                  <a:pt x="1202" y="3835"/>
                </a:cubicBezTo>
                <a:lnTo>
                  <a:pt x="4023" y="3502"/>
                </a:lnTo>
                <a:lnTo>
                  <a:pt x="1867" y="1765"/>
                </a:lnTo>
                <a:lnTo>
                  <a:pt x="637" y="1910"/>
                </a:lnTo>
                <a:cubicBezTo>
                  <a:pt x="435" y="1939"/>
                  <a:pt x="406" y="1635"/>
                  <a:pt x="609" y="1621"/>
                </a:cubicBezTo>
                <a:lnTo>
                  <a:pt x="1535" y="1505"/>
                </a:lnTo>
                <a:lnTo>
                  <a:pt x="203" y="463"/>
                </a:lnTo>
                <a:cubicBezTo>
                  <a:pt x="1" y="304"/>
                  <a:pt x="247" y="0"/>
                  <a:pt x="435" y="159"/>
                </a:cubicBezTo>
                <a:lnTo>
                  <a:pt x="1766" y="1201"/>
                </a:lnTo>
                <a:lnTo>
                  <a:pt x="1665" y="275"/>
                </a:lnTo>
                <a:cubicBezTo>
                  <a:pt x="1636" y="87"/>
                  <a:pt x="1925" y="44"/>
                  <a:pt x="1954" y="246"/>
                </a:cubicBezTo>
                <a:lnTo>
                  <a:pt x="2099" y="1476"/>
                </a:lnTo>
                <a:lnTo>
                  <a:pt x="4255" y="3198"/>
                </a:lnTo>
                <a:lnTo>
                  <a:pt x="3922" y="434"/>
                </a:lnTo>
                <a:cubicBezTo>
                  <a:pt x="3893" y="246"/>
                  <a:pt x="4197" y="203"/>
                  <a:pt x="4212" y="405"/>
                </a:cubicBezTo>
                <a:lnTo>
                  <a:pt x="4588" y="3458"/>
                </a:lnTo>
                <a:lnTo>
                  <a:pt x="6657" y="5065"/>
                </a:lnTo>
                <a:lnTo>
                  <a:pt x="6339" y="2388"/>
                </a:lnTo>
                <a:cubicBezTo>
                  <a:pt x="6310" y="2185"/>
                  <a:pt x="6614" y="2156"/>
                  <a:pt x="6628" y="2344"/>
                </a:cubicBezTo>
                <a:lnTo>
                  <a:pt x="6990" y="5325"/>
                </a:lnTo>
                <a:lnTo>
                  <a:pt x="8495" y="6511"/>
                </a:lnTo>
                <a:cubicBezTo>
                  <a:pt x="8697" y="6671"/>
                  <a:pt x="8451" y="6975"/>
                  <a:pt x="8263" y="681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27"/>
          <p:cNvSpPr/>
          <p:nvPr/>
        </p:nvSpPr>
        <p:spPr>
          <a:xfrm>
            <a:off x="6991595" y="4673400"/>
            <a:ext cx="226153" cy="200353"/>
          </a:xfrm>
          <a:custGeom>
            <a:avLst/>
            <a:gdLst/>
            <a:ahLst/>
            <a:cxnLst/>
            <a:rect l="l" t="t" r="r" b="b"/>
            <a:pathLst>
              <a:path w="10405" h="9218" extrusionOk="0">
                <a:moveTo>
                  <a:pt x="203" y="275"/>
                </a:moveTo>
                <a:cubicBezTo>
                  <a:pt x="1708" y="0"/>
                  <a:pt x="3488" y="232"/>
                  <a:pt x="4935" y="651"/>
                </a:cubicBezTo>
                <a:cubicBezTo>
                  <a:pt x="6151" y="984"/>
                  <a:pt x="7294" y="1520"/>
                  <a:pt x="8321" y="2243"/>
                </a:cubicBezTo>
                <a:cubicBezTo>
                  <a:pt x="9175" y="2865"/>
                  <a:pt x="9956" y="3705"/>
                  <a:pt x="10173" y="4775"/>
                </a:cubicBezTo>
                <a:cubicBezTo>
                  <a:pt x="10405" y="5846"/>
                  <a:pt x="10000" y="6845"/>
                  <a:pt x="9334" y="7684"/>
                </a:cubicBezTo>
                <a:cubicBezTo>
                  <a:pt x="8668" y="8523"/>
                  <a:pt x="7800" y="9160"/>
                  <a:pt x="6686" y="9189"/>
                </a:cubicBezTo>
                <a:cubicBezTo>
                  <a:pt x="5615" y="9218"/>
                  <a:pt x="4602" y="8653"/>
                  <a:pt x="3806" y="7959"/>
                </a:cubicBezTo>
                <a:cubicBezTo>
                  <a:pt x="2866" y="7134"/>
                  <a:pt x="2085" y="6135"/>
                  <a:pt x="1477" y="5036"/>
                </a:cubicBezTo>
                <a:cubicBezTo>
                  <a:pt x="724" y="3719"/>
                  <a:pt x="88" y="2055"/>
                  <a:pt x="1" y="521"/>
                </a:cubicBezTo>
                <a:cubicBezTo>
                  <a:pt x="1" y="405"/>
                  <a:pt x="88" y="290"/>
                  <a:pt x="203" y="275"/>
                </a:cubicBezTo>
                <a:close/>
              </a:path>
            </a:pathLst>
          </a:custGeom>
          <a:solidFill>
            <a:srgbClr val="DE74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27"/>
          <p:cNvSpPr/>
          <p:nvPr/>
        </p:nvSpPr>
        <p:spPr>
          <a:xfrm>
            <a:off x="7024936" y="4705155"/>
            <a:ext cx="189355" cy="152254"/>
          </a:xfrm>
          <a:custGeom>
            <a:avLst/>
            <a:gdLst/>
            <a:ahLst/>
            <a:cxnLst/>
            <a:rect l="l" t="t" r="r" b="b"/>
            <a:pathLst>
              <a:path w="8712" h="7005" extrusionOk="0">
                <a:moveTo>
                  <a:pt x="6758" y="5644"/>
                </a:moveTo>
                <a:lnTo>
                  <a:pt x="3777" y="5991"/>
                </a:lnTo>
                <a:cubicBezTo>
                  <a:pt x="3575" y="6020"/>
                  <a:pt x="3546" y="5716"/>
                  <a:pt x="3748" y="5702"/>
                </a:cubicBezTo>
                <a:lnTo>
                  <a:pt x="6425" y="5384"/>
                </a:lnTo>
                <a:lnTo>
                  <a:pt x="4356" y="3777"/>
                </a:lnTo>
                <a:lnTo>
                  <a:pt x="1245" y="4154"/>
                </a:lnTo>
                <a:cubicBezTo>
                  <a:pt x="1042" y="4183"/>
                  <a:pt x="1014" y="3879"/>
                  <a:pt x="1216" y="3864"/>
                </a:cubicBezTo>
                <a:lnTo>
                  <a:pt x="4023" y="3517"/>
                </a:lnTo>
                <a:lnTo>
                  <a:pt x="1867" y="1795"/>
                </a:lnTo>
                <a:lnTo>
                  <a:pt x="652" y="1940"/>
                </a:lnTo>
                <a:cubicBezTo>
                  <a:pt x="449" y="1969"/>
                  <a:pt x="406" y="1665"/>
                  <a:pt x="608" y="1636"/>
                </a:cubicBezTo>
                <a:lnTo>
                  <a:pt x="1549" y="1535"/>
                </a:lnTo>
                <a:lnTo>
                  <a:pt x="218" y="478"/>
                </a:lnTo>
                <a:cubicBezTo>
                  <a:pt x="1" y="334"/>
                  <a:pt x="247" y="1"/>
                  <a:pt x="449" y="189"/>
                </a:cubicBezTo>
                <a:lnTo>
                  <a:pt x="1780" y="1231"/>
                </a:lnTo>
                <a:lnTo>
                  <a:pt x="1665" y="305"/>
                </a:lnTo>
                <a:cubicBezTo>
                  <a:pt x="1650" y="102"/>
                  <a:pt x="1940" y="73"/>
                  <a:pt x="1969" y="261"/>
                </a:cubicBezTo>
                <a:lnTo>
                  <a:pt x="2113" y="1491"/>
                </a:lnTo>
                <a:lnTo>
                  <a:pt x="4269" y="3228"/>
                </a:lnTo>
                <a:lnTo>
                  <a:pt x="3922" y="464"/>
                </a:lnTo>
                <a:cubicBezTo>
                  <a:pt x="3908" y="276"/>
                  <a:pt x="4197" y="232"/>
                  <a:pt x="4226" y="420"/>
                </a:cubicBezTo>
                <a:lnTo>
                  <a:pt x="4602" y="3488"/>
                </a:lnTo>
                <a:lnTo>
                  <a:pt x="6657" y="5080"/>
                </a:lnTo>
                <a:lnTo>
                  <a:pt x="6338" y="2417"/>
                </a:lnTo>
                <a:cubicBezTo>
                  <a:pt x="6324" y="2215"/>
                  <a:pt x="6613" y="2186"/>
                  <a:pt x="6642" y="2374"/>
                </a:cubicBezTo>
                <a:lnTo>
                  <a:pt x="6990" y="5340"/>
                </a:lnTo>
                <a:lnTo>
                  <a:pt x="8509" y="6541"/>
                </a:lnTo>
                <a:cubicBezTo>
                  <a:pt x="8712" y="6700"/>
                  <a:pt x="8466" y="7004"/>
                  <a:pt x="8263" y="68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27"/>
          <p:cNvSpPr/>
          <p:nvPr/>
        </p:nvSpPr>
        <p:spPr>
          <a:xfrm>
            <a:off x="17975" y="2513400"/>
            <a:ext cx="9136025" cy="419825"/>
          </a:xfrm>
          <a:custGeom>
            <a:avLst/>
            <a:gdLst/>
            <a:ahLst/>
            <a:cxnLst/>
            <a:rect l="l" t="t" r="r" b="b"/>
            <a:pathLst>
              <a:path w="365441" h="16793" extrusionOk="0">
                <a:moveTo>
                  <a:pt x="0" y="16703"/>
                </a:moveTo>
                <a:lnTo>
                  <a:pt x="91720" y="16793"/>
                </a:lnTo>
                <a:lnTo>
                  <a:pt x="151877" y="5912"/>
                </a:lnTo>
                <a:lnTo>
                  <a:pt x="212041" y="14813"/>
                </a:lnTo>
                <a:lnTo>
                  <a:pt x="272189" y="0"/>
                </a:lnTo>
                <a:lnTo>
                  <a:pt x="365441" y="157"/>
                </a:lnTo>
              </a:path>
            </a:pathLst>
          </a:custGeom>
          <a:noFill/>
          <a:ln w="19050" cap="flat" cmpd="sng">
            <a:solidFill>
              <a:schemeClr val="dk1"/>
            </a:solidFill>
            <a:prstDash val="dash"/>
            <a:round/>
            <a:headEnd type="none" w="med" len="med"/>
            <a:tailEnd type="none" w="med" len="med"/>
          </a:ln>
        </p:spPr>
      </p:sp>
      <p:cxnSp>
        <p:nvCxnSpPr>
          <p:cNvPr id="1232" name="Google Shape;1232;p27"/>
          <p:cNvCxnSpPr/>
          <p:nvPr/>
        </p:nvCxnSpPr>
        <p:spPr>
          <a:xfrm flipV="1">
            <a:off x="3760941" y="2343369"/>
            <a:ext cx="1" cy="278883"/>
          </a:xfrm>
          <a:prstGeom prst="straightConnector1">
            <a:avLst/>
          </a:prstGeom>
          <a:noFill/>
          <a:ln w="19050" cap="flat" cmpd="sng">
            <a:solidFill>
              <a:schemeClr val="dk1"/>
            </a:solidFill>
            <a:prstDash val="solid"/>
            <a:round/>
            <a:headEnd type="none" w="med" len="med"/>
            <a:tailEnd type="triangle" w="med" len="med"/>
          </a:ln>
        </p:spPr>
      </p:cxnSp>
      <p:cxnSp>
        <p:nvCxnSpPr>
          <p:cNvPr id="1233" name="Google Shape;1233;p27"/>
          <p:cNvCxnSpPr/>
          <p:nvPr/>
        </p:nvCxnSpPr>
        <p:spPr>
          <a:xfrm>
            <a:off x="5314800" y="2881975"/>
            <a:ext cx="0" cy="294300"/>
          </a:xfrm>
          <a:prstGeom prst="straightConnector1">
            <a:avLst/>
          </a:prstGeom>
          <a:noFill/>
          <a:ln w="19050" cap="flat" cmpd="sng">
            <a:solidFill>
              <a:schemeClr val="dk1"/>
            </a:solidFill>
            <a:prstDash val="solid"/>
            <a:round/>
            <a:headEnd type="none" w="med" len="med"/>
            <a:tailEnd type="triangle" w="med" len="med"/>
          </a:ln>
        </p:spPr>
      </p:cxnSp>
      <p:cxnSp>
        <p:nvCxnSpPr>
          <p:cNvPr id="1234" name="Google Shape;1234;p27"/>
          <p:cNvCxnSpPr/>
          <p:nvPr/>
        </p:nvCxnSpPr>
        <p:spPr>
          <a:xfrm flipH="1" flipV="1">
            <a:off x="6884504" y="2292626"/>
            <a:ext cx="9871" cy="218999"/>
          </a:xfrm>
          <a:prstGeom prst="straightConnector1">
            <a:avLst/>
          </a:prstGeom>
          <a:noFill/>
          <a:ln w="19050" cap="flat" cmpd="sng">
            <a:solidFill>
              <a:schemeClr val="dk1"/>
            </a:solidFill>
            <a:prstDash val="solid"/>
            <a:round/>
            <a:headEnd type="none" w="med" len="med"/>
            <a:tailEnd type="triangle" w="med" len="med"/>
          </a:ln>
        </p:spPr>
      </p:cxnSp>
      <p:sp>
        <p:nvSpPr>
          <p:cNvPr id="1235" name="Google Shape;1235;p27"/>
          <p:cNvSpPr txBox="1"/>
          <p:nvPr/>
        </p:nvSpPr>
        <p:spPr>
          <a:xfrm>
            <a:off x="208820" y="943273"/>
            <a:ext cx="1967369" cy="1968538"/>
          </a:xfrm>
          <a:prstGeom prst="rect">
            <a:avLst/>
          </a:prstGeom>
          <a:noFill/>
          <a:ln>
            <a:noFill/>
          </a:ln>
        </p:spPr>
        <p:txBody>
          <a:bodyPr spcFirstLastPara="1" wrap="square" lIns="91425" tIns="91425" rIns="91425" bIns="91425" anchor="ctr" anchorCtr="0">
            <a:noAutofit/>
          </a:bodyPr>
          <a:lstStyle/>
          <a:p>
            <a:pPr lvl="0" algn="ctr"/>
            <a:r>
              <a:rPr lang="el-GR" dirty="0">
                <a:solidFill>
                  <a:srgbClr val="333333"/>
                </a:solidFill>
                <a:latin typeface="Franklin Gothic Medium" panose="020B0603020102020204" pitchFamily="34" charset="0"/>
                <a:ea typeface="Nunito Sans"/>
                <a:cs typeface="Nunito Sans"/>
                <a:sym typeface="Nunito Sans"/>
              </a:rPr>
              <a:t>Ο πρωτογενής τομέας καταλαμβάνει το </a:t>
            </a:r>
            <a:r>
              <a:rPr lang="el-GR" dirty="0">
                <a:solidFill>
                  <a:schemeClr val="tx2">
                    <a:lumMod val="50000"/>
                  </a:schemeClr>
                </a:solidFill>
                <a:latin typeface="Franklin Gothic Medium" panose="020B0603020102020204" pitchFamily="34" charset="0"/>
                <a:ea typeface="Nunito Sans"/>
                <a:cs typeface="Nunito Sans"/>
                <a:sym typeface="Nunito Sans"/>
              </a:rPr>
              <a:t>82%</a:t>
            </a:r>
            <a:r>
              <a:rPr lang="el-GR" dirty="0">
                <a:solidFill>
                  <a:srgbClr val="333333"/>
                </a:solidFill>
                <a:latin typeface="Franklin Gothic Medium" panose="020B0603020102020204" pitchFamily="34" charset="0"/>
                <a:ea typeface="Nunito Sans"/>
                <a:cs typeface="Nunito Sans"/>
                <a:sym typeface="Nunito Sans"/>
              </a:rPr>
              <a:t> των εκτάσεων σε αγροτικές περιοχές, αλλά και το </a:t>
            </a:r>
            <a:r>
              <a:rPr lang="el-GR" dirty="0">
                <a:solidFill>
                  <a:schemeClr val="tx2">
                    <a:lumMod val="50000"/>
                  </a:schemeClr>
                </a:solidFill>
                <a:latin typeface="Franklin Gothic Medium" panose="020B0603020102020204" pitchFamily="34" charset="0"/>
                <a:ea typeface="Nunito Sans"/>
                <a:cs typeface="Nunito Sans"/>
                <a:sym typeface="Nunito Sans"/>
              </a:rPr>
              <a:t>44%</a:t>
            </a:r>
            <a:r>
              <a:rPr lang="el-GR" dirty="0">
                <a:solidFill>
                  <a:srgbClr val="333333"/>
                </a:solidFill>
                <a:latin typeface="Franklin Gothic Medium" panose="020B0603020102020204" pitchFamily="34" charset="0"/>
                <a:ea typeface="Nunito Sans"/>
                <a:cs typeface="Nunito Sans"/>
                <a:sym typeface="Nunito Sans"/>
              </a:rPr>
              <a:t> των αστικών.</a:t>
            </a:r>
            <a:endParaRPr dirty="0">
              <a:solidFill>
                <a:srgbClr val="333333"/>
              </a:solidFill>
              <a:latin typeface="Franklin Gothic Medium" panose="020B0603020102020204" pitchFamily="34" charset="0"/>
              <a:ea typeface="Nunito Sans"/>
              <a:cs typeface="Nunito Sans"/>
              <a:sym typeface="Nunito Sans"/>
            </a:endParaRPr>
          </a:p>
        </p:txBody>
      </p:sp>
      <p:sp>
        <p:nvSpPr>
          <p:cNvPr id="1238" name="Google Shape;1238;p27"/>
          <p:cNvSpPr txBox="1"/>
          <p:nvPr/>
        </p:nvSpPr>
        <p:spPr>
          <a:xfrm>
            <a:off x="3251860" y="3194548"/>
            <a:ext cx="4125879" cy="1340575"/>
          </a:xfrm>
          <a:prstGeom prst="rect">
            <a:avLst/>
          </a:prstGeom>
          <a:noFill/>
          <a:ln>
            <a:noFill/>
          </a:ln>
        </p:spPr>
        <p:txBody>
          <a:bodyPr spcFirstLastPara="1" wrap="square" lIns="91425" tIns="91425" rIns="91425" bIns="91425" anchor="ctr" anchorCtr="0">
            <a:noAutofit/>
          </a:bodyPr>
          <a:lstStyle/>
          <a:p>
            <a:pPr algn="ctr"/>
            <a:r>
              <a:rPr lang="el-GR" dirty="0">
                <a:solidFill>
                  <a:srgbClr val="333333"/>
                </a:solidFill>
                <a:latin typeface="Franklin Gothic Medium" panose="020B0603020102020204" pitchFamily="34" charset="0"/>
                <a:ea typeface="Nunito Sans"/>
                <a:cs typeface="Nunito Sans"/>
                <a:sym typeface="Nunito Sans"/>
              </a:rPr>
              <a:t>Η βιομηχανία τροφίμων και ποτών αποτελεί την κινητήρια δύναμη για το σύνολο του βιομηχανικού τομέα, καλύπτοντας το μεγαλύτερο μερίδιο μεταξύ  των επιχειρήσεων, των εργαζομένων και της ακαθάριστης προστιθέμενης αξίας (</a:t>
            </a:r>
            <a:r>
              <a:rPr lang="el-GR" dirty="0">
                <a:solidFill>
                  <a:schemeClr val="tx2">
                    <a:lumMod val="50000"/>
                  </a:schemeClr>
                </a:solidFill>
                <a:latin typeface="Franklin Gothic Medium" panose="020B0603020102020204" pitchFamily="34" charset="0"/>
                <a:ea typeface="Nunito Sans"/>
                <a:cs typeface="Nunito Sans"/>
                <a:sym typeface="Nunito Sans"/>
              </a:rPr>
              <a:t>πάνω από 20%</a:t>
            </a:r>
            <a:r>
              <a:rPr lang="el-GR" dirty="0">
                <a:solidFill>
                  <a:srgbClr val="333333"/>
                </a:solidFill>
                <a:latin typeface="Franklin Gothic Medium" panose="020B0603020102020204" pitchFamily="34" charset="0"/>
                <a:ea typeface="Nunito Sans"/>
                <a:cs typeface="Nunito Sans"/>
                <a:sym typeface="Nunito Sans"/>
              </a:rPr>
              <a:t>).</a:t>
            </a:r>
            <a:endParaRPr dirty="0">
              <a:solidFill>
                <a:srgbClr val="333333"/>
              </a:solidFill>
              <a:latin typeface="Franklin Gothic Medium" panose="020B0603020102020204" pitchFamily="34" charset="0"/>
              <a:ea typeface="Nunito Sans"/>
              <a:cs typeface="Nunito Sans"/>
              <a:sym typeface="Nunito Sans"/>
            </a:endParaRPr>
          </a:p>
        </p:txBody>
      </p:sp>
      <p:sp>
        <p:nvSpPr>
          <p:cNvPr id="1240" name="Google Shape;1240;p27"/>
          <p:cNvSpPr txBox="1"/>
          <p:nvPr/>
        </p:nvSpPr>
        <p:spPr>
          <a:xfrm>
            <a:off x="5320023" y="939808"/>
            <a:ext cx="3148704" cy="1507698"/>
          </a:xfrm>
          <a:prstGeom prst="rect">
            <a:avLst/>
          </a:prstGeom>
          <a:noFill/>
          <a:ln>
            <a:noFill/>
          </a:ln>
        </p:spPr>
        <p:txBody>
          <a:bodyPr spcFirstLastPara="1" wrap="square" lIns="91425" tIns="91425" rIns="91425" bIns="91425" anchor="ctr" anchorCtr="0">
            <a:noAutofit/>
          </a:bodyPr>
          <a:lstStyle/>
          <a:p>
            <a:pPr algn="ctr"/>
            <a:r>
              <a:rPr lang="el-GR" dirty="0">
                <a:solidFill>
                  <a:srgbClr val="333333"/>
                </a:solidFill>
                <a:latin typeface="Franklin Gothic Medium" panose="020B0603020102020204" pitchFamily="34" charset="0"/>
                <a:ea typeface="Nunito Sans"/>
                <a:cs typeface="Nunito Sans"/>
                <a:sym typeface="Nunito Sans"/>
              </a:rPr>
              <a:t>Το 2016, στο σύνολο του αγροτικού εργατικού δυναμικού, ποσοστό </a:t>
            </a:r>
            <a:r>
              <a:rPr lang="el-GR" dirty="0">
                <a:solidFill>
                  <a:schemeClr val="tx2">
                    <a:lumMod val="50000"/>
                  </a:schemeClr>
                </a:solidFill>
                <a:latin typeface="Franklin Gothic Medium" panose="020B0603020102020204" pitchFamily="34" charset="0"/>
                <a:ea typeface="Nunito Sans"/>
                <a:cs typeface="Nunito Sans"/>
                <a:sym typeface="Nunito Sans"/>
              </a:rPr>
              <a:t>24,8% </a:t>
            </a:r>
            <a:r>
              <a:rPr lang="el-GR" dirty="0">
                <a:solidFill>
                  <a:srgbClr val="333333"/>
                </a:solidFill>
                <a:latin typeface="Franklin Gothic Medium" panose="020B0603020102020204" pitchFamily="34" charset="0"/>
                <a:ea typeface="Nunito Sans"/>
                <a:cs typeface="Nunito Sans"/>
                <a:sym typeface="Nunito Sans"/>
              </a:rPr>
              <a:t>ήταν ηλικίας 15-39 ετών, </a:t>
            </a:r>
            <a:r>
              <a:rPr lang="el-GR" dirty="0">
                <a:solidFill>
                  <a:schemeClr val="tx2">
                    <a:lumMod val="50000"/>
                  </a:schemeClr>
                </a:solidFill>
                <a:latin typeface="Franklin Gothic Medium" panose="020B0603020102020204" pitchFamily="34" charset="0"/>
                <a:ea typeface="Nunito Sans"/>
                <a:cs typeface="Nunito Sans"/>
                <a:sym typeface="Nunito Sans"/>
              </a:rPr>
              <a:t>68,4%</a:t>
            </a:r>
            <a:r>
              <a:rPr lang="el-GR" dirty="0">
                <a:solidFill>
                  <a:srgbClr val="333333"/>
                </a:solidFill>
                <a:latin typeface="Franklin Gothic Medium" panose="020B0603020102020204" pitchFamily="34" charset="0"/>
                <a:ea typeface="Nunito Sans"/>
                <a:cs typeface="Nunito Sans"/>
                <a:sym typeface="Nunito Sans"/>
              </a:rPr>
              <a:t> είχε ηλικία 40- 64 ετών και </a:t>
            </a:r>
            <a:r>
              <a:rPr lang="el-GR" dirty="0">
                <a:solidFill>
                  <a:schemeClr val="tx2">
                    <a:lumMod val="50000"/>
                  </a:schemeClr>
                </a:solidFill>
                <a:latin typeface="Franklin Gothic Medium" panose="020B0603020102020204" pitchFamily="34" charset="0"/>
                <a:ea typeface="Nunito Sans"/>
                <a:cs typeface="Nunito Sans"/>
                <a:sym typeface="Nunito Sans"/>
              </a:rPr>
              <a:t>6,8%</a:t>
            </a:r>
            <a:endParaRPr lang="el-GR" dirty="0">
              <a:solidFill>
                <a:srgbClr val="333333"/>
              </a:solidFill>
              <a:latin typeface="Franklin Gothic Medium" panose="020B0603020102020204" pitchFamily="34" charset="0"/>
              <a:ea typeface="Nunito Sans"/>
              <a:cs typeface="Nunito Sans"/>
              <a:sym typeface="Nunito Sans"/>
            </a:endParaRPr>
          </a:p>
          <a:p>
            <a:pPr lvl="0" algn="ctr"/>
            <a:r>
              <a:rPr lang="el-GR" dirty="0">
                <a:solidFill>
                  <a:srgbClr val="333333"/>
                </a:solidFill>
                <a:latin typeface="Franklin Gothic Medium" panose="020B0603020102020204" pitchFamily="34" charset="0"/>
                <a:ea typeface="Nunito Sans"/>
                <a:cs typeface="Nunito Sans"/>
                <a:sym typeface="Nunito Sans"/>
              </a:rPr>
              <a:t> ήταν από 65 και πάνω. </a:t>
            </a:r>
            <a:endParaRPr dirty="0">
              <a:solidFill>
                <a:srgbClr val="333333"/>
              </a:solidFill>
              <a:latin typeface="Franklin Gothic Medium" panose="020B0603020102020204" pitchFamily="34" charset="0"/>
              <a:ea typeface="Nunito Sans"/>
              <a:cs typeface="Nunito Sans"/>
              <a:sym typeface="Nunito Sans"/>
            </a:endParaRPr>
          </a:p>
        </p:txBody>
      </p:sp>
      <p:sp>
        <p:nvSpPr>
          <p:cNvPr id="1242" name="Google Shape;1242;p27"/>
          <p:cNvSpPr txBox="1"/>
          <p:nvPr/>
        </p:nvSpPr>
        <p:spPr>
          <a:xfrm>
            <a:off x="2524334" y="1076027"/>
            <a:ext cx="2473215" cy="1442712"/>
          </a:xfrm>
          <a:prstGeom prst="rect">
            <a:avLst/>
          </a:prstGeom>
          <a:noFill/>
          <a:ln>
            <a:noFill/>
          </a:ln>
        </p:spPr>
        <p:txBody>
          <a:bodyPr spcFirstLastPara="1" wrap="square" lIns="91425" tIns="91425" rIns="91425" bIns="91425" anchor="ctr" anchorCtr="0">
            <a:noAutofit/>
          </a:bodyPr>
          <a:lstStyle/>
          <a:p>
            <a:pPr algn="ctr"/>
            <a:r>
              <a:rPr lang="el-GR" dirty="0">
                <a:solidFill>
                  <a:srgbClr val="333333"/>
                </a:solidFill>
                <a:latin typeface="Franklin Gothic Medium" panose="020B0603020102020204" pitchFamily="34" charset="0"/>
                <a:ea typeface="Nunito Sans"/>
                <a:cs typeface="Nunito Sans"/>
                <a:sym typeface="Nunito Sans"/>
              </a:rPr>
              <a:t>Ο πρωτογενής τομέας απασχολεί επίσης μεγάλο μέγεθος του εργατικού δυναμικού.</a:t>
            </a:r>
            <a:endParaRPr dirty="0">
              <a:solidFill>
                <a:srgbClr val="333333"/>
              </a:solidFill>
              <a:latin typeface="Franklin Gothic Medium" panose="020B0603020102020204" pitchFamily="34" charset="0"/>
              <a:ea typeface="Nunito Sans"/>
              <a:cs typeface="Nunito Sans"/>
              <a:sym typeface="Nunito Sans"/>
            </a:endParaRPr>
          </a:p>
        </p:txBody>
      </p:sp>
      <p:cxnSp>
        <p:nvCxnSpPr>
          <p:cNvPr id="73" name="Google Shape;1231;p27"/>
          <p:cNvCxnSpPr/>
          <p:nvPr/>
        </p:nvCxnSpPr>
        <p:spPr>
          <a:xfrm flipV="1">
            <a:off x="1097281" y="2586363"/>
            <a:ext cx="0" cy="346862"/>
          </a:xfrm>
          <a:prstGeom prst="straightConnector1">
            <a:avLst/>
          </a:prstGeom>
          <a:noFill/>
          <a:ln w="19050" cap="flat" cmpd="sng">
            <a:solidFill>
              <a:schemeClr val="dk1"/>
            </a:solidFill>
            <a:prstDash val="solid"/>
            <a:round/>
            <a:headEnd type="none" w="med" len="med"/>
            <a:tailEnd type="triangle" w="med" len="med"/>
          </a:ln>
        </p:spPr>
      </p:cxnSp>
      <p:pic>
        <p:nvPicPr>
          <p:cNvPr id="23" name="Εικόνα 22">
            <a:extLst>
              <a:ext uri="{FF2B5EF4-FFF2-40B4-BE49-F238E27FC236}">
                <a16:creationId xmlns:a16="http://schemas.microsoft.com/office/drawing/2014/main" id="{ECA330E4-8194-4024-96D6-B298869A6665}"/>
              </a:ext>
            </a:extLst>
          </p:cNvPr>
          <p:cNvPicPr>
            <a:picLocks noChangeAspect="1"/>
          </p:cNvPicPr>
          <p:nvPr/>
        </p:nvPicPr>
        <p:blipFill>
          <a:blip r:embed="rId3"/>
          <a:stretch>
            <a:fillRect/>
          </a:stretch>
        </p:blipFill>
        <p:spPr>
          <a:xfrm>
            <a:off x="7668768" y="172224"/>
            <a:ext cx="1293804" cy="626943"/>
          </a:xfrm>
          <a:prstGeom prst="rect">
            <a:avLst/>
          </a:prstGeom>
        </p:spPr>
      </p:pic>
    </p:spTree>
    <p:extLst>
      <p:ext uri="{BB962C8B-B14F-4D97-AF65-F5344CB8AC3E}">
        <p14:creationId xmlns:p14="http://schemas.microsoft.com/office/powerpoint/2010/main" val="3986253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6"/>
        <p:cNvGrpSpPr/>
        <p:nvPr/>
      </p:nvGrpSpPr>
      <p:grpSpPr>
        <a:xfrm>
          <a:off x="0" y="0"/>
          <a:ext cx="0" cy="0"/>
          <a:chOff x="0" y="0"/>
          <a:chExt cx="0" cy="0"/>
        </a:xfrm>
      </p:grpSpPr>
      <p:sp>
        <p:nvSpPr>
          <p:cNvPr id="1248" name="Google Shape;1248;p28"/>
          <p:cNvSpPr/>
          <p:nvPr/>
        </p:nvSpPr>
        <p:spPr>
          <a:xfrm>
            <a:off x="604788" y="1130757"/>
            <a:ext cx="1307124" cy="435726"/>
          </a:xfrm>
          <a:prstGeom prst="flowChartTerminator">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8"/>
          <p:cNvSpPr/>
          <p:nvPr/>
        </p:nvSpPr>
        <p:spPr>
          <a:xfrm>
            <a:off x="604813" y="2758565"/>
            <a:ext cx="1307124" cy="435726"/>
          </a:xfrm>
          <a:prstGeom prst="flowChartTerminator">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28"/>
          <p:cNvSpPr txBox="1">
            <a:spLocks noGrp="1"/>
          </p:cNvSpPr>
          <p:nvPr>
            <p:ph type="subTitle" idx="1"/>
          </p:nvPr>
        </p:nvSpPr>
        <p:spPr>
          <a:xfrm>
            <a:off x="2019419" y="1050888"/>
            <a:ext cx="6582248" cy="1427451"/>
          </a:xfrm>
          <a:prstGeom prst="rect">
            <a:avLst/>
          </a:prstGeom>
        </p:spPr>
        <p:txBody>
          <a:bodyPr spcFirstLastPara="1" wrap="square" lIns="91425" tIns="91425" rIns="91425" bIns="91425" anchor="t" anchorCtr="0">
            <a:noAutofit/>
          </a:bodyPr>
          <a:lstStyle/>
          <a:p>
            <a:pPr marL="0" lvl="0" indent="0" algn="just">
              <a:spcAft>
                <a:spcPts val="600"/>
              </a:spcAft>
            </a:pPr>
            <a:r>
              <a:rPr lang="el-GR" sz="1200" dirty="0">
                <a:latin typeface="Franklin Gothic Medium" panose="020B0603020102020204" pitchFamily="34" charset="0"/>
              </a:rPr>
              <a:t>Ως </a:t>
            </a:r>
            <a:r>
              <a:rPr lang="el-GR" sz="1200" dirty="0">
                <a:solidFill>
                  <a:schemeClr val="accent4">
                    <a:lumMod val="75000"/>
                  </a:schemeClr>
                </a:solidFill>
                <a:latin typeface="Franklin Gothic Medium" panose="020B0603020102020204" pitchFamily="34" charset="0"/>
              </a:rPr>
              <a:t>«εγγυημένο παραδοσιακό ιδιότυπο προϊόν» </a:t>
            </a:r>
            <a:r>
              <a:rPr lang="el-GR" sz="1200" dirty="0">
                <a:latin typeface="Franklin Gothic Medium" panose="020B0603020102020204" pitchFamily="34" charset="0"/>
              </a:rPr>
              <a:t>νοείται ένα ιδιότυπο προϊόν ή τρόφιμο το οποίο:</a:t>
            </a:r>
          </a:p>
          <a:p>
            <a:pPr marL="0" lvl="0" indent="0" algn="just">
              <a:spcAft>
                <a:spcPts val="600"/>
              </a:spcAft>
            </a:pPr>
            <a:r>
              <a:rPr lang="el-GR" sz="1200" dirty="0">
                <a:latin typeface="Franklin Gothic Medium" panose="020B0603020102020204" pitchFamily="34" charset="0"/>
              </a:rPr>
              <a:t>α) παρασκευάζεται με τρόπο παραγωγής, μεταποίησης ή σύνθεσης που αντιστοιχεί στην παραδοσιακή πρακτική,</a:t>
            </a:r>
          </a:p>
          <a:p>
            <a:pPr marL="0" lvl="0" indent="0" algn="just">
              <a:spcAft>
                <a:spcPts val="600"/>
              </a:spcAft>
            </a:pPr>
            <a:r>
              <a:rPr lang="el-GR" sz="1200" dirty="0">
                <a:latin typeface="Franklin Gothic Medium" panose="020B0603020102020204" pitchFamily="34" charset="0"/>
              </a:rPr>
              <a:t>β) παράγεται από πρώτες ύλες ή συστατικά που είναι τα χρησιμοποιούμενα παραδοσιακά.</a:t>
            </a:r>
          </a:p>
          <a:p>
            <a:pPr marL="171450" lvl="0" indent="-171450" algn="just">
              <a:spcAft>
                <a:spcPts val="600"/>
              </a:spcAft>
              <a:buFont typeface="Wingdings" panose="05000000000000000000" pitchFamily="2" charset="2"/>
              <a:buChar char="ü"/>
            </a:pPr>
            <a:r>
              <a:rPr lang="el-GR" sz="1200" dirty="0">
                <a:latin typeface="Franklin Gothic Medium" panose="020B0603020102020204" pitchFamily="34" charset="0"/>
              </a:rPr>
              <a:t>Λιγότερο διαδεδομένο στην Ελλάδα.</a:t>
            </a:r>
          </a:p>
        </p:txBody>
      </p:sp>
      <p:sp>
        <p:nvSpPr>
          <p:cNvPr id="1252" name="Google Shape;1252;p28"/>
          <p:cNvSpPr txBox="1">
            <a:spLocks noGrp="1"/>
          </p:cNvSpPr>
          <p:nvPr>
            <p:ph type="subTitle" idx="2"/>
          </p:nvPr>
        </p:nvSpPr>
        <p:spPr>
          <a:xfrm>
            <a:off x="604837" y="1091406"/>
            <a:ext cx="1307100" cy="435600"/>
          </a:xfrm>
          <a:prstGeom prst="rect">
            <a:avLst/>
          </a:prstGeom>
        </p:spPr>
        <p:txBody>
          <a:bodyPr spcFirstLastPara="1" wrap="square" lIns="91425" tIns="91425" rIns="91425" bIns="91425" anchor="t" anchorCtr="0">
            <a:noAutofit/>
          </a:bodyPr>
          <a:lstStyle/>
          <a:p>
            <a:pPr marL="0" lvl="0" indent="0">
              <a:spcAft>
                <a:spcPts val="1600"/>
              </a:spcAft>
            </a:pPr>
            <a:r>
              <a:rPr lang="el-GR" sz="1600" dirty="0"/>
              <a:t>ΕΠΙΠ</a:t>
            </a:r>
          </a:p>
        </p:txBody>
      </p:sp>
      <p:sp>
        <p:nvSpPr>
          <p:cNvPr id="1253" name="Google Shape;1253;p28"/>
          <p:cNvSpPr txBox="1">
            <a:spLocks noGrp="1"/>
          </p:cNvSpPr>
          <p:nvPr>
            <p:ph type="subTitle" idx="3"/>
          </p:nvPr>
        </p:nvSpPr>
        <p:spPr>
          <a:xfrm>
            <a:off x="2019393" y="2698023"/>
            <a:ext cx="6703665" cy="1428261"/>
          </a:xfrm>
          <a:prstGeom prst="rect">
            <a:avLst/>
          </a:prstGeom>
        </p:spPr>
        <p:txBody>
          <a:bodyPr spcFirstLastPara="1" wrap="square" lIns="91425" tIns="91425" rIns="91425" bIns="91425" anchor="t" anchorCtr="0">
            <a:noAutofit/>
          </a:bodyPr>
          <a:lstStyle/>
          <a:p>
            <a:pPr marL="0" indent="0" algn="just">
              <a:spcAft>
                <a:spcPts val="600"/>
              </a:spcAft>
            </a:pPr>
            <a:r>
              <a:rPr lang="el-GR" sz="1200" dirty="0">
                <a:latin typeface="Franklin Gothic Medium" panose="020B0603020102020204" pitchFamily="34" charset="0"/>
              </a:rPr>
              <a:t>Ο Ελληνικός Γεωργικός Οργανισμός «ΔΗΜΗΤΡΑ» (AGROCERT), είναι </a:t>
            </a:r>
            <a:r>
              <a:rPr lang="el-GR" sz="1200" dirty="0">
                <a:solidFill>
                  <a:schemeClr val="accent4">
                    <a:lumMod val="75000"/>
                  </a:schemeClr>
                </a:solidFill>
                <a:latin typeface="Franklin Gothic Medium" panose="020B0603020102020204" pitchFamily="34" charset="0"/>
              </a:rPr>
              <a:t>η αρμόδια Υπηρεσία στη χώρα μας, για την έγκριση των υποβαλλόμενων από τις ενδιαφερόμενες επιχειρήσεις αιτημάτων ένταξης </a:t>
            </a:r>
            <a:r>
              <a:rPr lang="el-GR" sz="1200" dirty="0">
                <a:latin typeface="Franklin Gothic Medium" panose="020B0603020102020204" pitchFamily="34" charset="0"/>
              </a:rPr>
              <a:t>στο σύστημα ελέγχου, την πραγματοποίηση ελέγχων σε συνεργασία με τις Δ/</a:t>
            </a:r>
            <a:r>
              <a:rPr lang="el-GR" sz="1200" dirty="0" err="1">
                <a:latin typeface="Franklin Gothic Medium" panose="020B0603020102020204" pitchFamily="34" charset="0"/>
              </a:rPr>
              <a:t>νσεις</a:t>
            </a:r>
            <a:r>
              <a:rPr lang="el-GR" sz="1200" dirty="0">
                <a:latin typeface="Franklin Gothic Medium" panose="020B0603020102020204" pitchFamily="34" charset="0"/>
              </a:rPr>
              <a:t> Αγροτικής Οικονομίας και Κτηνιατρικής των Περιφερειακών Ενοτήτων, τη διασφάλιση της τήρησης των προδιαγραφών, την πιστοποίηση των εν λόγω προϊόντων και την τήρηση Μητρώου Εγκεκριμένων επιχειρήσεων και Μητρώου δικαιούχων χρήσης των ενδείξεων ΠΟΠ και ΠΓΕ».</a:t>
            </a:r>
            <a:endParaRPr sz="1200" dirty="0">
              <a:latin typeface="Franklin Gothic Medium" panose="020B0603020102020204" pitchFamily="34" charset="0"/>
            </a:endParaRPr>
          </a:p>
        </p:txBody>
      </p:sp>
      <p:sp>
        <p:nvSpPr>
          <p:cNvPr id="1254" name="Google Shape;1254;p28"/>
          <p:cNvSpPr txBox="1">
            <a:spLocks noGrp="1"/>
          </p:cNvSpPr>
          <p:nvPr>
            <p:ph type="subTitle" idx="4"/>
          </p:nvPr>
        </p:nvSpPr>
        <p:spPr>
          <a:xfrm>
            <a:off x="604788" y="2758691"/>
            <a:ext cx="1307100" cy="435600"/>
          </a:xfrm>
          <a:prstGeom prst="rect">
            <a:avLst/>
          </a:prstGeom>
        </p:spPr>
        <p:txBody>
          <a:bodyPr spcFirstLastPara="1" wrap="square" lIns="91425" tIns="91425" rIns="91425" bIns="91425" anchor="t" anchorCtr="0">
            <a:noAutofit/>
          </a:bodyPr>
          <a:lstStyle/>
          <a:p>
            <a:pPr marL="0" lvl="0" indent="0">
              <a:spcAft>
                <a:spcPts val="1600"/>
              </a:spcAft>
            </a:pPr>
            <a:r>
              <a:rPr lang="en-US" sz="1600" dirty="0"/>
              <a:t>AGROCERT</a:t>
            </a:r>
            <a:endParaRPr sz="1600" dirty="0"/>
          </a:p>
        </p:txBody>
      </p:sp>
      <p:sp>
        <p:nvSpPr>
          <p:cNvPr id="12" name="Google Shape;1250;p28"/>
          <p:cNvSpPr txBox="1">
            <a:spLocks noGrp="1"/>
          </p:cNvSpPr>
          <p:nvPr>
            <p:ph type="title"/>
          </p:nvPr>
        </p:nvSpPr>
        <p:spPr>
          <a:xfrm>
            <a:off x="839148" y="172755"/>
            <a:ext cx="7717500" cy="958002"/>
          </a:xfrm>
          <a:prstGeom prst="rect">
            <a:avLst/>
          </a:prstGeom>
        </p:spPr>
        <p:txBody>
          <a:bodyPr spcFirstLastPara="1" wrap="square" lIns="91425" tIns="91425" rIns="91425" bIns="91425" anchor="t" anchorCtr="0">
            <a:noAutofit/>
          </a:bodyPr>
          <a:lstStyle/>
          <a:p>
            <a:pPr lvl="0"/>
            <a:r>
              <a:rPr lang="el-GR" sz="2400" dirty="0">
                <a:latin typeface="Franklin Gothic Heavy" panose="020B0903020102020204" pitchFamily="34" charset="0"/>
              </a:rPr>
              <a:t>Ποιοτικά Γεωργικά Προϊόντα: ποιοτική ταυτότητα, υψηλότερες τιμές και ανταγωνιστικό πλεονέκτημα</a:t>
            </a:r>
            <a:endParaRPr sz="2000" dirty="0"/>
          </a:p>
        </p:txBody>
      </p:sp>
      <p:pic>
        <p:nvPicPr>
          <p:cNvPr id="10" name="Εικόνα 9">
            <a:extLst>
              <a:ext uri="{FF2B5EF4-FFF2-40B4-BE49-F238E27FC236}">
                <a16:creationId xmlns:a16="http://schemas.microsoft.com/office/drawing/2014/main" id="{6B5B19AF-DEF0-4934-9E09-D57332EFD9ED}"/>
              </a:ext>
            </a:extLst>
          </p:cNvPr>
          <p:cNvPicPr>
            <a:picLocks noChangeAspect="1"/>
          </p:cNvPicPr>
          <p:nvPr/>
        </p:nvPicPr>
        <p:blipFill>
          <a:blip r:embed="rId3"/>
          <a:stretch>
            <a:fillRect/>
          </a:stretch>
        </p:blipFill>
        <p:spPr>
          <a:xfrm>
            <a:off x="4572000" y="4126284"/>
            <a:ext cx="1293804" cy="626943"/>
          </a:xfrm>
          <a:prstGeom prst="rect">
            <a:avLst/>
          </a:prstGeom>
        </p:spPr>
      </p:pic>
    </p:spTree>
    <p:extLst>
      <p:ext uri="{BB962C8B-B14F-4D97-AF65-F5344CB8AC3E}">
        <p14:creationId xmlns:p14="http://schemas.microsoft.com/office/powerpoint/2010/main" val="2092117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1"/>
        <p:cNvGrpSpPr/>
        <p:nvPr/>
      </p:nvGrpSpPr>
      <p:grpSpPr>
        <a:xfrm>
          <a:off x="0" y="0"/>
          <a:ext cx="0" cy="0"/>
          <a:chOff x="0" y="0"/>
          <a:chExt cx="0" cy="0"/>
        </a:xfrm>
      </p:grpSpPr>
      <p:sp>
        <p:nvSpPr>
          <p:cNvPr id="1404" name="Google Shape;1404;p30"/>
          <p:cNvSpPr txBox="1">
            <a:spLocks noGrp="1"/>
          </p:cNvSpPr>
          <p:nvPr>
            <p:ph type="title"/>
          </p:nvPr>
        </p:nvSpPr>
        <p:spPr>
          <a:xfrm>
            <a:off x="699719" y="83233"/>
            <a:ext cx="3981043" cy="595400"/>
          </a:xfrm>
          <a:prstGeom prst="rect">
            <a:avLst/>
          </a:prstGeom>
        </p:spPr>
        <p:txBody>
          <a:bodyPr spcFirstLastPara="1" wrap="square" lIns="91425" tIns="91425" rIns="91425" bIns="91425" anchor="t" anchorCtr="0">
            <a:noAutofit/>
          </a:bodyPr>
          <a:lstStyle/>
          <a:p>
            <a:pPr lvl="0"/>
            <a:r>
              <a:rPr lang="el-GR" sz="3200" dirty="0">
                <a:latin typeface="Franklin Gothic Heavy" panose="020B0903020102020204" pitchFamily="34" charset="0"/>
              </a:rPr>
              <a:t>Τουρισμός</a:t>
            </a:r>
            <a:endParaRPr sz="3200" dirty="0">
              <a:latin typeface="Franklin Gothic Heavy" panose="020B0903020102020204" pitchFamily="34" charset="0"/>
            </a:endParaRPr>
          </a:p>
        </p:txBody>
      </p:sp>
      <p:grpSp>
        <p:nvGrpSpPr>
          <p:cNvPr id="1409" name="Google Shape;1409;p30"/>
          <p:cNvGrpSpPr/>
          <p:nvPr/>
        </p:nvGrpSpPr>
        <p:grpSpPr>
          <a:xfrm>
            <a:off x="5339672" y="1570144"/>
            <a:ext cx="2792824" cy="3191481"/>
            <a:chOff x="1895250" y="2694300"/>
            <a:chExt cx="1792800" cy="2162250"/>
          </a:xfrm>
        </p:grpSpPr>
        <p:sp>
          <p:nvSpPr>
            <p:cNvPr id="1410" name="Google Shape;1410;p30"/>
            <p:cNvSpPr/>
            <p:nvPr/>
          </p:nvSpPr>
          <p:spPr>
            <a:xfrm>
              <a:off x="2725975" y="3137025"/>
              <a:ext cx="329225" cy="703850"/>
            </a:xfrm>
            <a:custGeom>
              <a:avLst/>
              <a:gdLst/>
              <a:ahLst/>
              <a:cxnLst/>
              <a:rect l="l" t="t" r="r" b="b"/>
              <a:pathLst>
                <a:path w="13169" h="28154" extrusionOk="0">
                  <a:moveTo>
                    <a:pt x="9169" y="1"/>
                  </a:moveTo>
                  <a:cubicBezTo>
                    <a:pt x="9158" y="1"/>
                    <a:pt x="9147" y="1"/>
                    <a:pt x="9136" y="1"/>
                  </a:cubicBezTo>
                  <a:cubicBezTo>
                    <a:pt x="8513" y="51"/>
                    <a:pt x="7891" y="151"/>
                    <a:pt x="7269" y="288"/>
                  </a:cubicBezTo>
                  <a:cubicBezTo>
                    <a:pt x="4917" y="773"/>
                    <a:pt x="1258" y="1943"/>
                    <a:pt x="1146" y="4096"/>
                  </a:cubicBezTo>
                  <a:cubicBezTo>
                    <a:pt x="772" y="11053"/>
                    <a:pt x="411" y="17997"/>
                    <a:pt x="50" y="24942"/>
                  </a:cubicBezTo>
                  <a:cubicBezTo>
                    <a:pt x="26" y="25427"/>
                    <a:pt x="1" y="25925"/>
                    <a:pt x="200" y="26373"/>
                  </a:cubicBezTo>
                  <a:cubicBezTo>
                    <a:pt x="660" y="27369"/>
                    <a:pt x="2004" y="27717"/>
                    <a:pt x="3187" y="27867"/>
                  </a:cubicBezTo>
                  <a:cubicBezTo>
                    <a:pt x="4680" y="28058"/>
                    <a:pt x="6188" y="28154"/>
                    <a:pt x="7694" y="28154"/>
                  </a:cubicBezTo>
                  <a:cubicBezTo>
                    <a:pt x="8146" y="28154"/>
                    <a:pt x="8598" y="28145"/>
                    <a:pt x="9049" y="28128"/>
                  </a:cubicBezTo>
                  <a:cubicBezTo>
                    <a:pt x="9186" y="28128"/>
                    <a:pt x="9335" y="28116"/>
                    <a:pt x="9484" y="28091"/>
                  </a:cubicBezTo>
                  <a:cubicBezTo>
                    <a:pt x="9882" y="28053"/>
                    <a:pt x="10281" y="27954"/>
                    <a:pt x="10555" y="27705"/>
                  </a:cubicBezTo>
                  <a:cubicBezTo>
                    <a:pt x="10841" y="27444"/>
                    <a:pt x="10940" y="27083"/>
                    <a:pt x="11040" y="26734"/>
                  </a:cubicBezTo>
                  <a:cubicBezTo>
                    <a:pt x="12521" y="21183"/>
                    <a:pt x="13168" y="15409"/>
                    <a:pt x="12596" y="9696"/>
                  </a:cubicBezTo>
                  <a:cubicBezTo>
                    <a:pt x="12261" y="6287"/>
                    <a:pt x="11976" y="1"/>
                    <a:pt x="91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0"/>
            <p:cNvSpPr/>
            <p:nvPr/>
          </p:nvSpPr>
          <p:spPr>
            <a:xfrm>
              <a:off x="2817450" y="3137025"/>
              <a:ext cx="237750" cy="702600"/>
            </a:xfrm>
            <a:custGeom>
              <a:avLst/>
              <a:gdLst/>
              <a:ahLst/>
              <a:cxnLst/>
              <a:rect l="l" t="t" r="r" b="b"/>
              <a:pathLst>
                <a:path w="9510" h="28104" extrusionOk="0">
                  <a:moveTo>
                    <a:pt x="5510" y="1"/>
                  </a:moveTo>
                  <a:cubicBezTo>
                    <a:pt x="5499" y="1"/>
                    <a:pt x="5488" y="1"/>
                    <a:pt x="5477" y="1"/>
                  </a:cubicBezTo>
                  <a:cubicBezTo>
                    <a:pt x="4854" y="51"/>
                    <a:pt x="4232" y="151"/>
                    <a:pt x="3610" y="288"/>
                  </a:cubicBezTo>
                  <a:cubicBezTo>
                    <a:pt x="2278" y="947"/>
                    <a:pt x="1195" y="1856"/>
                    <a:pt x="1146" y="3050"/>
                  </a:cubicBezTo>
                  <a:cubicBezTo>
                    <a:pt x="772" y="10306"/>
                    <a:pt x="411" y="17562"/>
                    <a:pt x="50" y="24805"/>
                  </a:cubicBezTo>
                  <a:cubicBezTo>
                    <a:pt x="26" y="25315"/>
                    <a:pt x="1" y="25826"/>
                    <a:pt x="200" y="26286"/>
                  </a:cubicBezTo>
                  <a:cubicBezTo>
                    <a:pt x="648" y="27344"/>
                    <a:pt x="2004" y="27692"/>
                    <a:pt x="3187" y="27854"/>
                  </a:cubicBezTo>
                  <a:cubicBezTo>
                    <a:pt x="4058" y="27966"/>
                    <a:pt x="4942" y="28053"/>
                    <a:pt x="5825" y="28103"/>
                  </a:cubicBezTo>
                  <a:cubicBezTo>
                    <a:pt x="6223" y="28053"/>
                    <a:pt x="6622" y="27966"/>
                    <a:pt x="6896" y="27705"/>
                  </a:cubicBezTo>
                  <a:cubicBezTo>
                    <a:pt x="7182" y="27444"/>
                    <a:pt x="7281" y="27083"/>
                    <a:pt x="7381" y="26734"/>
                  </a:cubicBezTo>
                  <a:cubicBezTo>
                    <a:pt x="8862" y="21183"/>
                    <a:pt x="9509" y="15409"/>
                    <a:pt x="8937" y="9709"/>
                  </a:cubicBezTo>
                  <a:cubicBezTo>
                    <a:pt x="8602" y="6287"/>
                    <a:pt x="8317" y="1"/>
                    <a:pt x="55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0"/>
            <p:cNvSpPr/>
            <p:nvPr/>
          </p:nvSpPr>
          <p:spPr>
            <a:xfrm>
              <a:off x="2734700" y="3581350"/>
              <a:ext cx="92425" cy="41725"/>
            </a:xfrm>
            <a:custGeom>
              <a:avLst/>
              <a:gdLst/>
              <a:ahLst/>
              <a:cxnLst/>
              <a:rect l="l" t="t" r="r" b="b"/>
              <a:pathLst>
                <a:path w="3697" h="1669" extrusionOk="0">
                  <a:moveTo>
                    <a:pt x="75" y="0"/>
                  </a:moveTo>
                  <a:lnTo>
                    <a:pt x="0" y="1481"/>
                  </a:lnTo>
                  <a:lnTo>
                    <a:pt x="3622" y="1668"/>
                  </a:lnTo>
                  <a:lnTo>
                    <a:pt x="3696" y="249"/>
                  </a:lnTo>
                  <a:lnTo>
                    <a:pt x="75" y="0"/>
                  </a:lnTo>
                  <a:close/>
                </a:path>
              </a:pathLst>
            </a:custGeom>
            <a:solidFill>
              <a:srgbClr val="B05C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0"/>
            <p:cNvSpPr/>
            <p:nvPr/>
          </p:nvSpPr>
          <p:spPr>
            <a:xfrm>
              <a:off x="2739975" y="3517875"/>
              <a:ext cx="90250" cy="8125"/>
            </a:xfrm>
            <a:custGeom>
              <a:avLst/>
              <a:gdLst/>
              <a:ahLst/>
              <a:cxnLst/>
              <a:rect l="l" t="t" r="r" b="b"/>
              <a:pathLst>
                <a:path w="3610" h="325" fill="none" extrusionOk="0">
                  <a:moveTo>
                    <a:pt x="3610" y="324"/>
                  </a:moveTo>
                  <a:lnTo>
                    <a:pt x="1" y="1"/>
                  </a:lnTo>
                </a:path>
              </a:pathLst>
            </a:custGeom>
            <a:noFill/>
            <a:ln w="925" cap="flat" cmpd="sng">
              <a:solidFill>
                <a:srgbClr val="2C1817"/>
              </a:solidFill>
              <a:prstDash val="solid"/>
              <a:miter lim="124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0"/>
            <p:cNvSpPr/>
            <p:nvPr/>
          </p:nvSpPr>
          <p:spPr>
            <a:xfrm>
              <a:off x="2737800" y="3554275"/>
              <a:ext cx="90575" cy="6575"/>
            </a:xfrm>
            <a:custGeom>
              <a:avLst/>
              <a:gdLst/>
              <a:ahLst/>
              <a:cxnLst/>
              <a:rect l="l" t="t" r="r" b="b"/>
              <a:pathLst>
                <a:path w="3623" h="263" fill="none" extrusionOk="0">
                  <a:moveTo>
                    <a:pt x="3622" y="262"/>
                  </a:moveTo>
                  <a:lnTo>
                    <a:pt x="1" y="1"/>
                  </a:lnTo>
                </a:path>
              </a:pathLst>
            </a:custGeom>
            <a:noFill/>
            <a:ln w="925" cap="flat" cmpd="sng">
              <a:solidFill>
                <a:srgbClr val="2C1817"/>
              </a:solidFill>
              <a:prstDash val="solid"/>
              <a:miter lim="124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0"/>
            <p:cNvSpPr/>
            <p:nvPr/>
          </p:nvSpPr>
          <p:spPr>
            <a:xfrm>
              <a:off x="2675275" y="4583825"/>
              <a:ext cx="133500" cy="166800"/>
            </a:xfrm>
            <a:custGeom>
              <a:avLst/>
              <a:gdLst/>
              <a:ahLst/>
              <a:cxnLst/>
              <a:rect l="l" t="t" r="r" b="b"/>
              <a:pathLst>
                <a:path w="5340" h="6672" extrusionOk="0">
                  <a:moveTo>
                    <a:pt x="3709" y="1"/>
                  </a:moveTo>
                  <a:lnTo>
                    <a:pt x="0" y="5962"/>
                  </a:lnTo>
                  <a:lnTo>
                    <a:pt x="946" y="6672"/>
                  </a:lnTo>
                  <a:cubicBezTo>
                    <a:pt x="3074" y="4792"/>
                    <a:pt x="5339" y="909"/>
                    <a:pt x="5339" y="909"/>
                  </a:cubicBezTo>
                  <a:lnTo>
                    <a:pt x="3709" y="1"/>
                  </a:ln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0"/>
            <p:cNvSpPr/>
            <p:nvPr/>
          </p:nvSpPr>
          <p:spPr>
            <a:xfrm>
              <a:off x="2658150" y="4704575"/>
              <a:ext cx="165550" cy="148725"/>
            </a:xfrm>
            <a:custGeom>
              <a:avLst/>
              <a:gdLst/>
              <a:ahLst/>
              <a:cxnLst/>
              <a:rect l="l" t="t" r="r" b="b"/>
              <a:pathLst>
                <a:path w="6622" h="5949" extrusionOk="0">
                  <a:moveTo>
                    <a:pt x="1210" y="1"/>
                  </a:moveTo>
                  <a:cubicBezTo>
                    <a:pt x="1149" y="1"/>
                    <a:pt x="1079" y="43"/>
                    <a:pt x="996" y="149"/>
                  </a:cubicBezTo>
                  <a:lnTo>
                    <a:pt x="1" y="1792"/>
                  </a:lnTo>
                  <a:lnTo>
                    <a:pt x="5215" y="5949"/>
                  </a:lnTo>
                  <a:cubicBezTo>
                    <a:pt x="5215" y="5949"/>
                    <a:pt x="6622" y="4779"/>
                    <a:pt x="5763" y="4020"/>
                  </a:cubicBezTo>
                  <a:cubicBezTo>
                    <a:pt x="4717" y="3086"/>
                    <a:pt x="3560" y="2314"/>
                    <a:pt x="2303" y="1692"/>
                  </a:cubicBezTo>
                  <a:cubicBezTo>
                    <a:pt x="2303" y="1692"/>
                    <a:pt x="3809" y="1593"/>
                    <a:pt x="2776" y="721"/>
                  </a:cubicBezTo>
                  <a:cubicBezTo>
                    <a:pt x="2676" y="647"/>
                    <a:pt x="2116" y="609"/>
                    <a:pt x="2116" y="609"/>
                  </a:cubicBezTo>
                  <a:lnTo>
                    <a:pt x="1668" y="634"/>
                  </a:lnTo>
                  <a:cubicBezTo>
                    <a:pt x="1540" y="615"/>
                    <a:pt x="1443" y="1"/>
                    <a:pt x="1210"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0"/>
            <p:cNvSpPr/>
            <p:nvPr/>
          </p:nvSpPr>
          <p:spPr>
            <a:xfrm>
              <a:off x="2652550" y="4749350"/>
              <a:ext cx="136000" cy="107200"/>
            </a:xfrm>
            <a:custGeom>
              <a:avLst/>
              <a:gdLst/>
              <a:ahLst/>
              <a:cxnLst/>
              <a:rect l="l" t="t" r="r" b="b"/>
              <a:pathLst>
                <a:path w="5440" h="4288" extrusionOk="0">
                  <a:moveTo>
                    <a:pt x="225" y="1"/>
                  </a:moveTo>
                  <a:lnTo>
                    <a:pt x="1" y="275"/>
                  </a:lnTo>
                  <a:lnTo>
                    <a:pt x="361" y="561"/>
                  </a:lnTo>
                  <a:lnTo>
                    <a:pt x="548" y="486"/>
                  </a:lnTo>
                  <a:lnTo>
                    <a:pt x="585" y="747"/>
                  </a:lnTo>
                  <a:lnTo>
                    <a:pt x="4941" y="4207"/>
                  </a:lnTo>
                  <a:cubicBezTo>
                    <a:pt x="5011" y="4261"/>
                    <a:pt x="5091" y="4287"/>
                    <a:pt x="5168" y="4287"/>
                  </a:cubicBezTo>
                  <a:cubicBezTo>
                    <a:pt x="5270" y="4287"/>
                    <a:pt x="5369" y="4242"/>
                    <a:pt x="5439" y="4158"/>
                  </a:cubicBezTo>
                  <a:lnTo>
                    <a:pt x="2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0"/>
            <p:cNvSpPr/>
            <p:nvPr/>
          </p:nvSpPr>
          <p:spPr>
            <a:xfrm>
              <a:off x="2707625" y="3776750"/>
              <a:ext cx="507500" cy="931875"/>
            </a:xfrm>
            <a:custGeom>
              <a:avLst/>
              <a:gdLst/>
              <a:ahLst/>
              <a:cxnLst/>
              <a:rect l="l" t="t" r="r" b="b"/>
              <a:pathLst>
                <a:path w="20300" h="37275" extrusionOk="0">
                  <a:moveTo>
                    <a:pt x="20299" y="0"/>
                  </a:moveTo>
                  <a:lnTo>
                    <a:pt x="9708" y="461"/>
                  </a:lnTo>
                  <a:lnTo>
                    <a:pt x="9496" y="20112"/>
                  </a:lnTo>
                  <a:lnTo>
                    <a:pt x="0" y="35569"/>
                  </a:lnTo>
                  <a:lnTo>
                    <a:pt x="2415" y="37274"/>
                  </a:lnTo>
                  <a:lnTo>
                    <a:pt x="13753" y="21556"/>
                  </a:lnTo>
                  <a:lnTo>
                    <a:pt x="20299"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0"/>
            <p:cNvSpPr/>
            <p:nvPr/>
          </p:nvSpPr>
          <p:spPr>
            <a:xfrm>
              <a:off x="2725050" y="4637650"/>
              <a:ext cx="63500" cy="42350"/>
            </a:xfrm>
            <a:custGeom>
              <a:avLst/>
              <a:gdLst/>
              <a:ahLst/>
              <a:cxnLst/>
              <a:rect l="l" t="t" r="r" b="b"/>
              <a:pathLst>
                <a:path w="2540" h="1694" fill="none" extrusionOk="0">
                  <a:moveTo>
                    <a:pt x="2539" y="1693"/>
                  </a:moveTo>
                  <a:lnTo>
                    <a:pt x="0" y="1"/>
                  </a:lnTo>
                </a:path>
              </a:pathLst>
            </a:custGeom>
            <a:noFill/>
            <a:ln w="925" cap="flat" cmpd="sng">
              <a:solidFill>
                <a:srgbClr val="112024"/>
              </a:solidFill>
              <a:prstDash val="solid"/>
              <a:miter lim="124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0"/>
            <p:cNvSpPr/>
            <p:nvPr/>
          </p:nvSpPr>
          <p:spPr>
            <a:xfrm>
              <a:off x="2737800" y="3799150"/>
              <a:ext cx="326400" cy="888325"/>
            </a:xfrm>
            <a:custGeom>
              <a:avLst/>
              <a:gdLst/>
              <a:ahLst/>
              <a:cxnLst/>
              <a:rect l="l" t="t" r="r" b="b"/>
              <a:pathLst>
                <a:path w="13056" h="35533" fill="none" extrusionOk="0">
                  <a:moveTo>
                    <a:pt x="13056" y="0"/>
                  </a:moveTo>
                  <a:lnTo>
                    <a:pt x="10654" y="19863"/>
                  </a:lnTo>
                  <a:lnTo>
                    <a:pt x="1" y="35532"/>
                  </a:lnTo>
                </a:path>
              </a:pathLst>
            </a:custGeom>
            <a:noFill/>
            <a:ln w="925" cap="flat" cmpd="sng">
              <a:solidFill>
                <a:srgbClr val="112024"/>
              </a:solidFill>
              <a:prstDash val="solid"/>
              <a:miter lim="124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0"/>
            <p:cNvSpPr/>
            <p:nvPr/>
          </p:nvSpPr>
          <p:spPr>
            <a:xfrm>
              <a:off x="3434450" y="4637400"/>
              <a:ext cx="119800" cy="171225"/>
            </a:xfrm>
            <a:custGeom>
              <a:avLst/>
              <a:gdLst/>
              <a:ahLst/>
              <a:cxnLst/>
              <a:rect l="l" t="t" r="r" b="b"/>
              <a:pathLst>
                <a:path w="4792" h="6849" extrusionOk="0">
                  <a:moveTo>
                    <a:pt x="1427" y="0"/>
                  </a:moveTo>
                  <a:cubicBezTo>
                    <a:pt x="1391" y="0"/>
                    <a:pt x="1353" y="11"/>
                    <a:pt x="1319" y="36"/>
                  </a:cubicBezTo>
                  <a:lnTo>
                    <a:pt x="100" y="919"/>
                  </a:lnTo>
                  <a:cubicBezTo>
                    <a:pt x="25" y="969"/>
                    <a:pt x="0" y="1081"/>
                    <a:pt x="50" y="1156"/>
                  </a:cubicBezTo>
                  <a:lnTo>
                    <a:pt x="3684" y="6769"/>
                  </a:lnTo>
                  <a:cubicBezTo>
                    <a:pt x="3718" y="6820"/>
                    <a:pt x="3777" y="6848"/>
                    <a:pt x="3838" y="6848"/>
                  </a:cubicBezTo>
                  <a:cubicBezTo>
                    <a:pt x="3865" y="6848"/>
                    <a:pt x="3894" y="6843"/>
                    <a:pt x="3921" y="6831"/>
                  </a:cubicBezTo>
                  <a:lnTo>
                    <a:pt x="4680" y="6420"/>
                  </a:lnTo>
                  <a:cubicBezTo>
                    <a:pt x="4754" y="6383"/>
                    <a:pt x="4792" y="6296"/>
                    <a:pt x="4767" y="6209"/>
                  </a:cubicBezTo>
                  <a:cubicBezTo>
                    <a:pt x="4033" y="3832"/>
                    <a:pt x="2041" y="782"/>
                    <a:pt x="1568" y="73"/>
                  </a:cubicBezTo>
                  <a:cubicBezTo>
                    <a:pt x="1538" y="27"/>
                    <a:pt x="1484" y="0"/>
                    <a:pt x="1427" y="0"/>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0"/>
            <p:cNvSpPr/>
            <p:nvPr/>
          </p:nvSpPr>
          <p:spPr>
            <a:xfrm>
              <a:off x="3505800" y="4724150"/>
              <a:ext cx="179450" cy="107325"/>
            </a:xfrm>
            <a:custGeom>
              <a:avLst/>
              <a:gdLst/>
              <a:ahLst/>
              <a:cxnLst/>
              <a:rect l="l" t="t" r="r" b="b"/>
              <a:pathLst>
                <a:path w="7178" h="4293" extrusionOk="0">
                  <a:moveTo>
                    <a:pt x="6024" y="0"/>
                  </a:moveTo>
                  <a:cubicBezTo>
                    <a:pt x="5918" y="0"/>
                    <a:pt x="5805" y="23"/>
                    <a:pt x="5684" y="75"/>
                  </a:cubicBezTo>
                  <a:cubicBezTo>
                    <a:pt x="4564" y="561"/>
                    <a:pt x="3493" y="1171"/>
                    <a:pt x="2510" y="1905"/>
                  </a:cubicBezTo>
                  <a:cubicBezTo>
                    <a:pt x="2476" y="1929"/>
                    <a:pt x="2438" y="1940"/>
                    <a:pt x="2402" y="1940"/>
                  </a:cubicBezTo>
                  <a:cubicBezTo>
                    <a:pt x="2304" y="1940"/>
                    <a:pt x="2215" y="1864"/>
                    <a:pt x="2224" y="1755"/>
                  </a:cubicBezTo>
                  <a:cubicBezTo>
                    <a:pt x="2260" y="1503"/>
                    <a:pt x="2211" y="1238"/>
                    <a:pt x="1908" y="1238"/>
                  </a:cubicBezTo>
                  <a:cubicBezTo>
                    <a:pt x="1792" y="1238"/>
                    <a:pt x="1639" y="1277"/>
                    <a:pt x="1440" y="1370"/>
                  </a:cubicBezTo>
                  <a:cubicBezTo>
                    <a:pt x="1340" y="1419"/>
                    <a:pt x="1091" y="1830"/>
                    <a:pt x="1054" y="1905"/>
                  </a:cubicBezTo>
                  <a:cubicBezTo>
                    <a:pt x="1054" y="1917"/>
                    <a:pt x="1042" y="1917"/>
                    <a:pt x="1042" y="1930"/>
                  </a:cubicBezTo>
                  <a:lnTo>
                    <a:pt x="880" y="2340"/>
                  </a:lnTo>
                  <a:cubicBezTo>
                    <a:pt x="861" y="2371"/>
                    <a:pt x="800" y="2378"/>
                    <a:pt x="721" y="2378"/>
                  </a:cubicBezTo>
                  <a:cubicBezTo>
                    <a:pt x="639" y="2378"/>
                    <a:pt x="538" y="2370"/>
                    <a:pt x="440" y="2370"/>
                  </a:cubicBezTo>
                  <a:cubicBezTo>
                    <a:pt x="208" y="2370"/>
                    <a:pt x="1" y="2418"/>
                    <a:pt x="158" y="2739"/>
                  </a:cubicBezTo>
                  <a:lnTo>
                    <a:pt x="1129" y="4220"/>
                  </a:lnTo>
                  <a:cubicBezTo>
                    <a:pt x="1163" y="4262"/>
                    <a:pt x="1219" y="4293"/>
                    <a:pt x="1275" y="4293"/>
                  </a:cubicBezTo>
                  <a:cubicBezTo>
                    <a:pt x="1302" y="4293"/>
                    <a:pt x="1329" y="4286"/>
                    <a:pt x="1353" y="4269"/>
                  </a:cubicBezTo>
                  <a:lnTo>
                    <a:pt x="7065" y="1457"/>
                  </a:lnTo>
                  <a:cubicBezTo>
                    <a:pt x="7140" y="1419"/>
                    <a:pt x="7177" y="1320"/>
                    <a:pt x="7152" y="1245"/>
                  </a:cubicBezTo>
                  <a:cubicBezTo>
                    <a:pt x="7035" y="881"/>
                    <a:pt x="6677" y="0"/>
                    <a:pt x="6024"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0"/>
            <p:cNvSpPr/>
            <p:nvPr/>
          </p:nvSpPr>
          <p:spPr>
            <a:xfrm>
              <a:off x="3537125" y="4758700"/>
              <a:ext cx="150925" cy="80400"/>
            </a:xfrm>
            <a:custGeom>
              <a:avLst/>
              <a:gdLst/>
              <a:ahLst/>
              <a:cxnLst/>
              <a:rect l="l" t="t" r="r" b="b"/>
              <a:pathLst>
                <a:path w="6037" h="3216" extrusionOk="0">
                  <a:moveTo>
                    <a:pt x="5949" y="0"/>
                  </a:moveTo>
                  <a:lnTo>
                    <a:pt x="125" y="2887"/>
                  </a:lnTo>
                  <a:cubicBezTo>
                    <a:pt x="38" y="2925"/>
                    <a:pt x="0" y="3037"/>
                    <a:pt x="50" y="3124"/>
                  </a:cubicBezTo>
                  <a:cubicBezTo>
                    <a:pt x="76" y="3185"/>
                    <a:pt x="133" y="3215"/>
                    <a:pt x="194" y="3215"/>
                  </a:cubicBezTo>
                  <a:cubicBezTo>
                    <a:pt x="221" y="3215"/>
                    <a:pt x="248" y="3210"/>
                    <a:pt x="274" y="3199"/>
                  </a:cubicBezTo>
                  <a:lnTo>
                    <a:pt x="535" y="3074"/>
                  </a:lnTo>
                  <a:lnTo>
                    <a:pt x="548" y="2863"/>
                  </a:lnTo>
                  <a:lnTo>
                    <a:pt x="735" y="2925"/>
                  </a:lnTo>
                  <a:cubicBezTo>
                    <a:pt x="745" y="2928"/>
                    <a:pt x="757" y="2930"/>
                    <a:pt x="770" y="2930"/>
                  </a:cubicBezTo>
                  <a:cubicBezTo>
                    <a:pt x="800" y="2930"/>
                    <a:pt x="833" y="2921"/>
                    <a:pt x="859" y="2912"/>
                  </a:cubicBezTo>
                  <a:lnTo>
                    <a:pt x="5787" y="473"/>
                  </a:lnTo>
                  <a:cubicBezTo>
                    <a:pt x="5962" y="386"/>
                    <a:pt x="6036" y="174"/>
                    <a:pt x="59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0"/>
            <p:cNvSpPr/>
            <p:nvPr/>
          </p:nvSpPr>
          <p:spPr>
            <a:xfrm>
              <a:off x="2934450" y="3767100"/>
              <a:ext cx="599900" cy="971775"/>
            </a:xfrm>
            <a:custGeom>
              <a:avLst/>
              <a:gdLst/>
              <a:ahLst/>
              <a:cxnLst/>
              <a:rect l="l" t="t" r="r" b="b"/>
              <a:pathLst>
                <a:path w="23996" h="38871" extrusionOk="0">
                  <a:moveTo>
                    <a:pt x="10903" y="0"/>
                  </a:moveTo>
                  <a:cubicBezTo>
                    <a:pt x="8770" y="675"/>
                    <a:pt x="6274" y="787"/>
                    <a:pt x="3741" y="787"/>
                  </a:cubicBezTo>
                  <a:cubicBezTo>
                    <a:pt x="2490" y="787"/>
                    <a:pt x="1230" y="760"/>
                    <a:pt x="0" y="760"/>
                  </a:cubicBezTo>
                  <a:cubicBezTo>
                    <a:pt x="759" y="5514"/>
                    <a:pt x="3186" y="6883"/>
                    <a:pt x="6584" y="8638"/>
                  </a:cubicBezTo>
                  <a:cubicBezTo>
                    <a:pt x="12309" y="15072"/>
                    <a:pt x="17548" y="32508"/>
                    <a:pt x="21506" y="38793"/>
                  </a:cubicBezTo>
                  <a:cubicBezTo>
                    <a:pt x="21539" y="38836"/>
                    <a:pt x="21590" y="38870"/>
                    <a:pt x="21643" y="38870"/>
                  </a:cubicBezTo>
                  <a:cubicBezTo>
                    <a:pt x="21652" y="38870"/>
                    <a:pt x="21660" y="38869"/>
                    <a:pt x="21668" y="38868"/>
                  </a:cubicBezTo>
                  <a:cubicBezTo>
                    <a:pt x="22440" y="38855"/>
                    <a:pt x="23199" y="38644"/>
                    <a:pt x="23871" y="38283"/>
                  </a:cubicBezTo>
                  <a:cubicBezTo>
                    <a:pt x="23958" y="38233"/>
                    <a:pt x="23995" y="38133"/>
                    <a:pt x="23958" y="38046"/>
                  </a:cubicBezTo>
                  <a:cubicBezTo>
                    <a:pt x="18619" y="26534"/>
                    <a:pt x="17063" y="11102"/>
                    <a:pt x="10903"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0"/>
            <p:cNvSpPr/>
            <p:nvPr/>
          </p:nvSpPr>
          <p:spPr>
            <a:xfrm>
              <a:off x="3139800" y="3783275"/>
              <a:ext cx="73450" cy="228100"/>
            </a:xfrm>
            <a:custGeom>
              <a:avLst/>
              <a:gdLst/>
              <a:ahLst/>
              <a:cxnLst/>
              <a:rect l="l" t="t" r="r" b="b"/>
              <a:pathLst>
                <a:path w="2938" h="9124" fill="none" extrusionOk="0">
                  <a:moveTo>
                    <a:pt x="0" y="1"/>
                  </a:moveTo>
                  <a:cubicBezTo>
                    <a:pt x="0" y="1"/>
                    <a:pt x="2054" y="4817"/>
                    <a:pt x="2489" y="5688"/>
                  </a:cubicBezTo>
                  <a:cubicBezTo>
                    <a:pt x="2937" y="6559"/>
                    <a:pt x="1643" y="9123"/>
                    <a:pt x="1643" y="9123"/>
                  </a:cubicBezTo>
                </a:path>
              </a:pathLst>
            </a:custGeom>
            <a:noFill/>
            <a:ln w="925" cap="flat" cmpd="sng">
              <a:solidFill>
                <a:srgbClr val="112024"/>
              </a:solidFill>
              <a:prstDash val="solid"/>
              <a:miter lim="124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0"/>
            <p:cNvSpPr/>
            <p:nvPr/>
          </p:nvSpPr>
          <p:spPr>
            <a:xfrm>
              <a:off x="3081925" y="3783275"/>
              <a:ext cx="417875" cy="952725"/>
            </a:xfrm>
            <a:custGeom>
              <a:avLst/>
              <a:gdLst/>
              <a:ahLst/>
              <a:cxnLst/>
              <a:rect l="l" t="t" r="r" b="b"/>
              <a:pathLst>
                <a:path w="16715" h="38109" fill="none" extrusionOk="0">
                  <a:moveTo>
                    <a:pt x="0" y="1"/>
                  </a:moveTo>
                  <a:cubicBezTo>
                    <a:pt x="0" y="1"/>
                    <a:pt x="14997" y="34661"/>
                    <a:pt x="16715" y="38109"/>
                  </a:cubicBezTo>
                </a:path>
              </a:pathLst>
            </a:custGeom>
            <a:noFill/>
            <a:ln w="925" cap="flat" cmpd="sng">
              <a:solidFill>
                <a:srgbClr val="112024"/>
              </a:solidFill>
              <a:prstDash val="solid"/>
              <a:miter lim="124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0"/>
            <p:cNvSpPr/>
            <p:nvPr/>
          </p:nvSpPr>
          <p:spPr>
            <a:xfrm>
              <a:off x="3455600" y="4687450"/>
              <a:ext cx="63500" cy="22725"/>
            </a:xfrm>
            <a:custGeom>
              <a:avLst/>
              <a:gdLst/>
              <a:ahLst/>
              <a:cxnLst/>
              <a:rect l="l" t="t" r="r" b="b"/>
              <a:pathLst>
                <a:path w="2540" h="909" fill="none" extrusionOk="0">
                  <a:moveTo>
                    <a:pt x="2539" y="0"/>
                  </a:moveTo>
                  <a:lnTo>
                    <a:pt x="1" y="909"/>
                  </a:lnTo>
                </a:path>
              </a:pathLst>
            </a:custGeom>
            <a:noFill/>
            <a:ln w="925" cap="flat" cmpd="sng">
              <a:solidFill>
                <a:srgbClr val="112024"/>
              </a:solidFill>
              <a:prstDash val="solid"/>
              <a:miter lim="124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0"/>
            <p:cNvSpPr/>
            <p:nvPr/>
          </p:nvSpPr>
          <p:spPr>
            <a:xfrm>
              <a:off x="3166250" y="3197400"/>
              <a:ext cx="182025" cy="349750"/>
            </a:xfrm>
            <a:custGeom>
              <a:avLst/>
              <a:gdLst/>
              <a:ahLst/>
              <a:cxnLst/>
              <a:rect l="l" t="t" r="r" b="b"/>
              <a:pathLst>
                <a:path w="7281" h="13990" extrusionOk="0">
                  <a:moveTo>
                    <a:pt x="2452" y="1"/>
                  </a:moveTo>
                  <a:cubicBezTo>
                    <a:pt x="2452" y="1"/>
                    <a:pt x="0" y="5166"/>
                    <a:pt x="1469" y="9036"/>
                  </a:cubicBezTo>
                  <a:cubicBezTo>
                    <a:pt x="2925" y="12894"/>
                    <a:pt x="5538" y="13989"/>
                    <a:pt x="5538" y="13989"/>
                  </a:cubicBezTo>
                  <a:cubicBezTo>
                    <a:pt x="5538" y="13989"/>
                    <a:pt x="7281" y="10953"/>
                    <a:pt x="6036" y="7704"/>
                  </a:cubicBezTo>
                  <a:cubicBezTo>
                    <a:pt x="4792" y="4456"/>
                    <a:pt x="2452" y="1"/>
                    <a:pt x="2452"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0"/>
            <p:cNvSpPr/>
            <p:nvPr/>
          </p:nvSpPr>
          <p:spPr>
            <a:xfrm>
              <a:off x="3202025" y="3192750"/>
              <a:ext cx="89000" cy="444000"/>
            </a:xfrm>
            <a:custGeom>
              <a:avLst/>
              <a:gdLst/>
              <a:ahLst/>
              <a:cxnLst/>
              <a:rect l="l" t="t" r="r" b="b"/>
              <a:pathLst>
                <a:path w="3560" h="17760" extrusionOk="0">
                  <a:moveTo>
                    <a:pt x="1606" y="0"/>
                  </a:moveTo>
                  <a:lnTo>
                    <a:pt x="0" y="411"/>
                  </a:lnTo>
                  <a:lnTo>
                    <a:pt x="312" y="17760"/>
                  </a:lnTo>
                  <a:cubicBezTo>
                    <a:pt x="3560" y="17722"/>
                    <a:pt x="3037" y="8351"/>
                    <a:pt x="3012" y="5090"/>
                  </a:cubicBezTo>
                  <a:cubicBezTo>
                    <a:pt x="3000" y="1817"/>
                    <a:pt x="1606" y="0"/>
                    <a:pt x="16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0"/>
            <p:cNvSpPr/>
            <p:nvPr/>
          </p:nvSpPr>
          <p:spPr>
            <a:xfrm>
              <a:off x="2903325" y="3161475"/>
              <a:ext cx="380150" cy="648000"/>
            </a:xfrm>
            <a:custGeom>
              <a:avLst/>
              <a:gdLst/>
              <a:ahLst/>
              <a:cxnLst/>
              <a:rect l="l" t="t" r="r" b="b"/>
              <a:pathLst>
                <a:path w="15206" h="25920" extrusionOk="0">
                  <a:moveTo>
                    <a:pt x="12077" y="0"/>
                  </a:moveTo>
                  <a:cubicBezTo>
                    <a:pt x="9936" y="0"/>
                    <a:pt x="7514" y="283"/>
                    <a:pt x="5614" y="641"/>
                  </a:cubicBezTo>
                  <a:cubicBezTo>
                    <a:pt x="4083" y="927"/>
                    <a:pt x="2876" y="1263"/>
                    <a:pt x="2415" y="1562"/>
                  </a:cubicBezTo>
                  <a:cubicBezTo>
                    <a:pt x="2029" y="1811"/>
                    <a:pt x="1" y="17928"/>
                    <a:pt x="548" y="25370"/>
                  </a:cubicBezTo>
                  <a:cubicBezTo>
                    <a:pt x="1357" y="25758"/>
                    <a:pt x="2957" y="25919"/>
                    <a:pt x="4813" y="25919"/>
                  </a:cubicBezTo>
                  <a:cubicBezTo>
                    <a:pt x="9271" y="25919"/>
                    <a:pt x="15205" y="24991"/>
                    <a:pt x="15197" y="24051"/>
                  </a:cubicBezTo>
                  <a:cubicBezTo>
                    <a:pt x="15186" y="23711"/>
                    <a:pt x="14682" y="23014"/>
                    <a:pt x="14359" y="23014"/>
                  </a:cubicBezTo>
                  <a:cubicBezTo>
                    <a:pt x="14315" y="23014"/>
                    <a:pt x="14274" y="23027"/>
                    <a:pt x="14238" y="23055"/>
                  </a:cubicBezTo>
                  <a:cubicBezTo>
                    <a:pt x="13591" y="15339"/>
                    <a:pt x="13591" y="7511"/>
                    <a:pt x="13989" y="81"/>
                  </a:cubicBezTo>
                  <a:cubicBezTo>
                    <a:pt x="13678" y="56"/>
                    <a:pt x="13342" y="31"/>
                    <a:pt x="12994" y="19"/>
                  </a:cubicBezTo>
                  <a:cubicBezTo>
                    <a:pt x="12696" y="6"/>
                    <a:pt x="12389" y="0"/>
                    <a:pt x="12077"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0"/>
            <p:cNvSpPr/>
            <p:nvPr/>
          </p:nvSpPr>
          <p:spPr>
            <a:xfrm>
              <a:off x="2915775" y="3735350"/>
              <a:ext cx="345700" cy="42050"/>
            </a:xfrm>
            <a:custGeom>
              <a:avLst/>
              <a:gdLst/>
              <a:ahLst/>
              <a:cxnLst/>
              <a:rect l="l" t="t" r="r" b="b"/>
              <a:pathLst>
                <a:path w="13828" h="1682" fill="none" extrusionOk="0">
                  <a:moveTo>
                    <a:pt x="13827" y="1"/>
                  </a:moveTo>
                  <a:cubicBezTo>
                    <a:pt x="11065" y="661"/>
                    <a:pt x="8239" y="1034"/>
                    <a:pt x="5427" y="1420"/>
                  </a:cubicBezTo>
                  <a:cubicBezTo>
                    <a:pt x="4717" y="1507"/>
                    <a:pt x="3995" y="1606"/>
                    <a:pt x="3286" y="1644"/>
                  </a:cubicBezTo>
                  <a:cubicBezTo>
                    <a:pt x="2178" y="1681"/>
                    <a:pt x="1071" y="1582"/>
                    <a:pt x="0" y="1333"/>
                  </a:cubicBezTo>
                </a:path>
              </a:pathLst>
            </a:custGeom>
            <a:noFill/>
            <a:ln w="4050" cap="flat" cmpd="sng">
              <a:solidFill>
                <a:srgbClr val="FEFEFE"/>
              </a:solidFill>
              <a:prstDash val="solid"/>
              <a:miter lim="124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0"/>
            <p:cNvSpPr/>
            <p:nvPr/>
          </p:nvSpPr>
          <p:spPr>
            <a:xfrm>
              <a:off x="3064500" y="3426725"/>
              <a:ext cx="150625" cy="277550"/>
            </a:xfrm>
            <a:custGeom>
              <a:avLst/>
              <a:gdLst/>
              <a:ahLst/>
              <a:cxnLst/>
              <a:rect l="l" t="t" r="r" b="b"/>
              <a:pathLst>
                <a:path w="6025" h="11102" fill="none" extrusionOk="0">
                  <a:moveTo>
                    <a:pt x="6024" y="11101"/>
                  </a:moveTo>
                  <a:cubicBezTo>
                    <a:pt x="3510" y="7704"/>
                    <a:pt x="1469" y="3970"/>
                    <a:pt x="0" y="0"/>
                  </a:cubicBezTo>
                </a:path>
              </a:pathLst>
            </a:custGeom>
            <a:noFill/>
            <a:ln w="4050" cap="flat" cmpd="sng">
              <a:solidFill>
                <a:srgbClr val="FEFEFE"/>
              </a:solidFill>
              <a:prstDash val="solid"/>
              <a:miter lim="124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0"/>
            <p:cNvSpPr/>
            <p:nvPr/>
          </p:nvSpPr>
          <p:spPr>
            <a:xfrm>
              <a:off x="3036800" y="3560825"/>
              <a:ext cx="79050" cy="137850"/>
            </a:xfrm>
            <a:custGeom>
              <a:avLst/>
              <a:gdLst/>
              <a:ahLst/>
              <a:cxnLst/>
              <a:rect l="l" t="t" r="r" b="b"/>
              <a:pathLst>
                <a:path w="3162" h="5514" fill="none" extrusionOk="0">
                  <a:moveTo>
                    <a:pt x="3162" y="5513"/>
                  </a:moveTo>
                  <a:cubicBezTo>
                    <a:pt x="1855" y="3833"/>
                    <a:pt x="797" y="1979"/>
                    <a:pt x="1" y="0"/>
                  </a:cubicBezTo>
                </a:path>
              </a:pathLst>
            </a:custGeom>
            <a:noFill/>
            <a:ln w="4050" cap="flat" cmpd="sng">
              <a:solidFill>
                <a:srgbClr val="FEFEFE"/>
              </a:solidFill>
              <a:prstDash val="solid"/>
              <a:miter lim="124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0"/>
            <p:cNvSpPr/>
            <p:nvPr/>
          </p:nvSpPr>
          <p:spPr>
            <a:xfrm>
              <a:off x="3043650" y="3161475"/>
              <a:ext cx="184525" cy="94900"/>
            </a:xfrm>
            <a:custGeom>
              <a:avLst/>
              <a:gdLst/>
              <a:ahLst/>
              <a:cxnLst/>
              <a:rect l="l" t="t" r="r" b="b"/>
              <a:pathLst>
                <a:path w="7381" h="3796" extrusionOk="0">
                  <a:moveTo>
                    <a:pt x="6464" y="0"/>
                  </a:moveTo>
                  <a:cubicBezTo>
                    <a:pt x="4323" y="0"/>
                    <a:pt x="1901" y="283"/>
                    <a:pt x="1" y="641"/>
                  </a:cubicBezTo>
                  <a:cubicBezTo>
                    <a:pt x="747" y="1599"/>
                    <a:pt x="2552" y="3641"/>
                    <a:pt x="4531" y="3790"/>
                  </a:cubicBezTo>
                  <a:cubicBezTo>
                    <a:pt x="4585" y="3794"/>
                    <a:pt x="4638" y="3796"/>
                    <a:pt x="4690" y="3796"/>
                  </a:cubicBezTo>
                  <a:cubicBezTo>
                    <a:pt x="6605" y="3796"/>
                    <a:pt x="7211" y="1182"/>
                    <a:pt x="7381" y="19"/>
                  </a:cubicBezTo>
                  <a:cubicBezTo>
                    <a:pt x="7083" y="6"/>
                    <a:pt x="6776" y="0"/>
                    <a:pt x="6464"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0"/>
            <p:cNvSpPr/>
            <p:nvPr/>
          </p:nvSpPr>
          <p:spPr>
            <a:xfrm>
              <a:off x="3168725" y="3128650"/>
              <a:ext cx="52925" cy="72200"/>
            </a:xfrm>
            <a:custGeom>
              <a:avLst/>
              <a:gdLst/>
              <a:ahLst/>
              <a:cxnLst/>
              <a:rect l="l" t="t" r="r" b="b"/>
              <a:pathLst>
                <a:path w="2117" h="2888" extrusionOk="0">
                  <a:moveTo>
                    <a:pt x="2116" y="0"/>
                  </a:moveTo>
                  <a:cubicBezTo>
                    <a:pt x="2116" y="0"/>
                    <a:pt x="872" y="498"/>
                    <a:pt x="499" y="971"/>
                  </a:cubicBezTo>
                  <a:cubicBezTo>
                    <a:pt x="125" y="1444"/>
                    <a:pt x="1" y="2888"/>
                    <a:pt x="1" y="2888"/>
                  </a:cubicBezTo>
                  <a:cubicBezTo>
                    <a:pt x="2054" y="2701"/>
                    <a:pt x="2116" y="0"/>
                    <a:pt x="2116" y="0"/>
                  </a:cubicBezTo>
                  <a:close/>
                </a:path>
              </a:pathLst>
            </a:custGeom>
            <a:solidFill>
              <a:srgbClr val="6634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0"/>
            <p:cNvSpPr/>
            <p:nvPr/>
          </p:nvSpPr>
          <p:spPr>
            <a:xfrm>
              <a:off x="3093700" y="3121850"/>
              <a:ext cx="180850" cy="185425"/>
            </a:xfrm>
            <a:custGeom>
              <a:avLst/>
              <a:gdLst/>
              <a:ahLst/>
              <a:cxnLst/>
              <a:rect l="l" t="t" r="r" b="b"/>
              <a:pathLst>
                <a:path w="7234" h="7417" extrusionOk="0">
                  <a:moveTo>
                    <a:pt x="1943" y="0"/>
                  </a:moveTo>
                  <a:cubicBezTo>
                    <a:pt x="60" y="0"/>
                    <a:pt x="0" y="1555"/>
                    <a:pt x="251" y="1741"/>
                  </a:cubicBezTo>
                  <a:cubicBezTo>
                    <a:pt x="637" y="2027"/>
                    <a:pt x="2579" y="2985"/>
                    <a:pt x="4844" y="3147"/>
                  </a:cubicBezTo>
                  <a:cubicBezTo>
                    <a:pt x="4757" y="3284"/>
                    <a:pt x="4172" y="3869"/>
                    <a:pt x="4147" y="5313"/>
                  </a:cubicBezTo>
                  <a:cubicBezTo>
                    <a:pt x="3960" y="5562"/>
                    <a:pt x="3798" y="5810"/>
                    <a:pt x="3649" y="6072"/>
                  </a:cubicBezTo>
                  <a:cubicBezTo>
                    <a:pt x="3624" y="6147"/>
                    <a:pt x="3612" y="6694"/>
                    <a:pt x="4159" y="6694"/>
                  </a:cubicBezTo>
                  <a:cubicBezTo>
                    <a:pt x="4542" y="6694"/>
                    <a:pt x="5108" y="7417"/>
                    <a:pt x="5461" y="7417"/>
                  </a:cubicBezTo>
                  <a:cubicBezTo>
                    <a:pt x="5498" y="7417"/>
                    <a:pt x="5533" y="7409"/>
                    <a:pt x="5565" y="7391"/>
                  </a:cubicBezTo>
                  <a:cubicBezTo>
                    <a:pt x="5926" y="7204"/>
                    <a:pt x="5690" y="6731"/>
                    <a:pt x="5279" y="6445"/>
                  </a:cubicBezTo>
                  <a:cubicBezTo>
                    <a:pt x="4993" y="6246"/>
                    <a:pt x="4956" y="6010"/>
                    <a:pt x="5043" y="5786"/>
                  </a:cubicBezTo>
                  <a:cubicBezTo>
                    <a:pt x="5043" y="5773"/>
                    <a:pt x="7233" y="2052"/>
                    <a:pt x="6798" y="1803"/>
                  </a:cubicBezTo>
                  <a:cubicBezTo>
                    <a:pt x="4495" y="450"/>
                    <a:pt x="2956" y="0"/>
                    <a:pt x="1943" y="0"/>
                  </a:cubicBezTo>
                  <a:close/>
                </a:path>
              </a:pathLst>
            </a:custGeom>
            <a:solidFill>
              <a:srgbClr val="E88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0"/>
            <p:cNvSpPr/>
            <p:nvPr/>
          </p:nvSpPr>
          <p:spPr>
            <a:xfrm>
              <a:off x="3013775" y="3073250"/>
              <a:ext cx="207875" cy="127600"/>
            </a:xfrm>
            <a:custGeom>
              <a:avLst/>
              <a:gdLst/>
              <a:ahLst/>
              <a:cxnLst/>
              <a:rect l="l" t="t" r="r" b="b"/>
              <a:pathLst>
                <a:path w="8315" h="5104" extrusionOk="0">
                  <a:moveTo>
                    <a:pt x="4556" y="1"/>
                  </a:moveTo>
                  <a:lnTo>
                    <a:pt x="1133" y="213"/>
                  </a:lnTo>
                  <a:cubicBezTo>
                    <a:pt x="1133" y="213"/>
                    <a:pt x="1" y="2888"/>
                    <a:pt x="673" y="3299"/>
                  </a:cubicBezTo>
                  <a:cubicBezTo>
                    <a:pt x="1345" y="3697"/>
                    <a:pt x="6199" y="5104"/>
                    <a:pt x="6199" y="5104"/>
                  </a:cubicBezTo>
                  <a:cubicBezTo>
                    <a:pt x="6585" y="3710"/>
                    <a:pt x="8314" y="2216"/>
                    <a:pt x="8314" y="2216"/>
                  </a:cubicBezTo>
                  <a:lnTo>
                    <a:pt x="4556" y="1"/>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0"/>
            <p:cNvSpPr/>
            <p:nvPr/>
          </p:nvSpPr>
          <p:spPr>
            <a:xfrm>
              <a:off x="2918575" y="2887200"/>
              <a:ext cx="186400" cy="241425"/>
            </a:xfrm>
            <a:custGeom>
              <a:avLst/>
              <a:gdLst/>
              <a:ahLst/>
              <a:cxnLst/>
              <a:rect l="l" t="t" r="r" b="b"/>
              <a:pathLst>
                <a:path w="7456" h="9657" extrusionOk="0">
                  <a:moveTo>
                    <a:pt x="5327" y="1"/>
                  </a:moveTo>
                  <a:lnTo>
                    <a:pt x="2104" y="237"/>
                  </a:lnTo>
                  <a:cubicBezTo>
                    <a:pt x="2104" y="237"/>
                    <a:pt x="971" y="498"/>
                    <a:pt x="561" y="909"/>
                  </a:cubicBezTo>
                  <a:cubicBezTo>
                    <a:pt x="150" y="1307"/>
                    <a:pt x="0" y="9160"/>
                    <a:pt x="0" y="9160"/>
                  </a:cubicBezTo>
                  <a:cubicBezTo>
                    <a:pt x="0" y="9160"/>
                    <a:pt x="1438" y="9657"/>
                    <a:pt x="3088" y="9657"/>
                  </a:cubicBezTo>
                  <a:cubicBezTo>
                    <a:pt x="3731" y="9657"/>
                    <a:pt x="4406" y="9581"/>
                    <a:pt x="5041" y="9372"/>
                  </a:cubicBezTo>
                  <a:cubicBezTo>
                    <a:pt x="6734" y="8824"/>
                    <a:pt x="7455" y="7704"/>
                    <a:pt x="7455" y="7704"/>
                  </a:cubicBezTo>
                  <a:lnTo>
                    <a:pt x="7007" y="785"/>
                  </a:lnTo>
                  <a:lnTo>
                    <a:pt x="5327" y="1"/>
                  </a:lnTo>
                  <a:close/>
                </a:path>
              </a:pathLst>
            </a:custGeom>
            <a:solidFill>
              <a:srgbClr val="EDC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0"/>
            <p:cNvSpPr/>
            <p:nvPr/>
          </p:nvSpPr>
          <p:spPr>
            <a:xfrm>
              <a:off x="2919200" y="3054600"/>
              <a:ext cx="185775" cy="47925"/>
            </a:xfrm>
            <a:custGeom>
              <a:avLst/>
              <a:gdLst/>
              <a:ahLst/>
              <a:cxnLst/>
              <a:rect l="l" t="t" r="r" b="b"/>
              <a:pathLst>
                <a:path w="7431" h="1917" fill="none" extrusionOk="0">
                  <a:moveTo>
                    <a:pt x="7430" y="0"/>
                  </a:moveTo>
                  <a:cubicBezTo>
                    <a:pt x="7430" y="0"/>
                    <a:pt x="5999" y="1705"/>
                    <a:pt x="4829" y="1817"/>
                  </a:cubicBezTo>
                  <a:cubicBezTo>
                    <a:pt x="3659" y="1917"/>
                    <a:pt x="0" y="1407"/>
                    <a:pt x="0" y="1407"/>
                  </a:cubicBezTo>
                </a:path>
              </a:pathLst>
            </a:custGeom>
            <a:noFill/>
            <a:ln w="925" cap="flat" cmpd="sng">
              <a:solidFill>
                <a:srgbClr val="2C1817"/>
              </a:solidFill>
              <a:prstDash val="solid"/>
              <a:miter lim="124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0"/>
            <p:cNvSpPr/>
            <p:nvPr/>
          </p:nvSpPr>
          <p:spPr>
            <a:xfrm>
              <a:off x="2996350" y="2980225"/>
              <a:ext cx="76275" cy="85900"/>
            </a:xfrm>
            <a:custGeom>
              <a:avLst/>
              <a:gdLst/>
              <a:ahLst/>
              <a:cxnLst/>
              <a:rect l="l" t="t" r="r" b="b"/>
              <a:pathLst>
                <a:path w="3051" h="3436" fill="none" extrusionOk="0">
                  <a:moveTo>
                    <a:pt x="3050" y="3436"/>
                  </a:moveTo>
                  <a:cubicBezTo>
                    <a:pt x="1868" y="2440"/>
                    <a:pt x="648" y="1407"/>
                    <a:pt x="1" y="1"/>
                  </a:cubicBezTo>
                </a:path>
              </a:pathLst>
            </a:custGeom>
            <a:noFill/>
            <a:ln w="925" cap="flat" cmpd="sng">
              <a:solidFill>
                <a:srgbClr val="2C1817"/>
              </a:solidFill>
              <a:prstDash val="solid"/>
              <a:miter lim="124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0"/>
            <p:cNvSpPr/>
            <p:nvPr/>
          </p:nvSpPr>
          <p:spPr>
            <a:xfrm>
              <a:off x="3004750" y="3033125"/>
              <a:ext cx="28650" cy="34250"/>
            </a:xfrm>
            <a:custGeom>
              <a:avLst/>
              <a:gdLst/>
              <a:ahLst/>
              <a:cxnLst/>
              <a:rect l="l" t="t" r="r" b="b"/>
              <a:pathLst>
                <a:path w="1146" h="1370" fill="none" extrusionOk="0">
                  <a:moveTo>
                    <a:pt x="1146" y="1369"/>
                  </a:moveTo>
                  <a:cubicBezTo>
                    <a:pt x="748" y="921"/>
                    <a:pt x="374" y="461"/>
                    <a:pt x="1" y="0"/>
                  </a:cubicBezTo>
                </a:path>
              </a:pathLst>
            </a:custGeom>
            <a:noFill/>
            <a:ln w="925" cap="flat" cmpd="sng">
              <a:solidFill>
                <a:srgbClr val="2C1817"/>
              </a:solidFill>
              <a:prstDash val="solid"/>
              <a:miter lim="124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0"/>
            <p:cNvSpPr/>
            <p:nvPr/>
          </p:nvSpPr>
          <p:spPr>
            <a:xfrm>
              <a:off x="2921675" y="2967175"/>
              <a:ext cx="28900" cy="53350"/>
            </a:xfrm>
            <a:custGeom>
              <a:avLst/>
              <a:gdLst/>
              <a:ahLst/>
              <a:cxnLst/>
              <a:rect l="l" t="t" r="r" b="b"/>
              <a:pathLst>
                <a:path w="1156" h="2134" extrusionOk="0">
                  <a:moveTo>
                    <a:pt x="113" y="0"/>
                  </a:moveTo>
                  <a:cubicBezTo>
                    <a:pt x="113" y="784"/>
                    <a:pt x="1" y="2103"/>
                    <a:pt x="1" y="2103"/>
                  </a:cubicBezTo>
                  <a:cubicBezTo>
                    <a:pt x="75" y="2124"/>
                    <a:pt x="144" y="2134"/>
                    <a:pt x="209" y="2134"/>
                  </a:cubicBezTo>
                  <a:cubicBezTo>
                    <a:pt x="1155" y="2134"/>
                    <a:pt x="1133" y="62"/>
                    <a:pt x="1133" y="62"/>
                  </a:cubicBezTo>
                  <a:lnTo>
                    <a:pt x="113" y="0"/>
                  </a:lnTo>
                  <a:close/>
                </a:path>
              </a:pathLst>
            </a:custGeom>
            <a:solidFill>
              <a:srgbClr val="EDC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0"/>
            <p:cNvSpPr/>
            <p:nvPr/>
          </p:nvSpPr>
          <p:spPr>
            <a:xfrm>
              <a:off x="2788825" y="2824000"/>
              <a:ext cx="175300" cy="137450"/>
            </a:xfrm>
            <a:custGeom>
              <a:avLst/>
              <a:gdLst/>
              <a:ahLst/>
              <a:cxnLst/>
              <a:rect l="l" t="t" r="r" b="b"/>
              <a:pathLst>
                <a:path w="7012" h="5498" extrusionOk="0">
                  <a:moveTo>
                    <a:pt x="707" y="0"/>
                  </a:moveTo>
                  <a:cubicBezTo>
                    <a:pt x="695" y="0"/>
                    <a:pt x="684" y="1"/>
                    <a:pt x="673" y="2"/>
                  </a:cubicBezTo>
                  <a:cubicBezTo>
                    <a:pt x="573" y="27"/>
                    <a:pt x="499" y="114"/>
                    <a:pt x="499" y="226"/>
                  </a:cubicBezTo>
                  <a:cubicBezTo>
                    <a:pt x="499" y="326"/>
                    <a:pt x="523" y="425"/>
                    <a:pt x="561" y="525"/>
                  </a:cubicBezTo>
                  <a:cubicBezTo>
                    <a:pt x="586" y="624"/>
                    <a:pt x="623" y="724"/>
                    <a:pt x="660" y="824"/>
                  </a:cubicBezTo>
                  <a:cubicBezTo>
                    <a:pt x="573" y="736"/>
                    <a:pt x="461" y="674"/>
                    <a:pt x="349" y="637"/>
                  </a:cubicBezTo>
                  <a:cubicBezTo>
                    <a:pt x="333" y="634"/>
                    <a:pt x="317" y="632"/>
                    <a:pt x="301" y="632"/>
                  </a:cubicBezTo>
                  <a:cubicBezTo>
                    <a:pt x="194" y="632"/>
                    <a:pt x="94" y="701"/>
                    <a:pt x="50" y="799"/>
                  </a:cubicBezTo>
                  <a:cubicBezTo>
                    <a:pt x="38" y="886"/>
                    <a:pt x="63" y="973"/>
                    <a:pt x="113" y="1035"/>
                  </a:cubicBezTo>
                  <a:cubicBezTo>
                    <a:pt x="175" y="1097"/>
                    <a:pt x="237" y="1147"/>
                    <a:pt x="312" y="1184"/>
                  </a:cubicBezTo>
                  <a:cubicBezTo>
                    <a:pt x="125" y="1222"/>
                    <a:pt x="1" y="1384"/>
                    <a:pt x="1" y="1570"/>
                  </a:cubicBezTo>
                  <a:cubicBezTo>
                    <a:pt x="26" y="1732"/>
                    <a:pt x="212" y="1819"/>
                    <a:pt x="386" y="1856"/>
                  </a:cubicBezTo>
                  <a:cubicBezTo>
                    <a:pt x="511" y="1894"/>
                    <a:pt x="648" y="1906"/>
                    <a:pt x="772" y="1919"/>
                  </a:cubicBezTo>
                  <a:cubicBezTo>
                    <a:pt x="909" y="2217"/>
                    <a:pt x="3261" y="5092"/>
                    <a:pt x="4593" y="5391"/>
                  </a:cubicBezTo>
                  <a:cubicBezTo>
                    <a:pt x="4914" y="5465"/>
                    <a:pt x="5186" y="5497"/>
                    <a:pt x="5416" y="5497"/>
                  </a:cubicBezTo>
                  <a:cubicBezTo>
                    <a:pt x="7012" y="5497"/>
                    <a:pt x="6614" y="3938"/>
                    <a:pt x="6472" y="3698"/>
                  </a:cubicBezTo>
                  <a:cubicBezTo>
                    <a:pt x="5688" y="3425"/>
                    <a:pt x="2477" y="2168"/>
                    <a:pt x="2004" y="1483"/>
                  </a:cubicBezTo>
                  <a:cubicBezTo>
                    <a:pt x="2228" y="1296"/>
                    <a:pt x="2378" y="1023"/>
                    <a:pt x="2415" y="724"/>
                  </a:cubicBezTo>
                  <a:cubicBezTo>
                    <a:pt x="2428" y="674"/>
                    <a:pt x="2415" y="624"/>
                    <a:pt x="2378" y="587"/>
                  </a:cubicBezTo>
                  <a:cubicBezTo>
                    <a:pt x="2350" y="566"/>
                    <a:pt x="2319" y="557"/>
                    <a:pt x="2288" y="557"/>
                  </a:cubicBezTo>
                  <a:cubicBezTo>
                    <a:pt x="2263" y="557"/>
                    <a:pt x="2238" y="563"/>
                    <a:pt x="2216" y="575"/>
                  </a:cubicBezTo>
                  <a:cubicBezTo>
                    <a:pt x="2029" y="637"/>
                    <a:pt x="1892" y="761"/>
                    <a:pt x="1805" y="936"/>
                  </a:cubicBezTo>
                  <a:cubicBezTo>
                    <a:pt x="1843" y="749"/>
                    <a:pt x="1830" y="562"/>
                    <a:pt x="1768" y="375"/>
                  </a:cubicBezTo>
                  <a:cubicBezTo>
                    <a:pt x="1743" y="251"/>
                    <a:pt x="1693" y="114"/>
                    <a:pt x="1569" y="89"/>
                  </a:cubicBezTo>
                  <a:cubicBezTo>
                    <a:pt x="1557" y="87"/>
                    <a:pt x="1545" y="86"/>
                    <a:pt x="1534" y="86"/>
                  </a:cubicBezTo>
                  <a:cubicBezTo>
                    <a:pt x="1426" y="86"/>
                    <a:pt x="1341" y="188"/>
                    <a:pt x="1307" y="301"/>
                  </a:cubicBezTo>
                  <a:cubicBezTo>
                    <a:pt x="1270" y="413"/>
                    <a:pt x="1283" y="550"/>
                    <a:pt x="1258" y="662"/>
                  </a:cubicBezTo>
                  <a:cubicBezTo>
                    <a:pt x="1195" y="475"/>
                    <a:pt x="1096" y="301"/>
                    <a:pt x="971" y="139"/>
                  </a:cubicBezTo>
                  <a:cubicBezTo>
                    <a:pt x="904" y="50"/>
                    <a:pt x="807" y="0"/>
                    <a:pt x="707" y="0"/>
                  </a:cubicBezTo>
                  <a:close/>
                </a:path>
              </a:pathLst>
            </a:custGeom>
            <a:solidFill>
              <a:srgbClr val="F698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0"/>
            <p:cNvSpPr/>
            <p:nvPr/>
          </p:nvSpPr>
          <p:spPr>
            <a:xfrm>
              <a:off x="2858825" y="2880050"/>
              <a:ext cx="124175" cy="94925"/>
            </a:xfrm>
            <a:custGeom>
              <a:avLst/>
              <a:gdLst/>
              <a:ahLst/>
              <a:cxnLst/>
              <a:rect l="l" t="t" r="r" b="b"/>
              <a:pathLst>
                <a:path w="4967" h="3797" extrusionOk="0">
                  <a:moveTo>
                    <a:pt x="1171" y="0"/>
                  </a:moveTo>
                  <a:cubicBezTo>
                    <a:pt x="773" y="797"/>
                    <a:pt x="499" y="1730"/>
                    <a:pt x="1" y="2402"/>
                  </a:cubicBezTo>
                  <a:cubicBezTo>
                    <a:pt x="797" y="3560"/>
                    <a:pt x="2117" y="3796"/>
                    <a:pt x="4033" y="3796"/>
                  </a:cubicBezTo>
                  <a:cubicBezTo>
                    <a:pt x="4967" y="3273"/>
                    <a:pt x="4805" y="1743"/>
                    <a:pt x="4494" y="523"/>
                  </a:cubicBezTo>
                  <a:lnTo>
                    <a:pt x="4494" y="523"/>
                  </a:lnTo>
                  <a:cubicBezTo>
                    <a:pt x="4295" y="541"/>
                    <a:pt x="4071" y="551"/>
                    <a:pt x="3833" y="551"/>
                  </a:cubicBezTo>
                  <a:cubicBezTo>
                    <a:pt x="2926" y="551"/>
                    <a:pt x="1822" y="405"/>
                    <a:pt x="1171" y="0"/>
                  </a:cubicBezTo>
                  <a:close/>
                </a:path>
              </a:pathLst>
            </a:custGeom>
            <a:solidFill>
              <a:srgbClr val="EDC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0"/>
            <p:cNvSpPr/>
            <p:nvPr/>
          </p:nvSpPr>
          <p:spPr>
            <a:xfrm>
              <a:off x="2866625" y="2887200"/>
              <a:ext cx="37650" cy="62250"/>
            </a:xfrm>
            <a:custGeom>
              <a:avLst/>
              <a:gdLst/>
              <a:ahLst/>
              <a:cxnLst/>
              <a:rect l="l" t="t" r="r" b="b"/>
              <a:pathLst>
                <a:path w="1506" h="2490" fill="none" extrusionOk="0">
                  <a:moveTo>
                    <a:pt x="1506" y="1"/>
                  </a:moveTo>
                  <a:cubicBezTo>
                    <a:pt x="1506" y="1"/>
                    <a:pt x="1058" y="1743"/>
                    <a:pt x="0" y="2490"/>
                  </a:cubicBezTo>
                </a:path>
              </a:pathLst>
            </a:custGeom>
            <a:noFill/>
            <a:ln w="925" cap="flat" cmpd="sng">
              <a:solidFill>
                <a:srgbClr val="2C1817"/>
              </a:solidFill>
              <a:prstDash val="solid"/>
              <a:miter lim="124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0"/>
            <p:cNvSpPr/>
            <p:nvPr/>
          </p:nvSpPr>
          <p:spPr>
            <a:xfrm>
              <a:off x="2924175" y="2927650"/>
              <a:ext cx="56975" cy="52600"/>
            </a:xfrm>
            <a:custGeom>
              <a:avLst/>
              <a:gdLst/>
              <a:ahLst/>
              <a:cxnLst/>
              <a:rect l="l" t="t" r="r" b="b"/>
              <a:pathLst>
                <a:path w="2279" h="2104" fill="none" extrusionOk="0">
                  <a:moveTo>
                    <a:pt x="2116" y="0"/>
                  </a:moveTo>
                  <a:cubicBezTo>
                    <a:pt x="2116" y="0"/>
                    <a:pt x="2278" y="1058"/>
                    <a:pt x="1880" y="1581"/>
                  </a:cubicBezTo>
                  <a:cubicBezTo>
                    <a:pt x="1469" y="2104"/>
                    <a:pt x="1" y="1830"/>
                    <a:pt x="1" y="1830"/>
                  </a:cubicBezTo>
                </a:path>
              </a:pathLst>
            </a:custGeom>
            <a:noFill/>
            <a:ln w="925" cap="flat" cmpd="sng">
              <a:solidFill>
                <a:srgbClr val="2C1817"/>
              </a:solidFill>
              <a:prstDash val="solid"/>
              <a:miter lim="124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0"/>
            <p:cNvSpPr/>
            <p:nvPr/>
          </p:nvSpPr>
          <p:spPr>
            <a:xfrm>
              <a:off x="3088225" y="2754975"/>
              <a:ext cx="137475" cy="171275"/>
            </a:xfrm>
            <a:custGeom>
              <a:avLst/>
              <a:gdLst/>
              <a:ahLst/>
              <a:cxnLst/>
              <a:rect l="l" t="t" r="r" b="b"/>
              <a:pathLst>
                <a:path w="5499" h="6851" extrusionOk="0">
                  <a:moveTo>
                    <a:pt x="4328" y="0"/>
                  </a:moveTo>
                  <a:cubicBezTo>
                    <a:pt x="4216" y="13"/>
                    <a:pt x="4142" y="137"/>
                    <a:pt x="4092" y="237"/>
                  </a:cubicBezTo>
                  <a:cubicBezTo>
                    <a:pt x="4017" y="423"/>
                    <a:pt x="3980" y="622"/>
                    <a:pt x="3980" y="834"/>
                  </a:cubicBezTo>
                  <a:cubicBezTo>
                    <a:pt x="3918" y="722"/>
                    <a:pt x="3893" y="598"/>
                    <a:pt x="3831" y="498"/>
                  </a:cubicBezTo>
                  <a:cubicBezTo>
                    <a:pt x="3785" y="415"/>
                    <a:pt x="3698" y="367"/>
                    <a:pt x="3606" y="367"/>
                  </a:cubicBezTo>
                  <a:cubicBezTo>
                    <a:pt x="3573" y="367"/>
                    <a:pt x="3540" y="373"/>
                    <a:pt x="3507" y="386"/>
                  </a:cubicBezTo>
                  <a:cubicBezTo>
                    <a:pt x="3407" y="448"/>
                    <a:pt x="3395" y="598"/>
                    <a:pt x="3407" y="722"/>
                  </a:cubicBezTo>
                  <a:cubicBezTo>
                    <a:pt x="3407" y="909"/>
                    <a:pt x="3457" y="1095"/>
                    <a:pt x="3557" y="1257"/>
                  </a:cubicBezTo>
                  <a:cubicBezTo>
                    <a:pt x="3420" y="1120"/>
                    <a:pt x="3246" y="1046"/>
                    <a:pt x="3059" y="1046"/>
                  </a:cubicBezTo>
                  <a:cubicBezTo>
                    <a:pt x="3048" y="1044"/>
                    <a:pt x="3038" y="1042"/>
                    <a:pt x="3027" y="1042"/>
                  </a:cubicBezTo>
                  <a:cubicBezTo>
                    <a:pt x="2976" y="1042"/>
                    <a:pt x="2930" y="1067"/>
                    <a:pt x="2910" y="1108"/>
                  </a:cubicBezTo>
                  <a:cubicBezTo>
                    <a:pt x="2885" y="1158"/>
                    <a:pt x="2885" y="1220"/>
                    <a:pt x="2922" y="1257"/>
                  </a:cubicBezTo>
                  <a:cubicBezTo>
                    <a:pt x="3046" y="1531"/>
                    <a:pt x="3270" y="1743"/>
                    <a:pt x="3544" y="1842"/>
                  </a:cubicBezTo>
                  <a:cubicBezTo>
                    <a:pt x="3333" y="2651"/>
                    <a:pt x="707" y="4879"/>
                    <a:pt x="47" y="5389"/>
                  </a:cubicBezTo>
                  <a:cubicBezTo>
                    <a:pt x="0" y="5624"/>
                    <a:pt x="88" y="6851"/>
                    <a:pt x="1085" y="6851"/>
                  </a:cubicBezTo>
                  <a:cubicBezTo>
                    <a:pt x="1410" y="6851"/>
                    <a:pt x="1831" y="6721"/>
                    <a:pt x="2374" y="6385"/>
                  </a:cubicBezTo>
                  <a:cubicBezTo>
                    <a:pt x="3532" y="5663"/>
                    <a:pt x="4826" y="2178"/>
                    <a:pt x="4851" y="1855"/>
                  </a:cubicBezTo>
                  <a:cubicBezTo>
                    <a:pt x="4976" y="1805"/>
                    <a:pt x="5088" y="1743"/>
                    <a:pt x="5212" y="1668"/>
                  </a:cubicBezTo>
                  <a:cubicBezTo>
                    <a:pt x="5349" y="1581"/>
                    <a:pt x="5498" y="1444"/>
                    <a:pt x="5473" y="1270"/>
                  </a:cubicBezTo>
                  <a:cubicBezTo>
                    <a:pt x="5417" y="1112"/>
                    <a:pt x="5268" y="1005"/>
                    <a:pt x="5111" y="1005"/>
                  </a:cubicBezTo>
                  <a:cubicBezTo>
                    <a:pt x="5095" y="1005"/>
                    <a:pt x="5079" y="1006"/>
                    <a:pt x="5063" y="1008"/>
                  </a:cubicBezTo>
                  <a:cubicBezTo>
                    <a:pt x="5112" y="946"/>
                    <a:pt x="5162" y="884"/>
                    <a:pt x="5187" y="797"/>
                  </a:cubicBezTo>
                  <a:cubicBezTo>
                    <a:pt x="5224" y="722"/>
                    <a:pt x="5224" y="635"/>
                    <a:pt x="5175" y="560"/>
                  </a:cubicBezTo>
                  <a:cubicBezTo>
                    <a:pt x="5120" y="506"/>
                    <a:pt x="5047" y="476"/>
                    <a:pt x="4972" y="476"/>
                  </a:cubicBezTo>
                  <a:cubicBezTo>
                    <a:pt x="4927" y="476"/>
                    <a:pt x="4881" y="487"/>
                    <a:pt x="4839" y="510"/>
                  </a:cubicBezTo>
                  <a:cubicBezTo>
                    <a:pt x="4739" y="560"/>
                    <a:pt x="4677" y="685"/>
                    <a:pt x="4602" y="784"/>
                  </a:cubicBezTo>
                  <a:cubicBezTo>
                    <a:pt x="4602" y="672"/>
                    <a:pt x="4602" y="573"/>
                    <a:pt x="4602" y="461"/>
                  </a:cubicBezTo>
                  <a:cubicBezTo>
                    <a:pt x="4615" y="361"/>
                    <a:pt x="4602" y="262"/>
                    <a:pt x="4565" y="162"/>
                  </a:cubicBezTo>
                  <a:cubicBezTo>
                    <a:pt x="4527" y="62"/>
                    <a:pt x="4428" y="0"/>
                    <a:pt x="4328" y="0"/>
                  </a:cubicBezTo>
                  <a:close/>
                </a:path>
              </a:pathLst>
            </a:custGeom>
            <a:solidFill>
              <a:srgbClr val="F698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0"/>
            <p:cNvSpPr/>
            <p:nvPr/>
          </p:nvSpPr>
          <p:spPr>
            <a:xfrm>
              <a:off x="2900850" y="3196775"/>
              <a:ext cx="131000" cy="433600"/>
            </a:xfrm>
            <a:custGeom>
              <a:avLst/>
              <a:gdLst/>
              <a:ahLst/>
              <a:cxnLst/>
              <a:rect l="l" t="t" r="r" b="b"/>
              <a:pathLst>
                <a:path w="5240" h="17344" extrusionOk="0">
                  <a:moveTo>
                    <a:pt x="4157" y="1"/>
                  </a:moveTo>
                  <a:lnTo>
                    <a:pt x="2514" y="150"/>
                  </a:lnTo>
                  <a:lnTo>
                    <a:pt x="0" y="17325"/>
                  </a:lnTo>
                  <a:cubicBezTo>
                    <a:pt x="81" y="17337"/>
                    <a:pt x="161" y="17343"/>
                    <a:pt x="239" y="17343"/>
                  </a:cubicBezTo>
                  <a:cubicBezTo>
                    <a:pt x="3262" y="17343"/>
                    <a:pt x="4232" y="8407"/>
                    <a:pt x="4729" y="5253"/>
                  </a:cubicBezTo>
                  <a:cubicBezTo>
                    <a:pt x="5240" y="2029"/>
                    <a:pt x="4157" y="1"/>
                    <a:pt x="41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0"/>
            <p:cNvSpPr/>
            <p:nvPr/>
          </p:nvSpPr>
          <p:spPr>
            <a:xfrm>
              <a:off x="3086900" y="2955650"/>
              <a:ext cx="111425" cy="268300"/>
            </a:xfrm>
            <a:custGeom>
              <a:avLst/>
              <a:gdLst/>
              <a:ahLst/>
              <a:cxnLst/>
              <a:rect l="l" t="t" r="r" b="b"/>
              <a:pathLst>
                <a:path w="4457" h="10732" extrusionOk="0">
                  <a:moveTo>
                    <a:pt x="212" y="1"/>
                  </a:moveTo>
                  <a:lnTo>
                    <a:pt x="1" y="9546"/>
                  </a:lnTo>
                  <a:cubicBezTo>
                    <a:pt x="1" y="9546"/>
                    <a:pt x="1180" y="10731"/>
                    <a:pt x="2533" y="10731"/>
                  </a:cubicBezTo>
                  <a:cubicBezTo>
                    <a:pt x="3171" y="10731"/>
                    <a:pt x="3846" y="10469"/>
                    <a:pt x="4456" y="9696"/>
                  </a:cubicBezTo>
                  <a:lnTo>
                    <a:pt x="4145" y="2266"/>
                  </a:lnTo>
                  <a:lnTo>
                    <a:pt x="212" y="1"/>
                  </a:ln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0"/>
            <p:cNvSpPr/>
            <p:nvPr/>
          </p:nvSpPr>
          <p:spPr>
            <a:xfrm>
              <a:off x="3081300" y="2853675"/>
              <a:ext cx="203825" cy="252925"/>
            </a:xfrm>
            <a:custGeom>
              <a:avLst/>
              <a:gdLst/>
              <a:ahLst/>
              <a:cxnLst/>
              <a:rect l="l" t="t" r="r" b="b"/>
              <a:pathLst>
                <a:path w="8153" h="10117" extrusionOk="0">
                  <a:moveTo>
                    <a:pt x="4236" y="0"/>
                  </a:moveTo>
                  <a:cubicBezTo>
                    <a:pt x="1785" y="0"/>
                    <a:pt x="417" y="1033"/>
                    <a:pt x="262" y="3071"/>
                  </a:cubicBezTo>
                  <a:cubicBezTo>
                    <a:pt x="1" y="6432"/>
                    <a:pt x="1258" y="7589"/>
                    <a:pt x="3012" y="8933"/>
                  </a:cubicBezTo>
                  <a:cubicBezTo>
                    <a:pt x="4042" y="9722"/>
                    <a:pt x="4869" y="10116"/>
                    <a:pt x="5534" y="10116"/>
                  </a:cubicBezTo>
                  <a:cubicBezTo>
                    <a:pt x="6925" y="10116"/>
                    <a:pt x="7604" y="8387"/>
                    <a:pt x="7941" y="4926"/>
                  </a:cubicBezTo>
                  <a:cubicBezTo>
                    <a:pt x="8152" y="2748"/>
                    <a:pt x="7617" y="271"/>
                    <a:pt x="5190" y="47"/>
                  </a:cubicBezTo>
                  <a:cubicBezTo>
                    <a:pt x="4856" y="16"/>
                    <a:pt x="4538" y="0"/>
                    <a:pt x="4236" y="0"/>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0"/>
            <p:cNvSpPr/>
            <p:nvPr/>
          </p:nvSpPr>
          <p:spPr>
            <a:xfrm>
              <a:off x="3048950" y="2811900"/>
              <a:ext cx="306500" cy="168400"/>
            </a:xfrm>
            <a:custGeom>
              <a:avLst/>
              <a:gdLst/>
              <a:ahLst/>
              <a:cxnLst/>
              <a:rect l="l" t="t" r="r" b="b"/>
              <a:pathLst>
                <a:path w="12260" h="6736" extrusionOk="0">
                  <a:moveTo>
                    <a:pt x="3115" y="1"/>
                  </a:moveTo>
                  <a:cubicBezTo>
                    <a:pt x="3089" y="1"/>
                    <a:pt x="3063" y="1"/>
                    <a:pt x="3037" y="1"/>
                  </a:cubicBezTo>
                  <a:cubicBezTo>
                    <a:pt x="2651" y="1"/>
                    <a:pt x="1879" y="113"/>
                    <a:pt x="1531" y="299"/>
                  </a:cubicBezTo>
                  <a:cubicBezTo>
                    <a:pt x="1033" y="586"/>
                    <a:pt x="747" y="1133"/>
                    <a:pt x="560" y="1681"/>
                  </a:cubicBezTo>
                  <a:cubicBezTo>
                    <a:pt x="0" y="3187"/>
                    <a:pt x="473" y="5514"/>
                    <a:pt x="797" y="5999"/>
                  </a:cubicBezTo>
                  <a:cubicBezTo>
                    <a:pt x="1084" y="6424"/>
                    <a:pt x="1646" y="6735"/>
                    <a:pt x="2216" y="6735"/>
                  </a:cubicBezTo>
                  <a:cubicBezTo>
                    <a:pt x="2682" y="6735"/>
                    <a:pt x="3154" y="6526"/>
                    <a:pt x="3485" y="5999"/>
                  </a:cubicBezTo>
                  <a:cubicBezTo>
                    <a:pt x="3908" y="5315"/>
                    <a:pt x="3659" y="3709"/>
                    <a:pt x="3112" y="3112"/>
                  </a:cubicBezTo>
                  <a:lnTo>
                    <a:pt x="3112" y="3112"/>
                  </a:lnTo>
                  <a:cubicBezTo>
                    <a:pt x="3746" y="3510"/>
                    <a:pt x="5576" y="3946"/>
                    <a:pt x="6161" y="4083"/>
                  </a:cubicBezTo>
                  <a:cubicBezTo>
                    <a:pt x="7826" y="4461"/>
                    <a:pt x="9310" y="4606"/>
                    <a:pt x="10337" y="4606"/>
                  </a:cubicBezTo>
                  <a:cubicBezTo>
                    <a:pt x="11238" y="4606"/>
                    <a:pt x="11787" y="4495"/>
                    <a:pt x="11799" y="4332"/>
                  </a:cubicBezTo>
                  <a:cubicBezTo>
                    <a:pt x="11823" y="4046"/>
                    <a:pt x="11052" y="3448"/>
                    <a:pt x="10815" y="3386"/>
                  </a:cubicBezTo>
                  <a:lnTo>
                    <a:pt x="10815" y="3386"/>
                  </a:lnTo>
                  <a:cubicBezTo>
                    <a:pt x="10862" y="3391"/>
                    <a:pt x="10921" y="3393"/>
                    <a:pt x="10987" y="3393"/>
                  </a:cubicBezTo>
                  <a:cubicBezTo>
                    <a:pt x="11438" y="3393"/>
                    <a:pt x="12259" y="3269"/>
                    <a:pt x="12259" y="2813"/>
                  </a:cubicBezTo>
                  <a:cubicBezTo>
                    <a:pt x="12259" y="2266"/>
                    <a:pt x="11052" y="2291"/>
                    <a:pt x="10542" y="2228"/>
                  </a:cubicBezTo>
                  <a:cubicBezTo>
                    <a:pt x="11139" y="2179"/>
                    <a:pt x="11463" y="1507"/>
                    <a:pt x="11127" y="1009"/>
                  </a:cubicBezTo>
                  <a:cubicBezTo>
                    <a:pt x="10966" y="861"/>
                    <a:pt x="6781" y="1"/>
                    <a:pt x="3115"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0"/>
            <p:cNvSpPr/>
            <p:nvPr/>
          </p:nvSpPr>
          <p:spPr>
            <a:xfrm>
              <a:off x="3166250" y="2954925"/>
              <a:ext cx="36725" cy="13925"/>
            </a:xfrm>
            <a:custGeom>
              <a:avLst/>
              <a:gdLst/>
              <a:ahLst/>
              <a:cxnLst/>
              <a:rect l="l" t="t" r="r" b="b"/>
              <a:pathLst>
                <a:path w="1469" h="557" extrusionOk="0">
                  <a:moveTo>
                    <a:pt x="921" y="0"/>
                  </a:moveTo>
                  <a:cubicBezTo>
                    <a:pt x="881" y="0"/>
                    <a:pt x="840" y="2"/>
                    <a:pt x="797" y="5"/>
                  </a:cubicBezTo>
                  <a:cubicBezTo>
                    <a:pt x="436" y="42"/>
                    <a:pt x="0" y="191"/>
                    <a:pt x="0" y="328"/>
                  </a:cubicBezTo>
                  <a:cubicBezTo>
                    <a:pt x="0" y="462"/>
                    <a:pt x="100" y="556"/>
                    <a:pt x="390" y="556"/>
                  </a:cubicBezTo>
                  <a:cubicBezTo>
                    <a:pt x="424" y="556"/>
                    <a:pt x="459" y="555"/>
                    <a:pt x="498" y="552"/>
                  </a:cubicBezTo>
                  <a:cubicBezTo>
                    <a:pt x="859" y="515"/>
                    <a:pt x="1469" y="353"/>
                    <a:pt x="1469" y="204"/>
                  </a:cubicBezTo>
                  <a:cubicBezTo>
                    <a:pt x="1458" y="83"/>
                    <a:pt x="1232" y="0"/>
                    <a:pt x="921"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30"/>
            <p:cNvSpPr/>
            <p:nvPr/>
          </p:nvSpPr>
          <p:spPr>
            <a:xfrm>
              <a:off x="3193625" y="2981175"/>
              <a:ext cx="9350" cy="19000"/>
            </a:xfrm>
            <a:custGeom>
              <a:avLst/>
              <a:gdLst/>
              <a:ahLst/>
              <a:cxnLst/>
              <a:rect l="l" t="t" r="r" b="b"/>
              <a:pathLst>
                <a:path w="374" h="760" extrusionOk="0">
                  <a:moveTo>
                    <a:pt x="175" y="0"/>
                  </a:moveTo>
                  <a:cubicBezTo>
                    <a:pt x="75" y="13"/>
                    <a:pt x="0" y="174"/>
                    <a:pt x="13" y="386"/>
                  </a:cubicBezTo>
                  <a:cubicBezTo>
                    <a:pt x="25" y="597"/>
                    <a:pt x="112" y="759"/>
                    <a:pt x="212" y="759"/>
                  </a:cubicBezTo>
                  <a:cubicBezTo>
                    <a:pt x="311" y="747"/>
                    <a:pt x="374" y="573"/>
                    <a:pt x="374" y="373"/>
                  </a:cubicBezTo>
                  <a:cubicBezTo>
                    <a:pt x="361" y="162"/>
                    <a:pt x="274" y="0"/>
                    <a:pt x="175"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30"/>
            <p:cNvSpPr/>
            <p:nvPr/>
          </p:nvSpPr>
          <p:spPr>
            <a:xfrm>
              <a:off x="3234700" y="2949500"/>
              <a:ext cx="36725" cy="12525"/>
            </a:xfrm>
            <a:custGeom>
              <a:avLst/>
              <a:gdLst/>
              <a:ahLst/>
              <a:cxnLst/>
              <a:rect l="l" t="t" r="r" b="b"/>
              <a:pathLst>
                <a:path w="1469" h="501" extrusionOk="0">
                  <a:moveTo>
                    <a:pt x="851" y="1"/>
                  </a:moveTo>
                  <a:cubicBezTo>
                    <a:pt x="786" y="1"/>
                    <a:pt x="722" y="4"/>
                    <a:pt x="660" y="10"/>
                  </a:cubicBezTo>
                  <a:cubicBezTo>
                    <a:pt x="286" y="35"/>
                    <a:pt x="0" y="172"/>
                    <a:pt x="0" y="321"/>
                  </a:cubicBezTo>
                  <a:cubicBezTo>
                    <a:pt x="0" y="438"/>
                    <a:pt x="456" y="501"/>
                    <a:pt x="813" y="501"/>
                  </a:cubicBezTo>
                  <a:cubicBezTo>
                    <a:pt x="874" y="501"/>
                    <a:pt x="931" y="499"/>
                    <a:pt x="983" y="495"/>
                  </a:cubicBezTo>
                  <a:cubicBezTo>
                    <a:pt x="1344" y="458"/>
                    <a:pt x="1469" y="334"/>
                    <a:pt x="1469" y="197"/>
                  </a:cubicBezTo>
                  <a:cubicBezTo>
                    <a:pt x="1469" y="73"/>
                    <a:pt x="1161" y="1"/>
                    <a:pt x="851"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30"/>
            <p:cNvSpPr/>
            <p:nvPr/>
          </p:nvSpPr>
          <p:spPr>
            <a:xfrm>
              <a:off x="3238425" y="2978975"/>
              <a:ext cx="9350" cy="18725"/>
            </a:xfrm>
            <a:custGeom>
              <a:avLst/>
              <a:gdLst/>
              <a:ahLst/>
              <a:cxnLst/>
              <a:rect l="l" t="t" r="r" b="b"/>
              <a:pathLst>
                <a:path w="374" h="749" extrusionOk="0">
                  <a:moveTo>
                    <a:pt x="173" y="0"/>
                  </a:moveTo>
                  <a:cubicBezTo>
                    <a:pt x="169" y="0"/>
                    <a:pt x="166" y="1"/>
                    <a:pt x="162" y="1"/>
                  </a:cubicBezTo>
                  <a:cubicBezTo>
                    <a:pt x="63" y="1"/>
                    <a:pt x="1" y="175"/>
                    <a:pt x="13" y="387"/>
                  </a:cubicBezTo>
                  <a:cubicBezTo>
                    <a:pt x="13" y="579"/>
                    <a:pt x="106" y="748"/>
                    <a:pt x="191" y="748"/>
                  </a:cubicBezTo>
                  <a:cubicBezTo>
                    <a:pt x="194" y="748"/>
                    <a:pt x="197" y="748"/>
                    <a:pt x="200" y="748"/>
                  </a:cubicBezTo>
                  <a:cubicBezTo>
                    <a:pt x="299" y="748"/>
                    <a:pt x="374" y="573"/>
                    <a:pt x="361" y="362"/>
                  </a:cubicBezTo>
                  <a:cubicBezTo>
                    <a:pt x="349" y="158"/>
                    <a:pt x="268" y="0"/>
                    <a:pt x="173"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0"/>
            <p:cNvSpPr/>
            <p:nvPr/>
          </p:nvSpPr>
          <p:spPr>
            <a:xfrm>
              <a:off x="3215700" y="2974950"/>
              <a:ext cx="13725" cy="62250"/>
            </a:xfrm>
            <a:custGeom>
              <a:avLst/>
              <a:gdLst/>
              <a:ahLst/>
              <a:cxnLst/>
              <a:rect l="l" t="t" r="r" b="b"/>
              <a:pathLst>
                <a:path w="549" h="2490" fill="none" extrusionOk="0">
                  <a:moveTo>
                    <a:pt x="175" y="0"/>
                  </a:moveTo>
                  <a:cubicBezTo>
                    <a:pt x="287" y="710"/>
                    <a:pt x="549" y="2215"/>
                    <a:pt x="449" y="2352"/>
                  </a:cubicBezTo>
                  <a:cubicBezTo>
                    <a:pt x="337" y="2489"/>
                    <a:pt x="125" y="2489"/>
                    <a:pt x="1" y="2352"/>
                  </a:cubicBezTo>
                </a:path>
              </a:pathLst>
            </a:custGeom>
            <a:noFill/>
            <a:ln w="1875" cap="flat" cmpd="sng">
              <a:solidFill>
                <a:srgbClr val="2C1817"/>
              </a:solidFill>
              <a:prstDash val="solid"/>
              <a:miter lim="124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0"/>
            <p:cNvSpPr/>
            <p:nvPr/>
          </p:nvSpPr>
          <p:spPr>
            <a:xfrm>
              <a:off x="3204200" y="3054600"/>
              <a:ext cx="25550" cy="10275"/>
            </a:xfrm>
            <a:custGeom>
              <a:avLst/>
              <a:gdLst/>
              <a:ahLst/>
              <a:cxnLst/>
              <a:rect l="l" t="t" r="r" b="b"/>
              <a:pathLst>
                <a:path w="1022" h="411" fill="none" extrusionOk="0">
                  <a:moveTo>
                    <a:pt x="1" y="0"/>
                  </a:moveTo>
                  <a:cubicBezTo>
                    <a:pt x="1" y="0"/>
                    <a:pt x="212" y="374"/>
                    <a:pt x="486" y="398"/>
                  </a:cubicBezTo>
                  <a:cubicBezTo>
                    <a:pt x="747" y="411"/>
                    <a:pt x="1021" y="162"/>
                    <a:pt x="1021" y="162"/>
                  </a:cubicBezTo>
                </a:path>
              </a:pathLst>
            </a:custGeom>
            <a:noFill/>
            <a:ln w="1875" cap="flat" cmpd="sng">
              <a:solidFill>
                <a:srgbClr val="2C1817"/>
              </a:solidFill>
              <a:prstDash val="solid"/>
              <a:miter lim="124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0"/>
            <p:cNvSpPr/>
            <p:nvPr/>
          </p:nvSpPr>
          <p:spPr>
            <a:xfrm>
              <a:off x="3055800" y="2947475"/>
              <a:ext cx="56950" cy="56800"/>
            </a:xfrm>
            <a:custGeom>
              <a:avLst/>
              <a:gdLst/>
              <a:ahLst/>
              <a:cxnLst/>
              <a:rect l="l" t="t" r="r" b="b"/>
              <a:pathLst>
                <a:path w="2278" h="2272" extrusionOk="0">
                  <a:moveTo>
                    <a:pt x="1059" y="1"/>
                  </a:moveTo>
                  <a:cubicBezTo>
                    <a:pt x="475" y="1"/>
                    <a:pt x="1" y="481"/>
                    <a:pt x="12" y="1074"/>
                  </a:cubicBezTo>
                  <a:cubicBezTo>
                    <a:pt x="12" y="1709"/>
                    <a:pt x="510" y="2232"/>
                    <a:pt x="1145" y="2269"/>
                  </a:cubicBezTo>
                  <a:cubicBezTo>
                    <a:pt x="1167" y="2270"/>
                    <a:pt x="1189" y="2271"/>
                    <a:pt x="1211" y="2271"/>
                  </a:cubicBezTo>
                  <a:cubicBezTo>
                    <a:pt x="1792" y="2271"/>
                    <a:pt x="2277" y="1798"/>
                    <a:pt x="2265" y="1199"/>
                  </a:cubicBezTo>
                  <a:cubicBezTo>
                    <a:pt x="2265" y="564"/>
                    <a:pt x="1767" y="41"/>
                    <a:pt x="1145" y="4"/>
                  </a:cubicBezTo>
                  <a:cubicBezTo>
                    <a:pt x="1116" y="2"/>
                    <a:pt x="1088" y="1"/>
                    <a:pt x="1059" y="1"/>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0"/>
            <p:cNvSpPr/>
            <p:nvPr/>
          </p:nvSpPr>
          <p:spPr>
            <a:xfrm>
              <a:off x="3068850" y="2966225"/>
              <a:ext cx="30825" cy="19950"/>
            </a:xfrm>
            <a:custGeom>
              <a:avLst/>
              <a:gdLst/>
              <a:ahLst/>
              <a:cxnLst/>
              <a:rect l="l" t="t" r="r" b="b"/>
              <a:pathLst>
                <a:path w="1233" h="798" fill="none" extrusionOk="0">
                  <a:moveTo>
                    <a:pt x="1" y="38"/>
                  </a:moveTo>
                  <a:cubicBezTo>
                    <a:pt x="461" y="1"/>
                    <a:pt x="922" y="175"/>
                    <a:pt x="1233" y="523"/>
                  </a:cubicBezTo>
                  <a:cubicBezTo>
                    <a:pt x="922" y="499"/>
                    <a:pt x="623" y="598"/>
                    <a:pt x="386" y="797"/>
                  </a:cubicBezTo>
                </a:path>
              </a:pathLst>
            </a:custGeom>
            <a:noFill/>
            <a:ln w="1875" cap="flat" cmpd="sng">
              <a:solidFill>
                <a:srgbClr val="2C1817"/>
              </a:solidFill>
              <a:prstDash val="solid"/>
              <a:miter lim="124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0"/>
            <p:cNvSpPr/>
            <p:nvPr/>
          </p:nvSpPr>
          <p:spPr>
            <a:xfrm>
              <a:off x="3026225" y="3159075"/>
              <a:ext cx="73775" cy="50175"/>
            </a:xfrm>
            <a:custGeom>
              <a:avLst/>
              <a:gdLst/>
              <a:ahLst/>
              <a:cxnLst/>
              <a:rect l="l" t="t" r="r" b="b"/>
              <a:pathLst>
                <a:path w="2951" h="2007" extrusionOk="0">
                  <a:moveTo>
                    <a:pt x="2832" y="1"/>
                  </a:moveTo>
                  <a:cubicBezTo>
                    <a:pt x="2114" y="1"/>
                    <a:pt x="405" y="709"/>
                    <a:pt x="212" y="999"/>
                  </a:cubicBezTo>
                  <a:cubicBezTo>
                    <a:pt x="1" y="1297"/>
                    <a:pt x="299" y="2007"/>
                    <a:pt x="299" y="2007"/>
                  </a:cubicBezTo>
                  <a:cubicBezTo>
                    <a:pt x="299" y="2007"/>
                    <a:pt x="1905" y="1720"/>
                    <a:pt x="2428" y="1123"/>
                  </a:cubicBezTo>
                  <a:cubicBezTo>
                    <a:pt x="2950" y="513"/>
                    <a:pt x="2900" y="3"/>
                    <a:pt x="2900" y="3"/>
                  </a:cubicBezTo>
                  <a:cubicBezTo>
                    <a:pt x="2879" y="1"/>
                    <a:pt x="2856" y="1"/>
                    <a:pt x="2832" y="1"/>
                  </a:cubicBezTo>
                  <a:close/>
                </a:path>
              </a:pathLst>
            </a:custGeom>
            <a:solidFill>
              <a:srgbClr val="804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0"/>
            <p:cNvSpPr/>
            <p:nvPr/>
          </p:nvSpPr>
          <p:spPr>
            <a:xfrm>
              <a:off x="2963700" y="2790125"/>
              <a:ext cx="88075" cy="119625"/>
            </a:xfrm>
            <a:custGeom>
              <a:avLst/>
              <a:gdLst/>
              <a:ahLst/>
              <a:cxnLst/>
              <a:rect l="l" t="t" r="r" b="b"/>
              <a:pathLst>
                <a:path w="3523" h="4785" extrusionOk="0">
                  <a:moveTo>
                    <a:pt x="0" y="1"/>
                  </a:moveTo>
                  <a:lnTo>
                    <a:pt x="299" y="4120"/>
                  </a:lnTo>
                  <a:cubicBezTo>
                    <a:pt x="299" y="4120"/>
                    <a:pt x="1125" y="4785"/>
                    <a:pt x="2030" y="4785"/>
                  </a:cubicBezTo>
                  <a:cubicBezTo>
                    <a:pt x="2548" y="4785"/>
                    <a:pt x="3092" y="4567"/>
                    <a:pt x="3522" y="3884"/>
                  </a:cubicBezTo>
                  <a:lnTo>
                    <a:pt x="3012" y="1307"/>
                  </a:lnTo>
                  <a:lnTo>
                    <a:pt x="0" y="1"/>
                  </a:lnTo>
                  <a:close/>
                </a:path>
              </a:pathLst>
            </a:custGeom>
            <a:solidFill>
              <a:srgbClr val="F698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30"/>
            <p:cNvSpPr/>
            <p:nvPr/>
          </p:nvSpPr>
          <p:spPr>
            <a:xfrm>
              <a:off x="2961825" y="2738100"/>
              <a:ext cx="144400" cy="135500"/>
            </a:xfrm>
            <a:custGeom>
              <a:avLst/>
              <a:gdLst/>
              <a:ahLst/>
              <a:cxnLst/>
              <a:rect l="l" t="t" r="r" b="b"/>
              <a:pathLst>
                <a:path w="5776" h="5420" extrusionOk="0">
                  <a:moveTo>
                    <a:pt x="3261" y="1"/>
                  </a:moveTo>
                  <a:cubicBezTo>
                    <a:pt x="1165" y="1"/>
                    <a:pt x="49" y="684"/>
                    <a:pt x="25" y="2007"/>
                  </a:cubicBezTo>
                  <a:cubicBezTo>
                    <a:pt x="0" y="4011"/>
                    <a:pt x="710" y="5292"/>
                    <a:pt x="2315" y="5367"/>
                  </a:cubicBezTo>
                  <a:cubicBezTo>
                    <a:pt x="2622" y="5383"/>
                    <a:pt x="2979" y="5420"/>
                    <a:pt x="3345" y="5420"/>
                  </a:cubicBezTo>
                  <a:cubicBezTo>
                    <a:pt x="4450" y="5420"/>
                    <a:pt x="5632" y="5082"/>
                    <a:pt x="5725" y="2791"/>
                  </a:cubicBezTo>
                  <a:cubicBezTo>
                    <a:pt x="5775" y="1484"/>
                    <a:pt x="5265" y="40"/>
                    <a:pt x="3485" y="3"/>
                  </a:cubicBezTo>
                  <a:cubicBezTo>
                    <a:pt x="3409" y="1"/>
                    <a:pt x="3334" y="1"/>
                    <a:pt x="3261" y="1"/>
                  </a:cubicBezTo>
                  <a:close/>
                </a:path>
              </a:pathLst>
            </a:custGeom>
            <a:solidFill>
              <a:srgbClr val="F698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30"/>
            <p:cNvSpPr/>
            <p:nvPr/>
          </p:nvSpPr>
          <p:spPr>
            <a:xfrm>
              <a:off x="2948450" y="2694300"/>
              <a:ext cx="180475" cy="138550"/>
            </a:xfrm>
            <a:custGeom>
              <a:avLst/>
              <a:gdLst/>
              <a:ahLst/>
              <a:cxnLst/>
              <a:rect l="l" t="t" r="r" b="b"/>
              <a:pathLst>
                <a:path w="7219" h="5542" extrusionOk="0">
                  <a:moveTo>
                    <a:pt x="4891" y="0"/>
                  </a:moveTo>
                  <a:cubicBezTo>
                    <a:pt x="4008" y="38"/>
                    <a:pt x="3174" y="436"/>
                    <a:pt x="2576" y="1096"/>
                  </a:cubicBezTo>
                  <a:cubicBezTo>
                    <a:pt x="2462" y="878"/>
                    <a:pt x="2231" y="744"/>
                    <a:pt x="1981" y="744"/>
                  </a:cubicBezTo>
                  <a:cubicBezTo>
                    <a:pt x="1960" y="744"/>
                    <a:pt x="1938" y="745"/>
                    <a:pt x="1917" y="747"/>
                  </a:cubicBezTo>
                  <a:cubicBezTo>
                    <a:pt x="1631" y="784"/>
                    <a:pt x="1382" y="971"/>
                    <a:pt x="1257" y="1245"/>
                  </a:cubicBezTo>
                  <a:cubicBezTo>
                    <a:pt x="1170" y="1096"/>
                    <a:pt x="1046" y="959"/>
                    <a:pt x="909" y="859"/>
                  </a:cubicBezTo>
                  <a:cubicBezTo>
                    <a:pt x="829" y="800"/>
                    <a:pt x="740" y="772"/>
                    <a:pt x="650" y="772"/>
                  </a:cubicBezTo>
                  <a:cubicBezTo>
                    <a:pt x="572" y="772"/>
                    <a:pt x="493" y="793"/>
                    <a:pt x="423" y="834"/>
                  </a:cubicBezTo>
                  <a:cubicBezTo>
                    <a:pt x="287" y="946"/>
                    <a:pt x="212" y="1108"/>
                    <a:pt x="199" y="1282"/>
                  </a:cubicBezTo>
                  <a:cubicBezTo>
                    <a:pt x="0" y="2303"/>
                    <a:pt x="13" y="3348"/>
                    <a:pt x="249" y="4344"/>
                  </a:cubicBezTo>
                  <a:cubicBezTo>
                    <a:pt x="311" y="4605"/>
                    <a:pt x="324" y="4867"/>
                    <a:pt x="448" y="5103"/>
                  </a:cubicBezTo>
                  <a:cubicBezTo>
                    <a:pt x="523" y="5290"/>
                    <a:pt x="672" y="5439"/>
                    <a:pt x="847" y="5526"/>
                  </a:cubicBezTo>
                  <a:cubicBezTo>
                    <a:pt x="895" y="5536"/>
                    <a:pt x="943" y="5541"/>
                    <a:pt x="991" y="5541"/>
                  </a:cubicBezTo>
                  <a:cubicBezTo>
                    <a:pt x="1176" y="5541"/>
                    <a:pt x="1350" y="5466"/>
                    <a:pt x="1469" y="5327"/>
                  </a:cubicBezTo>
                  <a:cubicBezTo>
                    <a:pt x="1656" y="5115"/>
                    <a:pt x="1768" y="4854"/>
                    <a:pt x="1805" y="4580"/>
                  </a:cubicBezTo>
                  <a:cubicBezTo>
                    <a:pt x="1855" y="4294"/>
                    <a:pt x="1855" y="3995"/>
                    <a:pt x="1842" y="3697"/>
                  </a:cubicBezTo>
                  <a:lnTo>
                    <a:pt x="1842" y="3697"/>
                  </a:lnTo>
                  <a:cubicBezTo>
                    <a:pt x="2164" y="3891"/>
                    <a:pt x="2531" y="3995"/>
                    <a:pt x="2902" y="3995"/>
                  </a:cubicBezTo>
                  <a:cubicBezTo>
                    <a:pt x="3005" y="3995"/>
                    <a:pt x="3108" y="3987"/>
                    <a:pt x="3211" y="3970"/>
                  </a:cubicBezTo>
                  <a:cubicBezTo>
                    <a:pt x="3385" y="3958"/>
                    <a:pt x="3547" y="3883"/>
                    <a:pt x="3684" y="3771"/>
                  </a:cubicBezTo>
                  <a:cubicBezTo>
                    <a:pt x="3809" y="3659"/>
                    <a:pt x="3846" y="3473"/>
                    <a:pt x="3784" y="3311"/>
                  </a:cubicBezTo>
                  <a:lnTo>
                    <a:pt x="3784" y="3311"/>
                  </a:lnTo>
                  <a:cubicBezTo>
                    <a:pt x="4294" y="3485"/>
                    <a:pt x="4817" y="3659"/>
                    <a:pt x="5339" y="3672"/>
                  </a:cubicBezTo>
                  <a:cubicBezTo>
                    <a:pt x="5383" y="3675"/>
                    <a:pt x="5426" y="3676"/>
                    <a:pt x="5469" y="3676"/>
                  </a:cubicBezTo>
                  <a:cubicBezTo>
                    <a:pt x="5969" y="3676"/>
                    <a:pt x="6439" y="3478"/>
                    <a:pt x="6783" y="3112"/>
                  </a:cubicBezTo>
                  <a:cubicBezTo>
                    <a:pt x="7144" y="2701"/>
                    <a:pt x="7219" y="2004"/>
                    <a:pt x="6883" y="1568"/>
                  </a:cubicBezTo>
                  <a:cubicBezTo>
                    <a:pt x="6618" y="1245"/>
                    <a:pt x="6223" y="1069"/>
                    <a:pt x="5818" y="1069"/>
                  </a:cubicBezTo>
                  <a:cubicBezTo>
                    <a:pt x="5708" y="1069"/>
                    <a:pt x="5597" y="1081"/>
                    <a:pt x="5489" y="1108"/>
                  </a:cubicBezTo>
                  <a:cubicBezTo>
                    <a:pt x="5626" y="859"/>
                    <a:pt x="5501" y="536"/>
                    <a:pt x="5352" y="287"/>
                  </a:cubicBezTo>
                  <a:cubicBezTo>
                    <a:pt x="5302" y="187"/>
                    <a:pt x="5215" y="87"/>
                    <a:pt x="5115" y="25"/>
                  </a:cubicBezTo>
                  <a:cubicBezTo>
                    <a:pt x="5041" y="0"/>
                    <a:pt x="4966" y="0"/>
                    <a:pt x="4891" y="0"/>
                  </a:cubicBezTo>
                  <a:close/>
                </a:path>
              </a:pathLst>
            </a:custGeom>
            <a:solidFill>
              <a:srgbClr val="3824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30"/>
            <p:cNvSpPr/>
            <p:nvPr/>
          </p:nvSpPr>
          <p:spPr>
            <a:xfrm>
              <a:off x="2945325" y="2810050"/>
              <a:ext cx="31750" cy="31125"/>
            </a:xfrm>
            <a:custGeom>
              <a:avLst/>
              <a:gdLst/>
              <a:ahLst/>
              <a:cxnLst/>
              <a:rect l="l" t="t" r="r" b="b"/>
              <a:pathLst>
                <a:path w="1270" h="1245" extrusionOk="0">
                  <a:moveTo>
                    <a:pt x="611" y="0"/>
                  </a:moveTo>
                  <a:cubicBezTo>
                    <a:pt x="275" y="0"/>
                    <a:pt x="1" y="286"/>
                    <a:pt x="13" y="622"/>
                  </a:cubicBezTo>
                  <a:cubicBezTo>
                    <a:pt x="38" y="971"/>
                    <a:pt x="324" y="1232"/>
                    <a:pt x="660" y="1245"/>
                  </a:cubicBezTo>
                  <a:cubicBezTo>
                    <a:pt x="668" y="1245"/>
                    <a:pt x="675" y="1245"/>
                    <a:pt x="682" y="1245"/>
                  </a:cubicBezTo>
                  <a:cubicBezTo>
                    <a:pt x="1020" y="1245"/>
                    <a:pt x="1270" y="964"/>
                    <a:pt x="1258" y="635"/>
                  </a:cubicBezTo>
                  <a:cubicBezTo>
                    <a:pt x="1233" y="286"/>
                    <a:pt x="959" y="13"/>
                    <a:pt x="611" y="0"/>
                  </a:cubicBezTo>
                  <a:close/>
                </a:path>
              </a:pathLst>
            </a:custGeom>
            <a:solidFill>
              <a:srgbClr val="F698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0"/>
            <p:cNvSpPr/>
            <p:nvPr/>
          </p:nvSpPr>
          <p:spPr>
            <a:xfrm>
              <a:off x="2952500" y="2820625"/>
              <a:ext cx="17125" cy="10900"/>
            </a:xfrm>
            <a:custGeom>
              <a:avLst/>
              <a:gdLst/>
              <a:ahLst/>
              <a:cxnLst/>
              <a:rect l="l" t="t" r="r" b="b"/>
              <a:pathLst>
                <a:path w="685" h="436" fill="none" extrusionOk="0">
                  <a:moveTo>
                    <a:pt x="0" y="25"/>
                  </a:moveTo>
                  <a:cubicBezTo>
                    <a:pt x="261" y="0"/>
                    <a:pt x="510" y="87"/>
                    <a:pt x="685" y="262"/>
                  </a:cubicBezTo>
                  <a:cubicBezTo>
                    <a:pt x="523" y="262"/>
                    <a:pt x="361" y="324"/>
                    <a:pt x="237" y="436"/>
                  </a:cubicBezTo>
                </a:path>
              </a:pathLst>
            </a:custGeom>
            <a:noFill/>
            <a:ln w="1875" cap="flat" cmpd="sng">
              <a:solidFill>
                <a:srgbClr val="2C1817"/>
              </a:solidFill>
              <a:prstDash val="solid"/>
              <a:miter lim="124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0"/>
            <p:cNvSpPr/>
            <p:nvPr/>
          </p:nvSpPr>
          <p:spPr>
            <a:xfrm>
              <a:off x="3024975" y="2806825"/>
              <a:ext cx="22125" cy="9150"/>
            </a:xfrm>
            <a:custGeom>
              <a:avLst/>
              <a:gdLst/>
              <a:ahLst/>
              <a:cxnLst/>
              <a:rect l="l" t="t" r="r" b="b"/>
              <a:pathLst>
                <a:path w="885" h="366" extrusionOk="0">
                  <a:moveTo>
                    <a:pt x="651" y="0"/>
                  </a:moveTo>
                  <a:cubicBezTo>
                    <a:pt x="597" y="0"/>
                    <a:pt x="537" y="6"/>
                    <a:pt x="474" y="17"/>
                  </a:cubicBezTo>
                  <a:cubicBezTo>
                    <a:pt x="262" y="54"/>
                    <a:pt x="1" y="179"/>
                    <a:pt x="13" y="254"/>
                  </a:cubicBezTo>
                  <a:cubicBezTo>
                    <a:pt x="23" y="321"/>
                    <a:pt x="77" y="366"/>
                    <a:pt x="198" y="366"/>
                  </a:cubicBezTo>
                  <a:cubicBezTo>
                    <a:pt x="234" y="366"/>
                    <a:pt x="276" y="362"/>
                    <a:pt x="324" y="353"/>
                  </a:cubicBezTo>
                  <a:cubicBezTo>
                    <a:pt x="536" y="316"/>
                    <a:pt x="884" y="179"/>
                    <a:pt x="872" y="92"/>
                  </a:cubicBezTo>
                  <a:cubicBezTo>
                    <a:pt x="863" y="31"/>
                    <a:pt x="775" y="0"/>
                    <a:pt x="651" y="0"/>
                  </a:cubicBezTo>
                  <a:close/>
                </a:path>
              </a:pathLst>
            </a:custGeom>
            <a:solidFill>
              <a:srgbClr val="3824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0"/>
            <p:cNvSpPr/>
            <p:nvPr/>
          </p:nvSpPr>
          <p:spPr>
            <a:xfrm>
              <a:off x="3065125" y="2799450"/>
              <a:ext cx="22100" cy="7900"/>
            </a:xfrm>
            <a:custGeom>
              <a:avLst/>
              <a:gdLst/>
              <a:ahLst/>
              <a:cxnLst/>
              <a:rect l="l" t="t" r="r" b="b"/>
              <a:pathLst>
                <a:path w="884" h="316" extrusionOk="0">
                  <a:moveTo>
                    <a:pt x="612" y="0"/>
                  </a:moveTo>
                  <a:cubicBezTo>
                    <a:pt x="539" y="0"/>
                    <a:pt x="459" y="9"/>
                    <a:pt x="386" y="26"/>
                  </a:cubicBezTo>
                  <a:cubicBezTo>
                    <a:pt x="175" y="63"/>
                    <a:pt x="0" y="163"/>
                    <a:pt x="13" y="250"/>
                  </a:cubicBezTo>
                  <a:cubicBezTo>
                    <a:pt x="20" y="298"/>
                    <a:pt x="136" y="316"/>
                    <a:pt x="275" y="316"/>
                  </a:cubicBezTo>
                  <a:cubicBezTo>
                    <a:pt x="388" y="316"/>
                    <a:pt x="515" y="304"/>
                    <a:pt x="610" y="287"/>
                  </a:cubicBezTo>
                  <a:cubicBezTo>
                    <a:pt x="822" y="250"/>
                    <a:pt x="884" y="163"/>
                    <a:pt x="872" y="88"/>
                  </a:cubicBezTo>
                  <a:cubicBezTo>
                    <a:pt x="872" y="31"/>
                    <a:pt x="753" y="0"/>
                    <a:pt x="612" y="0"/>
                  </a:cubicBezTo>
                  <a:close/>
                </a:path>
              </a:pathLst>
            </a:custGeom>
            <a:solidFill>
              <a:srgbClr val="3824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0"/>
            <p:cNvSpPr/>
            <p:nvPr/>
          </p:nvSpPr>
          <p:spPr>
            <a:xfrm>
              <a:off x="3034625" y="2819350"/>
              <a:ext cx="10600" cy="18725"/>
            </a:xfrm>
            <a:custGeom>
              <a:avLst/>
              <a:gdLst/>
              <a:ahLst/>
              <a:cxnLst/>
              <a:rect l="l" t="t" r="r" b="b"/>
              <a:pathLst>
                <a:path w="424" h="749" extrusionOk="0">
                  <a:moveTo>
                    <a:pt x="162" y="1"/>
                  </a:moveTo>
                  <a:cubicBezTo>
                    <a:pt x="158" y="1"/>
                    <a:pt x="154" y="1"/>
                    <a:pt x="150" y="1"/>
                  </a:cubicBezTo>
                  <a:cubicBezTo>
                    <a:pt x="50" y="26"/>
                    <a:pt x="1" y="201"/>
                    <a:pt x="38" y="412"/>
                  </a:cubicBezTo>
                  <a:cubicBezTo>
                    <a:pt x="62" y="603"/>
                    <a:pt x="166" y="749"/>
                    <a:pt x="263" y="749"/>
                  </a:cubicBezTo>
                  <a:cubicBezTo>
                    <a:pt x="267" y="749"/>
                    <a:pt x="271" y="749"/>
                    <a:pt x="274" y="748"/>
                  </a:cubicBezTo>
                  <a:cubicBezTo>
                    <a:pt x="374" y="736"/>
                    <a:pt x="424" y="549"/>
                    <a:pt x="386" y="350"/>
                  </a:cubicBezTo>
                  <a:cubicBezTo>
                    <a:pt x="351" y="147"/>
                    <a:pt x="257" y="1"/>
                    <a:pt x="162" y="1"/>
                  </a:cubicBezTo>
                  <a:close/>
                </a:path>
              </a:pathLst>
            </a:custGeom>
            <a:solidFill>
              <a:srgbClr val="2C18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0"/>
            <p:cNvSpPr/>
            <p:nvPr/>
          </p:nvSpPr>
          <p:spPr>
            <a:xfrm>
              <a:off x="3074450" y="2813075"/>
              <a:ext cx="10600" cy="18525"/>
            </a:xfrm>
            <a:custGeom>
              <a:avLst/>
              <a:gdLst/>
              <a:ahLst/>
              <a:cxnLst/>
              <a:rect l="l" t="t" r="r" b="b"/>
              <a:pathLst>
                <a:path w="424" h="741" extrusionOk="0">
                  <a:moveTo>
                    <a:pt x="171" y="1"/>
                  </a:moveTo>
                  <a:cubicBezTo>
                    <a:pt x="164" y="1"/>
                    <a:pt x="157" y="2"/>
                    <a:pt x="150" y="4"/>
                  </a:cubicBezTo>
                  <a:cubicBezTo>
                    <a:pt x="50" y="16"/>
                    <a:pt x="1" y="190"/>
                    <a:pt x="38" y="402"/>
                  </a:cubicBezTo>
                  <a:cubicBezTo>
                    <a:pt x="61" y="587"/>
                    <a:pt x="160" y="740"/>
                    <a:pt x="254" y="740"/>
                  </a:cubicBezTo>
                  <a:cubicBezTo>
                    <a:pt x="261" y="740"/>
                    <a:pt x="268" y="740"/>
                    <a:pt x="275" y="738"/>
                  </a:cubicBezTo>
                  <a:cubicBezTo>
                    <a:pt x="362" y="725"/>
                    <a:pt x="424" y="551"/>
                    <a:pt x="387" y="340"/>
                  </a:cubicBezTo>
                  <a:cubicBezTo>
                    <a:pt x="352" y="154"/>
                    <a:pt x="263" y="1"/>
                    <a:pt x="171" y="1"/>
                  </a:cubicBezTo>
                  <a:close/>
                </a:path>
              </a:pathLst>
            </a:custGeom>
            <a:solidFill>
              <a:srgbClr val="2C18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30"/>
            <p:cNvSpPr/>
            <p:nvPr/>
          </p:nvSpPr>
          <p:spPr>
            <a:xfrm>
              <a:off x="3060775" y="2836175"/>
              <a:ext cx="8100" cy="11525"/>
            </a:xfrm>
            <a:custGeom>
              <a:avLst/>
              <a:gdLst/>
              <a:ahLst/>
              <a:cxnLst/>
              <a:rect l="l" t="t" r="r" b="b"/>
              <a:pathLst>
                <a:path w="324" h="461" fill="none" extrusionOk="0">
                  <a:moveTo>
                    <a:pt x="62" y="38"/>
                  </a:moveTo>
                  <a:cubicBezTo>
                    <a:pt x="199" y="0"/>
                    <a:pt x="324" y="112"/>
                    <a:pt x="299" y="249"/>
                  </a:cubicBezTo>
                  <a:cubicBezTo>
                    <a:pt x="261" y="374"/>
                    <a:pt x="137" y="461"/>
                    <a:pt x="0" y="436"/>
                  </a:cubicBezTo>
                </a:path>
              </a:pathLst>
            </a:custGeom>
            <a:noFill/>
            <a:ln w="1875" cap="flat" cmpd="sng">
              <a:solidFill>
                <a:srgbClr val="2C1817"/>
              </a:solidFill>
              <a:prstDash val="solid"/>
              <a:miter lim="124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30"/>
            <p:cNvSpPr/>
            <p:nvPr/>
          </p:nvSpPr>
          <p:spPr>
            <a:xfrm>
              <a:off x="3045525" y="2857950"/>
              <a:ext cx="17125" cy="6250"/>
            </a:xfrm>
            <a:custGeom>
              <a:avLst/>
              <a:gdLst/>
              <a:ahLst/>
              <a:cxnLst/>
              <a:rect l="l" t="t" r="r" b="b"/>
              <a:pathLst>
                <a:path w="685" h="250" fill="none" extrusionOk="0">
                  <a:moveTo>
                    <a:pt x="685" y="125"/>
                  </a:moveTo>
                  <a:cubicBezTo>
                    <a:pt x="585" y="212"/>
                    <a:pt x="448" y="250"/>
                    <a:pt x="311" y="237"/>
                  </a:cubicBezTo>
                  <a:cubicBezTo>
                    <a:pt x="175" y="225"/>
                    <a:pt x="50" y="138"/>
                    <a:pt x="0" y="1"/>
                  </a:cubicBezTo>
                </a:path>
              </a:pathLst>
            </a:custGeom>
            <a:noFill/>
            <a:ln w="1875" cap="flat" cmpd="sng">
              <a:solidFill>
                <a:srgbClr val="2C1817"/>
              </a:solidFill>
              <a:prstDash val="solid"/>
              <a:miter lim="124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0"/>
            <p:cNvSpPr/>
            <p:nvPr/>
          </p:nvSpPr>
          <p:spPr>
            <a:xfrm>
              <a:off x="2953800" y="3131800"/>
              <a:ext cx="179475" cy="191125"/>
            </a:xfrm>
            <a:custGeom>
              <a:avLst/>
              <a:gdLst/>
              <a:ahLst/>
              <a:cxnLst/>
              <a:rect l="l" t="t" r="r" b="b"/>
              <a:pathLst>
                <a:path w="7179" h="7645" extrusionOk="0">
                  <a:moveTo>
                    <a:pt x="1821" y="0"/>
                  </a:moveTo>
                  <a:cubicBezTo>
                    <a:pt x="142" y="0"/>
                    <a:pt x="1" y="1435"/>
                    <a:pt x="234" y="1629"/>
                  </a:cubicBezTo>
                  <a:cubicBezTo>
                    <a:pt x="608" y="1940"/>
                    <a:pt x="2462" y="3023"/>
                    <a:pt x="4727" y="3334"/>
                  </a:cubicBezTo>
                  <a:cubicBezTo>
                    <a:pt x="4628" y="3471"/>
                    <a:pt x="4005" y="4019"/>
                    <a:pt x="3881" y="5462"/>
                  </a:cubicBezTo>
                  <a:cubicBezTo>
                    <a:pt x="3682" y="5686"/>
                    <a:pt x="3507" y="5923"/>
                    <a:pt x="3333" y="6184"/>
                  </a:cubicBezTo>
                  <a:cubicBezTo>
                    <a:pt x="3308" y="6259"/>
                    <a:pt x="3259" y="6806"/>
                    <a:pt x="3806" y="6844"/>
                  </a:cubicBezTo>
                  <a:cubicBezTo>
                    <a:pt x="4197" y="6867"/>
                    <a:pt x="4726" y="7644"/>
                    <a:pt x="5080" y="7644"/>
                  </a:cubicBezTo>
                  <a:cubicBezTo>
                    <a:pt x="5108" y="7644"/>
                    <a:pt x="5136" y="7639"/>
                    <a:pt x="5163" y="7628"/>
                  </a:cubicBezTo>
                  <a:cubicBezTo>
                    <a:pt x="5536" y="7454"/>
                    <a:pt x="5325" y="6981"/>
                    <a:pt x="4939" y="6657"/>
                  </a:cubicBezTo>
                  <a:cubicBezTo>
                    <a:pt x="4665" y="6433"/>
                    <a:pt x="4640" y="6209"/>
                    <a:pt x="4752" y="5985"/>
                  </a:cubicBezTo>
                  <a:cubicBezTo>
                    <a:pt x="4752" y="5973"/>
                    <a:pt x="7179" y="2413"/>
                    <a:pt x="6756" y="2127"/>
                  </a:cubicBezTo>
                  <a:cubicBezTo>
                    <a:pt x="4390" y="517"/>
                    <a:pt x="2828" y="0"/>
                    <a:pt x="1821" y="0"/>
                  </a:cubicBezTo>
                  <a:close/>
                </a:path>
              </a:pathLst>
            </a:custGeom>
            <a:solidFill>
              <a:srgbClr val="E88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0"/>
            <p:cNvSpPr/>
            <p:nvPr/>
          </p:nvSpPr>
          <p:spPr>
            <a:xfrm>
              <a:off x="2914525" y="3117125"/>
              <a:ext cx="184225" cy="92125"/>
            </a:xfrm>
            <a:custGeom>
              <a:avLst/>
              <a:gdLst/>
              <a:ahLst/>
              <a:cxnLst/>
              <a:rect l="l" t="t" r="r" b="b"/>
              <a:pathLst>
                <a:path w="7369" h="3685" extrusionOk="0">
                  <a:moveTo>
                    <a:pt x="262" y="1"/>
                  </a:moveTo>
                  <a:lnTo>
                    <a:pt x="262" y="1"/>
                  </a:lnTo>
                  <a:cubicBezTo>
                    <a:pt x="262" y="1"/>
                    <a:pt x="1" y="2117"/>
                    <a:pt x="474" y="2801"/>
                  </a:cubicBezTo>
                  <a:cubicBezTo>
                    <a:pt x="872" y="3398"/>
                    <a:pt x="4767" y="3685"/>
                    <a:pt x="4767" y="3685"/>
                  </a:cubicBezTo>
                  <a:cubicBezTo>
                    <a:pt x="4854" y="3386"/>
                    <a:pt x="5029" y="2776"/>
                    <a:pt x="5502" y="2440"/>
                  </a:cubicBezTo>
                  <a:cubicBezTo>
                    <a:pt x="6062" y="2054"/>
                    <a:pt x="6696" y="1793"/>
                    <a:pt x="7368" y="1681"/>
                  </a:cubicBezTo>
                  <a:lnTo>
                    <a:pt x="5203" y="175"/>
                  </a:lnTo>
                  <a:cubicBezTo>
                    <a:pt x="4645" y="217"/>
                    <a:pt x="4087" y="238"/>
                    <a:pt x="3530" y="238"/>
                  </a:cubicBezTo>
                  <a:cubicBezTo>
                    <a:pt x="2434" y="238"/>
                    <a:pt x="1343" y="158"/>
                    <a:pt x="262"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0"/>
            <p:cNvSpPr/>
            <p:nvPr/>
          </p:nvSpPr>
          <p:spPr>
            <a:xfrm>
              <a:off x="3015950" y="3146700"/>
              <a:ext cx="65075" cy="61000"/>
            </a:xfrm>
            <a:custGeom>
              <a:avLst/>
              <a:gdLst/>
              <a:ahLst/>
              <a:cxnLst/>
              <a:rect l="l" t="t" r="r" b="b"/>
              <a:pathLst>
                <a:path w="2603" h="2440" fill="none" extrusionOk="0">
                  <a:moveTo>
                    <a:pt x="2602" y="0"/>
                  </a:moveTo>
                  <a:cubicBezTo>
                    <a:pt x="2602" y="0"/>
                    <a:pt x="1221" y="361"/>
                    <a:pt x="735" y="884"/>
                  </a:cubicBezTo>
                  <a:cubicBezTo>
                    <a:pt x="262" y="1406"/>
                    <a:pt x="1" y="2439"/>
                    <a:pt x="1" y="2439"/>
                  </a:cubicBezTo>
                </a:path>
              </a:pathLst>
            </a:custGeom>
            <a:noFill/>
            <a:ln w="925" cap="flat" cmpd="sng">
              <a:solidFill>
                <a:srgbClr val="2C1817"/>
              </a:solidFill>
              <a:prstDash val="solid"/>
              <a:miter lim="124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0"/>
            <p:cNvSpPr/>
            <p:nvPr/>
          </p:nvSpPr>
          <p:spPr>
            <a:xfrm>
              <a:off x="2938175" y="3119000"/>
              <a:ext cx="83725" cy="70950"/>
            </a:xfrm>
            <a:custGeom>
              <a:avLst/>
              <a:gdLst/>
              <a:ahLst/>
              <a:cxnLst/>
              <a:rect l="l" t="t" r="r" b="b"/>
              <a:pathLst>
                <a:path w="3349" h="2838" fill="none" extrusionOk="0">
                  <a:moveTo>
                    <a:pt x="113" y="0"/>
                  </a:moveTo>
                  <a:cubicBezTo>
                    <a:pt x="113" y="0"/>
                    <a:pt x="1" y="1494"/>
                    <a:pt x="225" y="1768"/>
                  </a:cubicBezTo>
                  <a:cubicBezTo>
                    <a:pt x="449" y="2041"/>
                    <a:pt x="3348" y="2838"/>
                    <a:pt x="3348" y="2838"/>
                  </a:cubicBezTo>
                </a:path>
              </a:pathLst>
            </a:custGeom>
            <a:noFill/>
            <a:ln w="925" cap="flat" cmpd="sng">
              <a:solidFill>
                <a:srgbClr val="2C1817"/>
              </a:solidFill>
              <a:prstDash val="solid"/>
              <a:miter lim="124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0"/>
            <p:cNvSpPr/>
            <p:nvPr/>
          </p:nvSpPr>
          <p:spPr>
            <a:xfrm>
              <a:off x="2941900" y="3121175"/>
              <a:ext cx="18400" cy="37675"/>
            </a:xfrm>
            <a:custGeom>
              <a:avLst/>
              <a:gdLst/>
              <a:ahLst/>
              <a:cxnLst/>
              <a:rect l="l" t="t" r="r" b="b"/>
              <a:pathLst>
                <a:path w="736" h="1507" fill="none" extrusionOk="0">
                  <a:moveTo>
                    <a:pt x="710" y="1"/>
                  </a:moveTo>
                  <a:cubicBezTo>
                    <a:pt x="735" y="337"/>
                    <a:pt x="735" y="685"/>
                    <a:pt x="710" y="1021"/>
                  </a:cubicBezTo>
                  <a:cubicBezTo>
                    <a:pt x="661" y="1295"/>
                    <a:pt x="1" y="1506"/>
                    <a:pt x="1" y="1506"/>
                  </a:cubicBezTo>
                </a:path>
              </a:pathLst>
            </a:custGeom>
            <a:noFill/>
            <a:ln w="925" cap="flat" cmpd="sng">
              <a:solidFill>
                <a:srgbClr val="2C1817"/>
              </a:solidFill>
              <a:prstDash val="solid"/>
              <a:miter lim="124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0"/>
            <p:cNvSpPr/>
            <p:nvPr/>
          </p:nvSpPr>
          <p:spPr>
            <a:xfrm>
              <a:off x="2840175" y="3197300"/>
              <a:ext cx="158700" cy="349850"/>
            </a:xfrm>
            <a:custGeom>
              <a:avLst/>
              <a:gdLst/>
              <a:ahLst/>
              <a:cxnLst/>
              <a:rect l="l" t="t" r="r" b="b"/>
              <a:pathLst>
                <a:path w="6348" h="13994" extrusionOk="0">
                  <a:moveTo>
                    <a:pt x="4355" y="0"/>
                  </a:moveTo>
                  <a:cubicBezTo>
                    <a:pt x="1165" y="0"/>
                    <a:pt x="0" y="11840"/>
                    <a:pt x="0" y="11840"/>
                  </a:cubicBezTo>
                  <a:cubicBezTo>
                    <a:pt x="1191" y="13948"/>
                    <a:pt x="2997" y="13994"/>
                    <a:pt x="3151" y="13994"/>
                  </a:cubicBezTo>
                  <a:cubicBezTo>
                    <a:pt x="3158" y="13994"/>
                    <a:pt x="3161" y="13993"/>
                    <a:pt x="3161" y="13993"/>
                  </a:cubicBezTo>
                  <a:cubicBezTo>
                    <a:pt x="3161" y="13993"/>
                    <a:pt x="6347" y="739"/>
                    <a:pt x="4941" y="129"/>
                  </a:cubicBezTo>
                  <a:cubicBezTo>
                    <a:pt x="4738" y="42"/>
                    <a:pt x="4543" y="0"/>
                    <a:pt x="4355"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0"/>
            <p:cNvSpPr/>
            <p:nvPr/>
          </p:nvSpPr>
          <p:spPr>
            <a:xfrm>
              <a:off x="2831775" y="3226175"/>
              <a:ext cx="262625" cy="367225"/>
            </a:xfrm>
            <a:custGeom>
              <a:avLst/>
              <a:gdLst/>
              <a:ahLst/>
              <a:cxnLst/>
              <a:rect l="l" t="t" r="r" b="b"/>
              <a:pathLst>
                <a:path w="10505" h="14689" extrusionOk="0">
                  <a:moveTo>
                    <a:pt x="9934" y="0"/>
                  </a:moveTo>
                  <a:cubicBezTo>
                    <a:pt x="9266" y="0"/>
                    <a:pt x="7338" y="387"/>
                    <a:pt x="7306" y="430"/>
                  </a:cubicBezTo>
                  <a:cubicBezTo>
                    <a:pt x="7268" y="468"/>
                    <a:pt x="3373" y="7437"/>
                    <a:pt x="336" y="10685"/>
                  </a:cubicBezTo>
                  <a:cubicBezTo>
                    <a:pt x="0" y="12005"/>
                    <a:pt x="25" y="14407"/>
                    <a:pt x="274" y="14568"/>
                  </a:cubicBezTo>
                  <a:cubicBezTo>
                    <a:pt x="396" y="14653"/>
                    <a:pt x="582" y="14688"/>
                    <a:pt x="805" y="14688"/>
                  </a:cubicBezTo>
                  <a:cubicBezTo>
                    <a:pt x="1767" y="14688"/>
                    <a:pt x="3411" y="14031"/>
                    <a:pt x="3522" y="13809"/>
                  </a:cubicBezTo>
                  <a:cubicBezTo>
                    <a:pt x="4854" y="11121"/>
                    <a:pt x="8227" y="2061"/>
                    <a:pt x="8351" y="1936"/>
                  </a:cubicBezTo>
                  <a:cubicBezTo>
                    <a:pt x="8429" y="1858"/>
                    <a:pt x="8753" y="1799"/>
                    <a:pt x="8990" y="1799"/>
                  </a:cubicBezTo>
                  <a:cubicBezTo>
                    <a:pt x="9094" y="1799"/>
                    <a:pt x="9181" y="1810"/>
                    <a:pt x="9222" y="1837"/>
                  </a:cubicBezTo>
                  <a:cubicBezTo>
                    <a:pt x="9073" y="1911"/>
                    <a:pt x="8986" y="2061"/>
                    <a:pt x="9011" y="2235"/>
                  </a:cubicBezTo>
                  <a:cubicBezTo>
                    <a:pt x="9023" y="2384"/>
                    <a:pt x="9073" y="2521"/>
                    <a:pt x="9173" y="2646"/>
                  </a:cubicBezTo>
                  <a:cubicBezTo>
                    <a:pt x="9182" y="2653"/>
                    <a:pt x="9196" y="2656"/>
                    <a:pt x="9215" y="2656"/>
                  </a:cubicBezTo>
                  <a:cubicBezTo>
                    <a:pt x="9456" y="2656"/>
                    <a:pt x="10420" y="2116"/>
                    <a:pt x="10454" y="2036"/>
                  </a:cubicBezTo>
                  <a:cubicBezTo>
                    <a:pt x="10504" y="1949"/>
                    <a:pt x="10417" y="219"/>
                    <a:pt x="10143" y="32"/>
                  </a:cubicBezTo>
                  <a:cubicBezTo>
                    <a:pt x="10113" y="10"/>
                    <a:pt x="10039" y="0"/>
                    <a:pt x="9934" y="0"/>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0"/>
            <p:cNvSpPr/>
            <p:nvPr/>
          </p:nvSpPr>
          <p:spPr>
            <a:xfrm>
              <a:off x="3190200" y="3157725"/>
              <a:ext cx="190750" cy="415075"/>
            </a:xfrm>
            <a:custGeom>
              <a:avLst/>
              <a:gdLst/>
              <a:ahLst/>
              <a:cxnLst/>
              <a:rect l="l" t="t" r="r" b="b"/>
              <a:pathLst>
                <a:path w="7630" h="16603" extrusionOk="0">
                  <a:moveTo>
                    <a:pt x="864" y="1"/>
                  </a:moveTo>
                  <a:cubicBezTo>
                    <a:pt x="846" y="1"/>
                    <a:pt x="832" y="3"/>
                    <a:pt x="822" y="7"/>
                  </a:cubicBezTo>
                  <a:cubicBezTo>
                    <a:pt x="511" y="132"/>
                    <a:pt x="0" y="1774"/>
                    <a:pt x="13" y="1874"/>
                  </a:cubicBezTo>
                  <a:cubicBezTo>
                    <a:pt x="25" y="1958"/>
                    <a:pt x="885" y="2786"/>
                    <a:pt x="1089" y="2786"/>
                  </a:cubicBezTo>
                  <a:cubicBezTo>
                    <a:pt x="1096" y="2786"/>
                    <a:pt x="1103" y="2785"/>
                    <a:pt x="1108" y="2782"/>
                  </a:cubicBezTo>
                  <a:cubicBezTo>
                    <a:pt x="1233" y="2695"/>
                    <a:pt x="1320" y="2571"/>
                    <a:pt x="1369" y="2422"/>
                  </a:cubicBezTo>
                  <a:cubicBezTo>
                    <a:pt x="1432" y="2272"/>
                    <a:pt x="1382" y="2098"/>
                    <a:pt x="1257" y="1986"/>
                  </a:cubicBezTo>
                  <a:cubicBezTo>
                    <a:pt x="1270" y="1983"/>
                    <a:pt x="1284" y="1982"/>
                    <a:pt x="1301" y="1982"/>
                  </a:cubicBezTo>
                  <a:cubicBezTo>
                    <a:pt x="1503" y="1982"/>
                    <a:pt x="1998" y="2183"/>
                    <a:pt x="2079" y="2310"/>
                  </a:cubicBezTo>
                  <a:cubicBezTo>
                    <a:pt x="2166" y="2446"/>
                    <a:pt x="3149" y="12067"/>
                    <a:pt x="3759" y="15004"/>
                  </a:cubicBezTo>
                  <a:cubicBezTo>
                    <a:pt x="3816" y="15291"/>
                    <a:pt x="5659" y="16602"/>
                    <a:pt x="6513" y="16602"/>
                  </a:cubicBezTo>
                  <a:cubicBezTo>
                    <a:pt x="6586" y="16602"/>
                    <a:pt x="6652" y="16593"/>
                    <a:pt x="6709" y="16572"/>
                  </a:cubicBezTo>
                  <a:cubicBezTo>
                    <a:pt x="6995" y="16460"/>
                    <a:pt x="7617" y="14158"/>
                    <a:pt x="7630" y="12789"/>
                  </a:cubicBezTo>
                  <a:cubicBezTo>
                    <a:pt x="5514" y="8881"/>
                    <a:pt x="3485" y="1152"/>
                    <a:pt x="3473" y="1102"/>
                  </a:cubicBezTo>
                  <a:cubicBezTo>
                    <a:pt x="3437" y="1055"/>
                    <a:pt x="1264" y="1"/>
                    <a:pt x="864" y="1"/>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0"/>
            <p:cNvSpPr/>
            <p:nvPr/>
          </p:nvSpPr>
          <p:spPr>
            <a:xfrm>
              <a:off x="2827400" y="3819975"/>
              <a:ext cx="47325" cy="61400"/>
            </a:xfrm>
            <a:custGeom>
              <a:avLst/>
              <a:gdLst/>
              <a:ahLst/>
              <a:cxnLst/>
              <a:rect l="l" t="t" r="r" b="b"/>
              <a:pathLst>
                <a:path w="1893" h="2456" extrusionOk="0">
                  <a:moveTo>
                    <a:pt x="685" y="1"/>
                  </a:moveTo>
                  <a:cubicBezTo>
                    <a:pt x="433" y="1"/>
                    <a:pt x="143" y="47"/>
                    <a:pt x="150" y="150"/>
                  </a:cubicBezTo>
                  <a:cubicBezTo>
                    <a:pt x="163" y="350"/>
                    <a:pt x="1" y="2291"/>
                    <a:pt x="138" y="2403"/>
                  </a:cubicBezTo>
                  <a:cubicBezTo>
                    <a:pt x="186" y="2439"/>
                    <a:pt x="240" y="2456"/>
                    <a:pt x="293" y="2456"/>
                  </a:cubicBezTo>
                  <a:cubicBezTo>
                    <a:pt x="405" y="2456"/>
                    <a:pt x="511" y="2381"/>
                    <a:pt x="536" y="2254"/>
                  </a:cubicBezTo>
                  <a:cubicBezTo>
                    <a:pt x="619" y="2316"/>
                    <a:pt x="712" y="2344"/>
                    <a:pt x="813" y="2344"/>
                  </a:cubicBezTo>
                  <a:cubicBezTo>
                    <a:pt x="832" y="2344"/>
                    <a:pt x="852" y="2343"/>
                    <a:pt x="872" y="2341"/>
                  </a:cubicBezTo>
                  <a:cubicBezTo>
                    <a:pt x="997" y="2304"/>
                    <a:pt x="1084" y="2192"/>
                    <a:pt x="1084" y="2067"/>
                  </a:cubicBezTo>
                  <a:cubicBezTo>
                    <a:pt x="1171" y="2179"/>
                    <a:pt x="1295" y="2241"/>
                    <a:pt x="1432" y="2241"/>
                  </a:cubicBezTo>
                  <a:cubicBezTo>
                    <a:pt x="1582" y="2229"/>
                    <a:pt x="1706" y="2142"/>
                    <a:pt x="1768" y="2017"/>
                  </a:cubicBezTo>
                  <a:cubicBezTo>
                    <a:pt x="1893" y="1743"/>
                    <a:pt x="1196" y="287"/>
                    <a:pt x="1046" y="63"/>
                  </a:cubicBezTo>
                  <a:cubicBezTo>
                    <a:pt x="1016" y="23"/>
                    <a:pt x="859" y="1"/>
                    <a:pt x="685" y="1"/>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0"/>
            <p:cNvSpPr/>
            <p:nvPr/>
          </p:nvSpPr>
          <p:spPr>
            <a:xfrm>
              <a:off x="2713225" y="3300925"/>
              <a:ext cx="149675" cy="538925"/>
            </a:xfrm>
            <a:custGeom>
              <a:avLst/>
              <a:gdLst/>
              <a:ahLst/>
              <a:cxnLst/>
              <a:rect l="l" t="t" r="r" b="b"/>
              <a:pathLst>
                <a:path w="5987" h="21557" extrusionOk="0">
                  <a:moveTo>
                    <a:pt x="479" y="0"/>
                  </a:moveTo>
                  <a:cubicBezTo>
                    <a:pt x="420" y="0"/>
                    <a:pt x="386" y="4"/>
                    <a:pt x="386" y="4"/>
                  </a:cubicBezTo>
                  <a:cubicBezTo>
                    <a:pt x="0" y="5206"/>
                    <a:pt x="3684" y="19257"/>
                    <a:pt x="4506" y="20813"/>
                  </a:cubicBezTo>
                  <a:cubicBezTo>
                    <a:pt x="4808" y="21377"/>
                    <a:pt x="5085" y="21556"/>
                    <a:pt x="5317" y="21556"/>
                  </a:cubicBezTo>
                  <a:cubicBezTo>
                    <a:pt x="5724" y="21556"/>
                    <a:pt x="5987" y="21000"/>
                    <a:pt x="5987" y="21000"/>
                  </a:cubicBezTo>
                  <a:cubicBezTo>
                    <a:pt x="4916" y="19456"/>
                    <a:pt x="3162" y="4758"/>
                    <a:pt x="2714" y="2468"/>
                  </a:cubicBezTo>
                  <a:cubicBezTo>
                    <a:pt x="2251" y="158"/>
                    <a:pt x="852" y="0"/>
                    <a:pt x="479" y="0"/>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0"/>
            <p:cNvSpPr/>
            <p:nvPr/>
          </p:nvSpPr>
          <p:spPr>
            <a:xfrm>
              <a:off x="2775150" y="3844875"/>
              <a:ext cx="184200" cy="67225"/>
            </a:xfrm>
            <a:custGeom>
              <a:avLst/>
              <a:gdLst/>
              <a:ahLst/>
              <a:cxnLst/>
              <a:rect l="l" t="t" r="r" b="b"/>
              <a:pathLst>
                <a:path w="7368" h="2689" extrusionOk="0">
                  <a:moveTo>
                    <a:pt x="6186" y="1"/>
                  </a:moveTo>
                  <a:lnTo>
                    <a:pt x="622" y="760"/>
                  </a:lnTo>
                  <a:lnTo>
                    <a:pt x="0" y="2689"/>
                  </a:lnTo>
                  <a:lnTo>
                    <a:pt x="1058" y="2577"/>
                  </a:lnTo>
                  <a:lnTo>
                    <a:pt x="1282" y="1146"/>
                  </a:lnTo>
                  <a:lnTo>
                    <a:pt x="5663" y="660"/>
                  </a:lnTo>
                  <a:lnTo>
                    <a:pt x="6322" y="2004"/>
                  </a:lnTo>
                  <a:lnTo>
                    <a:pt x="7368" y="1892"/>
                  </a:lnTo>
                  <a:lnTo>
                    <a:pt x="61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0"/>
            <p:cNvSpPr/>
            <p:nvPr/>
          </p:nvSpPr>
          <p:spPr>
            <a:xfrm>
              <a:off x="2665000" y="3887150"/>
              <a:ext cx="403575" cy="275325"/>
            </a:xfrm>
            <a:custGeom>
              <a:avLst/>
              <a:gdLst/>
              <a:ahLst/>
              <a:cxnLst/>
              <a:rect l="l" t="t" r="r" b="b"/>
              <a:pathLst>
                <a:path w="16143" h="11013" extrusionOk="0">
                  <a:moveTo>
                    <a:pt x="13721" y="1"/>
                  </a:moveTo>
                  <a:cubicBezTo>
                    <a:pt x="13633" y="1"/>
                    <a:pt x="13544" y="5"/>
                    <a:pt x="13454" y="15"/>
                  </a:cubicBezTo>
                  <a:lnTo>
                    <a:pt x="1880" y="1272"/>
                  </a:lnTo>
                  <a:cubicBezTo>
                    <a:pt x="809" y="1396"/>
                    <a:pt x="0" y="2155"/>
                    <a:pt x="75" y="2977"/>
                  </a:cubicBezTo>
                  <a:lnTo>
                    <a:pt x="747" y="9747"/>
                  </a:lnTo>
                  <a:cubicBezTo>
                    <a:pt x="825" y="10485"/>
                    <a:pt x="1587" y="11012"/>
                    <a:pt x="2517" y="11012"/>
                  </a:cubicBezTo>
                  <a:cubicBezTo>
                    <a:pt x="2622" y="11012"/>
                    <a:pt x="2729" y="11006"/>
                    <a:pt x="2838" y="10992"/>
                  </a:cubicBezTo>
                  <a:lnTo>
                    <a:pt x="14300" y="9598"/>
                  </a:lnTo>
                  <a:cubicBezTo>
                    <a:pt x="15358" y="9473"/>
                    <a:pt x="16142" y="8714"/>
                    <a:pt x="16080" y="7905"/>
                  </a:cubicBezTo>
                  <a:lnTo>
                    <a:pt x="15508" y="1284"/>
                  </a:lnTo>
                  <a:cubicBezTo>
                    <a:pt x="15451" y="543"/>
                    <a:pt x="14673" y="1"/>
                    <a:pt x="137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0"/>
            <p:cNvSpPr/>
            <p:nvPr/>
          </p:nvSpPr>
          <p:spPr>
            <a:xfrm>
              <a:off x="2706075" y="3916750"/>
              <a:ext cx="62250" cy="244575"/>
            </a:xfrm>
            <a:custGeom>
              <a:avLst/>
              <a:gdLst/>
              <a:ahLst/>
              <a:cxnLst/>
              <a:rect l="l" t="t" r="r" b="b"/>
              <a:pathLst>
                <a:path w="2490" h="9783" extrusionOk="0">
                  <a:moveTo>
                    <a:pt x="1120" y="1"/>
                  </a:moveTo>
                  <a:lnTo>
                    <a:pt x="0" y="113"/>
                  </a:lnTo>
                  <a:lnTo>
                    <a:pt x="1382" y="9783"/>
                  </a:lnTo>
                  <a:lnTo>
                    <a:pt x="2489" y="9633"/>
                  </a:lnTo>
                  <a:lnTo>
                    <a:pt x="112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0"/>
            <p:cNvSpPr/>
            <p:nvPr/>
          </p:nvSpPr>
          <p:spPr>
            <a:xfrm>
              <a:off x="2984525" y="3886575"/>
              <a:ext cx="33950" cy="244275"/>
            </a:xfrm>
            <a:custGeom>
              <a:avLst/>
              <a:gdLst/>
              <a:ahLst/>
              <a:cxnLst/>
              <a:rect l="l" t="t" r="r" b="b"/>
              <a:pathLst>
                <a:path w="1358" h="9771" extrusionOk="0">
                  <a:moveTo>
                    <a:pt x="1034" y="0"/>
                  </a:moveTo>
                  <a:lnTo>
                    <a:pt x="1" y="112"/>
                  </a:lnTo>
                  <a:lnTo>
                    <a:pt x="349" y="9770"/>
                  </a:lnTo>
                  <a:lnTo>
                    <a:pt x="1358" y="9621"/>
                  </a:lnTo>
                  <a:lnTo>
                    <a:pt x="10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0"/>
            <p:cNvSpPr/>
            <p:nvPr/>
          </p:nvSpPr>
          <p:spPr>
            <a:xfrm>
              <a:off x="2831150" y="3811875"/>
              <a:ext cx="50125" cy="64875"/>
            </a:xfrm>
            <a:custGeom>
              <a:avLst/>
              <a:gdLst/>
              <a:ahLst/>
              <a:cxnLst/>
              <a:rect l="l" t="t" r="r" b="b"/>
              <a:pathLst>
                <a:path w="2005" h="2595" extrusionOk="0">
                  <a:moveTo>
                    <a:pt x="419" y="1"/>
                  </a:moveTo>
                  <a:cubicBezTo>
                    <a:pt x="416" y="1"/>
                    <a:pt x="413" y="1"/>
                    <a:pt x="411" y="2"/>
                  </a:cubicBezTo>
                  <a:cubicBezTo>
                    <a:pt x="299" y="39"/>
                    <a:pt x="212" y="114"/>
                    <a:pt x="162" y="201"/>
                  </a:cubicBezTo>
                  <a:cubicBezTo>
                    <a:pt x="63" y="338"/>
                    <a:pt x="0" y="487"/>
                    <a:pt x="13" y="649"/>
                  </a:cubicBezTo>
                  <a:cubicBezTo>
                    <a:pt x="38" y="972"/>
                    <a:pt x="871" y="1694"/>
                    <a:pt x="1158" y="1843"/>
                  </a:cubicBezTo>
                  <a:cubicBezTo>
                    <a:pt x="983" y="1906"/>
                    <a:pt x="859" y="2018"/>
                    <a:pt x="772" y="2179"/>
                  </a:cubicBezTo>
                  <a:cubicBezTo>
                    <a:pt x="710" y="2341"/>
                    <a:pt x="784" y="2528"/>
                    <a:pt x="959" y="2590"/>
                  </a:cubicBezTo>
                  <a:cubicBezTo>
                    <a:pt x="977" y="2593"/>
                    <a:pt x="997" y="2595"/>
                    <a:pt x="1016" y="2595"/>
                  </a:cubicBezTo>
                  <a:cubicBezTo>
                    <a:pt x="1075" y="2595"/>
                    <a:pt x="1136" y="2581"/>
                    <a:pt x="1183" y="2553"/>
                  </a:cubicBezTo>
                  <a:cubicBezTo>
                    <a:pt x="1444" y="2453"/>
                    <a:pt x="1668" y="2279"/>
                    <a:pt x="1842" y="2067"/>
                  </a:cubicBezTo>
                  <a:cubicBezTo>
                    <a:pt x="1942" y="1943"/>
                    <a:pt x="2004" y="1794"/>
                    <a:pt x="2004" y="1632"/>
                  </a:cubicBezTo>
                  <a:cubicBezTo>
                    <a:pt x="1967" y="1507"/>
                    <a:pt x="1904" y="1383"/>
                    <a:pt x="1817" y="1283"/>
                  </a:cubicBezTo>
                  <a:lnTo>
                    <a:pt x="1270" y="562"/>
                  </a:lnTo>
                  <a:cubicBezTo>
                    <a:pt x="1197" y="477"/>
                    <a:pt x="544" y="1"/>
                    <a:pt x="419" y="1"/>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30"/>
            <p:cNvSpPr/>
            <p:nvPr/>
          </p:nvSpPr>
          <p:spPr>
            <a:xfrm>
              <a:off x="2159700" y="4786125"/>
              <a:ext cx="71600" cy="67150"/>
            </a:xfrm>
            <a:custGeom>
              <a:avLst/>
              <a:gdLst/>
              <a:ahLst/>
              <a:cxnLst/>
              <a:rect l="l" t="t" r="r" b="b"/>
              <a:pathLst>
                <a:path w="2864" h="2686" extrusionOk="0">
                  <a:moveTo>
                    <a:pt x="1510" y="0"/>
                  </a:moveTo>
                  <a:cubicBezTo>
                    <a:pt x="1385" y="0"/>
                    <a:pt x="1258" y="20"/>
                    <a:pt x="1133" y="61"/>
                  </a:cubicBezTo>
                  <a:cubicBezTo>
                    <a:pt x="424" y="285"/>
                    <a:pt x="1" y="1006"/>
                    <a:pt x="150" y="1728"/>
                  </a:cubicBezTo>
                  <a:cubicBezTo>
                    <a:pt x="272" y="2306"/>
                    <a:pt x="781" y="2686"/>
                    <a:pt x="1336" y="2686"/>
                  </a:cubicBezTo>
                  <a:cubicBezTo>
                    <a:pt x="1462" y="2686"/>
                    <a:pt x="1591" y="2666"/>
                    <a:pt x="1718" y="2624"/>
                  </a:cubicBezTo>
                  <a:cubicBezTo>
                    <a:pt x="2428" y="2413"/>
                    <a:pt x="2863" y="1691"/>
                    <a:pt x="2714" y="957"/>
                  </a:cubicBezTo>
                  <a:cubicBezTo>
                    <a:pt x="2582" y="387"/>
                    <a:pt x="2067" y="0"/>
                    <a:pt x="15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0"/>
            <p:cNvSpPr/>
            <p:nvPr/>
          </p:nvSpPr>
          <p:spPr>
            <a:xfrm>
              <a:off x="1990450" y="4787650"/>
              <a:ext cx="71575" cy="67150"/>
            </a:xfrm>
            <a:custGeom>
              <a:avLst/>
              <a:gdLst/>
              <a:ahLst/>
              <a:cxnLst/>
              <a:rect l="l" t="t" r="r" b="b"/>
              <a:pathLst>
                <a:path w="2863" h="2686" extrusionOk="0">
                  <a:moveTo>
                    <a:pt x="1520" y="0"/>
                  </a:moveTo>
                  <a:cubicBezTo>
                    <a:pt x="1392" y="0"/>
                    <a:pt x="1262" y="20"/>
                    <a:pt x="1133" y="62"/>
                  </a:cubicBezTo>
                  <a:cubicBezTo>
                    <a:pt x="424" y="273"/>
                    <a:pt x="0" y="995"/>
                    <a:pt x="150" y="1717"/>
                  </a:cubicBezTo>
                  <a:cubicBezTo>
                    <a:pt x="282" y="2297"/>
                    <a:pt x="789" y="2686"/>
                    <a:pt x="1343" y="2686"/>
                  </a:cubicBezTo>
                  <a:cubicBezTo>
                    <a:pt x="1467" y="2686"/>
                    <a:pt x="1593" y="2666"/>
                    <a:pt x="1718" y="2626"/>
                  </a:cubicBezTo>
                  <a:cubicBezTo>
                    <a:pt x="2427" y="2402"/>
                    <a:pt x="2863" y="1680"/>
                    <a:pt x="2714" y="958"/>
                  </a:cubicBezTo>
                  <a:cubicBezTo>
                    <a:pt x="2582" y="380"/>
                    <a:pt x="2079" y="0"/>
                    <a:pt x="15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0"/>
            <p:cNvSpPr/>
            <p:nvPr/>
          </p:nvSpPr>
          <p:spPr>
            <a:xfrm>
              <a:off x="1908925" y="4277900"/>
              <a:ext cx="382725" cy="545600"/>
            </a:xfrm>
            <a:custGeom>
              <a:avLst/>
              <a:gdLst/>
              <a:ahLst/>
              <a:cxnLst/>
              <a:rect l="l" t="t" r="r" b="b"/>
              <a:pathLst>
                <a:path w="15309" h="21824" extrusionOk="0">
                  <a:moveTo>
                    <a:pt x="4857" y="1"/>
                  </a:moveTo>
                  <a:cubicBezTo>
                    <a:pt x="3356" y="1"/>
                    <a:pt x="2037" y="1207"/>
                    <a:pt x="1867" y="2742"/>
                  </a:cubicBezTo>
                  <a:lnTo>
                    <a:pt x="162" y="18485"/>
                  </a:lnTo>
                  <a:cubicBezTo>
                    <a:pt x="1" y="19742"/>
                    <a:pt x="747" y="20937"/>
                    <a:pt x="1955" y="21348"/>
                  </a:cubicBezTo>
                  <a:cubicBezTo>
                    <a:pt x="2029" y="21373"/>
                    <a:pt x="2116" y="21398"/>
                    <a:pt x="2204" y="21410"/>
                  </a:cubicBezTo>
                  <a:cubicBezTo>
                    <a:pt x="2353" y="21447"/>
                    <a:pt x="2502" y="21472"/>
                    <a:pt x="2664" y="21472"/>
                  </a:cubicBezTo>
                  <a:lnTo>
                    <a:pt x="10318" y="21821"/>
                  </a:lnTo>
                  <a:cubicBezTo>
                    <a:pt x="10356" y="21822"/>
                    <a:pt x="10394" y="21823"/>
                    <a:pt x="10432" y="21823"/>
                  </a:cubicBezTo>
                  <a:cubicBezTo>
                    <a:pt x="11941" y="21823"/>
                    <a:pt x="13272" y="20624"/>
                    <a:pt x="13442" y="19070"/>
                  </a:cubicBezTo>
                  <a:lnTo>
                    <a:pt x="15147" y="3339"/>
                  </a:lnTo>
                  <a:cubicBezTo>
                    <a:pt x="15309" y="1746"/>
                    <a:pt x="14189" y="402"/>
                    <a:pt x="12645" y="340"/>
                  </a:cubicBezTo>
                  <a:lnTo>
                    <a:pt x="6261" y="54"/>
                  </a:lnTo>
                  <a:lnTo>
                    <a:pt x="5800" y="29"/>
                  </a:lnTo>
                  <a:lnTo>
                    <a:pt x="4991" y="4"/>
                  </a:lnTo>
                  <a:cubicBezTo>
                    <a:pt x="4946" y="2"/>
                    <a:pt x="4902" y="1"/>
                    <a:pt x="48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0"/>
            <p:cNvSpPr/>
            <p:nvPr/>
          </p:nvSpPr>
          <p:spPr>
            <a:xfrm>
              <a:off x="1957775" y="4278600"/>
              <a:ext cx="107675" cy="534575"/>
            </a:xfrm>
            <a:custGeom>
              <a:avLst/>
              <a:gdLst/>
              <a:ahLst/>
              <a:cxnLst/>
              <a:rect l="l" t="t" r="r" b="b"/>
              <a:pathLst>
                <a:path w="4307" h="21383" extrusionOk="0">
                  <a:moveTo>
                    <a:pt x="3846" y="1"/>
                  </a:moveTo>
                  <a:cubicBezTo>
                    <a:pt x="2900" y="635"/>
                    <a:pt x="2378" y="1706"/>
                    <a:pt x="2179" y="2901"/>
                  </a:cubicBezTo>
                  <a:cubicBezTo>
                    <a:pt x="1805" y="5041"/>
                    <a:pt x="1507" y="7194"/>
                    <a:pt x="1195" y="9335"/>
                  </a:cubicBezTo>
                  <a:cubicBezTo>
                    <a:pt x="623" y="13330"/>
                    <a:pt x="162" y="17325"/>
                    <a:pt x="1" y="21320"/>
                  </a:cubicBezTo>
                  <a:cubicBezTo>
                    <a:pt x="75" y="21345"/>
                    <a:pt x="162" y="21370"/>
                    <a:pt x="250" y="21382"/>
                  </a:cubicBezTo>
                  <a:cubicBezTo>
                    <a:pt x="386" y="17785"/>
                    <a:pt x="772" y="14176"/>
                    <a:pt x="1270" y="10579"/>
                  </a:cubicBezTo>
                  <a:cubicBezTo>
                    <a:pt x="1569" y="8426"/>
                    <a:pt x="1892" y="6273"/>
                    <a:pt x="2228" y="4120"/>
                  </a:cubicBezTo>
                  <a:cubicBezTo>
                    <a:pt x="2365" y="3212"/>
                    <a:pt x="2440" y="2216"/>
                    <a:pt x="2888" y="1382"/>
                  </a:cubicBezTo>
                  <a:cubicBezTo>
                    <a:pt x="3199" y="785"/>
                    <a:pt x="3697" y="312"/>
                    <a:pt x="4307" y="26"/>
                  </a:cubicBezTo>
                  <a:lnTo>
                    <a:pt x="3846" y="1"/>
                  </a:lnTo>
                  <a:close/>
                </a:path>
              </a:pathLst>
            </a:custGeom>
            <a:solidFill>
              <a:srgbClr val="2C18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0"/>
            <p:cNvSpPr/>
            <p:nvPr/>
          </p:nvSpPr>
          <p:spPr>
            <a:xfrm>
              <a:off x="1895250" y="4603125"/>
              <a:ext cx="364975" cy="222800"/>
            </a:xfrm>
            <a:custGeom>
              <a:avLst/>
              <a:gdLst/>
              <a:ahLst/>
              <a:cxnLst/>
              <a:rect l="l" t="t" r="r" b="b"/>
              <a:pathLst>
                <a:path w="14599" h="8912" extrusionOk="0">
                  <a:moveTo>
                    <a:pt x="834" y="0"/>
                  </a:moveTo>
                  <a:lnTo>
                    <a:pt x="137" y="6733"/>
                  </a:lnTo>
                  <a:cubicBezTo>
                    <a:pt x="0" y="7704"/>
                    <a:pt x="747" y="8588"/>
                    <a:pt x="1742" y="8625"/>
                  </a:cubicBezTo>
                  <a:lnTo>
                    <a:pt x="13591" y="8911"/>
                  </a:lnTo>
                  <a:lnTo>
                    <a:pt x="14599" y="349"/>
                  </a:lnTo>
                  <a:lnTo>
                    <a:pt x="83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0"/>
            <p:cNvSpPr/>
            <p:nvPr/>
          </p:nvSpPr>
          <p:spPr>
            <a:xfrm>
              <a:off x="1996350" y="4281350"/>
              <a:ext cx="383050" cy="545575"/>
            </a:xfrm>
            <a:custGeom>
              <a:avLst/>
              <a:gdLst/>
              <a:ahLst/>
              <a:cxnLst/>
              <a:rect l="l" t="t" r="r" b="b"/>
              <a:pathLst>
                <a:path w="15322" h="21823" extrusionOk="0">
                  <a:moveTo>
                    <a:pt x="4890" y="0"/>
                  </a:moveTo>
                  <a:cubicBezTo>
                    <a:pt x="3381" y="0"/>
                    <a:pt x="2050" y="1199"/>
                    <a:pt x="1880" y="2753"/>
                  </a:cubicBezTo>
                  <a:lnTo>
                    <a:pt x="175" y="18484"/>
                  </a:lnTo>
                  <a:cubicBezTo>
                    <a:pt x="1" y="20077"/>
                    <a:pt x="1121" y="21421"/>
                    <a:pt x="2677" y="21484"/>
                  </a:cubicBezTo>
                  <a:lnTo>
                    <a:pt x="10331" y="21820"/>
                  </a:lnTo>
                  <a:cubicBezTo>
                    <a:pt x="10376" y="21822"/>
                    <a:pt x="10420" y="21823"/>
                    <a:pt x="10465" y="21823"/>
                  </a:cubicBezTo>
                  <a:cubicBezTo>
                    <a:pt x="11966" y="21823"/>
                    <a:pt x="13285" y="20617"/>
                    <a:pt x="13454" y="19082"/>
                  </a:cubicBezTo>
                  <a:lnTo>
                    <a:pt x="15147" y="3338"/>
                  </a:lnTo>
                  <a:cubicBezTo>
                    <a:pt x="15321" y="1758"/>
                    <a:pt x="14201" y="413"/>
                    <a:pt x="12658" y="351"/>
                  </a:cubicBezTo>
                  <a:lnTo>
                    <a:pt x="5004" y="3"/>
                  </a:lnTo>
                  <a:cubicBezTo>
                    <a:pt x="4966" y="1"/>
                    <a:pt x="4928" y="0"/>
                    <a:pt x="48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0"/>
            <p:cNvSpPr/>
            <p:nvPr/>
          </p:nvSpPr>
          <p:spPr>
            <a:xfrm>
              <a:off x="2052375" y="4574500"/>
              <a:ext cx="262300" cy="214075"/>
            </a:xfrm>
            <a:custGeom>
              <a:avLst/>
              <a:gdLst/>
              <a:ahLst/>
              <a:cxnLst/>
              <a:rect l="l" t="t" r="r" b="b"/>
              <a:pathLst>
                <a:path w="10492" h="8563" extrusionOk="0">
                  <a:moveTo>
                    <a:pt x="958" y="0"/>
                  </a:moveTo>
                  <a:lnTo>
                    <a:pt x="174" y="6285"/>
                  </a:lnTo>
                  <a:cubicBezTo>
                    <a:pt x="0" y="7405"/>
                    <a:pt x="859" y="8426"/>
                    <a:pt x="2004" y="8451"/>
                  </a:cubicBezTo>
                  <a:lnTo>
                    <a:pt x="7567" y="8563"/>
                  </a:lnTo>
                  <a:cubicBezTo>
                    <a:pt x="8675" y="8563"/>
                    <a:pt x="9608" y="7729"/>
                    <a:pt x="9732" y="6634"/>
                  </a:cubicBezTo>
                  <a:lnTo>
                    <a:pt x="10492" y="336"/>
                  </a:lnTo>
                  <a:lnTo>
                    <a:pt x="9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0"/>
            <p:cNvSpPr/>
            <p:nvPr/>
          </p:nvSpPr>
          <p:spPr>
            <a:xfrm>
              <a:off x="2158475" y="3928550"/>
              <a:ext cx="214375" cy="29775"/>
            </a:xfrm>
            <a:custGeom>
              <a:avLst/>
              <a:gdLst/>
              <a:ahLst/>
              <a:cxnLst/>
              <a:rect l="l" t="t" r="r" b="b"/>
              <a:pathLst>
                <a:path w="8575" h="1191" extrusionOk="0">
                  <a:moveTo>
                    <a:pt x="921" y="1"/>
                  </a:moveTo>
                  <a:cubicBezTo>
                    <a:pt x="216" y="1"/>
                    <a:pt x="0" y="1023"/>
                    <a:pt x="734" y="1059"/>
                  </a:cubicBezTo>
                  <a:cubicBezTo>
                    <a:pt x="2621" y="1142"/>
                    <a:pt x="4516" y="1190"/>
                    <a:pt x="6413" y="1190"/>
                  </a:cubicBezTo>
                  <a:cubicBezTo>
                    <a:pt x="6806" y="1190"/>
                    <a:pt x="7199" y="1188"/>
                    <a:pt x="7592" y="1184"/>
                  </a:cubicBezTo>
                  <a:cubicBezTo>
                    <a:pt x="8339" y="1184"/>
                    <a:pt x="8575" y="126"/>
                    <a:pt x="7828" y="126"/>
                  </a:cubicBezTo>
                  <a:cubicBezTo>
                    <a:pt x="7545" y="128"/>
                    <a:pt x="7262" y="128"/>
                    <a:pt x="6978" y="128"/>
                  </a:cubicBezTo>
                  <a:cubicBezTo>
                    <a:pt x="4962" y="128"/>
                    <a:pt x="2955" y="89"/>
                    <a:pt x="958" y="2"/>
                  </a:cubicBezTo>
                  <a:cubicBezTo>
                    <a:pt x="946" y="1"/>
                    <a:pt x="933" y="1"/>
                    <a:pt x="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0"/>
            <p:cNvSpPr/>
            <p:nvPr/>
          </p:nvSpPr>
          <p:spPr>
            <a:xfrm>
              <a:off x="2278700" y="3952775"/>
              <a:ext cx="64925" cy="443425"/>
            </a:xfrm>
            <a:custGeom>
              <a:avLst/>
              <a:gdLst/>
              <a:ahLst/>
              <a:cxnLst/>
              <a:rect l="l" t="t" r="r" b="b"/>
              <a:pathLst>
                <a:path w="2597" h="17737" extrusionOk="0">
                  <a:moveTo>
                    <a:pt x="2364" y="0"/>
                  </a:moveTo>
                  <a:cubicBezTo>
                    <a:pt x="2249" y="0"/>
                    <a:pt x="2129" y="75"/>
                    <a:pt x="2111" y="227"/>
                  </a:cubicBezTo>
                  <a:lnTo>
                    <a:pt x="20" y="17502"/>
                  </a:lnTo>
                  <a:cubicBezTo>
                    <a:pt x="1" y="17656"/>
                    <a:pt x="114" y="17737"/>
                    <a:pt x="233" y="17737"/>
                  </a:cubicBezTo>
                  <a:cubicBezTo>
                    <a:pt x="345" y="17737"/>
                    <a:pt x="462" y="17665"/>
                    <a:pt x="480" y="17514"/>
                  </a:cubicBezTo>
                  <a:lnTo>
                    <a:pt x="2584" y="240"/>
                  </a:lnTo>
                  <a:cubicBezTo>
                    <a:pt x="2596" y="81"/>
                    <a:pt x="2483" y="0"/>
                    <a:pt x="23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0"/>
            <p:cNvSpPr/>
            <p:nvPr/>
          </p:nvSpPr>
          <p:spPr>
            <a:xfrm>
              <a:off x="2139925" y="3943700"/>
              <a:ext cx="65100" cy="443325"/>
            </a:xfrm>
            <a:custGeom>
              <a:avLst/>
              <a:gdLst/>
              <a:ahLst/>
              <a:cxnLst/>
              <a:rect l="l" t="t" r="r" b="b"/>
              <a:pathLst>
                <a:path w="2604" h="17733" extrusionOk="0">
                  <a:moveTo>
                    <a:pt x="2366" y="1"/>
                  </a:moveTo>
                  <a:cubicBezTo>
                    <a:pt x="2253" y="1"/>
                    <a:pt x="2136" y="72"/>
                    <a:pt x="2123" y="217"/>
                  </a:cubicBezTo>
                  <a:lnTo>
                    <a:pt x="20" y="17491"/>
                  </a:lnTo>
                  <a:cubicBezTo>
                    <a:pt x="1" y="17652"/>
                    <a:pt x="117" y="17733"/>
                    <a:pt x="238" y="17733"/>
                  </a:cubicBezTo>
                  <a:cubicBezTo>
                    <a:pt x="351" y="17733"/>
                    <a:pt x="469" y="17661"/>
                    <a:pt x="481" y="17516"/>
                  </a:cubicBezTo>
                  <a:lnTo>
                    <a:pt x="2584" y="242"/>
                  </a:lnTo>
                  <a:cubicBezTo>
                    <a:pt x="2603" y="82"/>
                    <a:pt x="2487" y="1"/>
                    <a:pt x="23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0"/>
            <p:cNvSpPr/>
            <p:nvPr/>
          </p:nvSpPr>
          <p:spPr>
            <a:xfrm>
              <a:off x="2360075" y="3849175"/>
              <a:ext cx="426525" cy="894075"/>
            </a:xfrm>
            <a:custGeom>
              <a:avLst/>
              <a:gdLst/>
              <a:ahLst/>
              <a:cxnLst/>
              <a:rect l="l" t="t" r="r" b="b"/>
              <a:pathLst>
                <a:path w="17061" h="35763" extrusionOk="0">
                  <a:moveTo>
                    <a:pt x="14972" y="1"/>
                  </a:moveTo>
                  <a:cubicBezTo>
                    <a:pt x="13821" y="1"/>
                    <a:pt x="12079" y="807"/>
                    <a:pt x="9683" y="2778"/>
                  </a:cubicBezTo>
                  <a:cubicBezTo>
                    <a:pt x="6983" y="4832"/>
                    <a:pt x="6535" y="13743"/>
                    <a:pt x="5253" y="17091"/>
                  </a:cubicBezTo>
                  <a:cubicBezTo>
                    <a:pt x="5178" y="17265"/>
                    <a:pt x="5116" y="17427"/>
                    <a:pt x="5041" y="17564"/>
                  </a:cubicBezTo>
                  <a:cubicBezTo>
                    <a:pt x="3747" y="20127"/>
                    <a:pt x="1793" y="22243"/>
                    <a:pt x="1071" y="25491"/>
                  </a:cubicBezTo>
                  <a:cubicBezTo>
                    <a:pt x="635" y="27408"/>
                    <a:pt x="150" y="33332"/>
                    <a:pt x="1" y="35746"/>
                  </a:cubicBezTo>
                  <a:cubicBezTo>
                    <a:pt x="61" y="35757"/>
                    <a:pt x="121" y="35763"/>
                    <a:pt x="181" y="35763"/>
                  </a:cubicBezTo>
                  <a:cubicBezTo>
                    <a:pt x="528" y="35763"/>
                    <a:pt x="855" y="35583"/>
                    <a:pt x="1046" y="35286"/>
                  </a:cubicBezTo>
                  <a:cubicBezTo>
                    <a:pt x="1283" y="34913"/>
                    <a:pt x="1444" y="34514"/>
                    <a:pt x="1519" y="34079"/>
                  </a:cubicBezTo>
                  <a:cubicBezTo>
                    <a:pt x="2863" y="29076"/>
                    <a:pt x="5290" y="23301"/>
                    <a:pt x="7829" y="18783"/>
                  </a:cubicBezTo>
                  <a:cubicBezTo>
                    <a:pt x="8103" y="18323"/>
                    <a:pt x="8949" y="17004"/>
                    <a:pt x="10044" y="15274"/>
                  </a:cubicBezTo>
                  <a:cubicBezTo>
                    <a:pt x="12135" y="11963"/>
                    <a:pt x="15110" y="7147"/>
                    <a:pt x="16466" y="3923"/>
                  </a:cubicBezTo>
                  <a:cubicBezTo>
                    <a:pt x="17060" y="1663"/>
                    <a:pt x="16625" y="1"/>
                    <a:pt x="14972" y="1"/>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30"/>
            <p:cNvSpPr/>
            <p:nvPr/>
          </p:nvSpPr>
          <p:spPr>
            <a:xfrm>
              <a:off x="2332700" y="4743075"/>
              <a:ext cx="130400" cy="107975"/>
            </a:xfrm>
            <a:custGeom>
              <a:avLst/>
              <a:gdLst/>
              <a:ahLst/>
              <a:cxnLst/>
              <a:rect l="l" t="t" r="r" b="b"/>
              <a:pathLst>
                <a:path w="5216" h="4319" extrusionOk="0">
                  <a:moveTo>
                    <a:pt x="380" y="0"/>
                  </a:moveTo>
                  <a:cubicBezTo>
                    <a:pt x="307" y="0"/>
                    <a:pt x="258" y="32"/>
                    <a:pt x="249" y="78"/>
                  </a:cubicBezTo>
                  <a:cubicBezTo>
                    <a:pt x="225" y="140"/>
                    <a:pt x="0" y="575"/>
                    <a:pt x="212" y="750"/>
                  </a:cubicBezTo>
                  <a:cubicBezTo>
                    <a:pt x="361" y="862"/>
                    <a:pt x="548" y="936"/>
                    <a:pt x="735" y="936"/>
                  </a:cubicBezTo>
                  <a:cubicBezTo>
                    <a:pt x="735" y="936"/>
                    <a:pt x="1706" y="2504"/>
                    <a:pt x="2328" y="3251"/>
                  </a:cubicBezTo>
                  <a:cubicBezTo>
                    <a:pt x="2963" y="3998"/>
                    <a:pt x="4145" y="4222"/>
                    <a:pt x="4543" y="4297"/>
                  </a:cubicBezTo>
                  <a:cubicBezTo>
                    <a:pt x="4611" y="4311"/>
                    <a:pt x="4672" y="4318"/>
                    <a:pt x="4727" y="4318"/>
                  </a:cubicBezTo>
                  <a:cubicBezTo>
                    <a:pt x="4997" y="4318"/>
                    <a:pt x="5126" y="4153"/>
                    <a:pt x="5178" y="3936"/>
                  </a:cubicBezTo>
                  <a:cubicBezTo>
                    <a:pt x="5215" y="3799"/>
                    <a:pt x="5178" y="3637"/>
                    <a:pt x="5053" y="3537"/>
                  </a:cubicBezTo>
                  <a:lnTo>
                    <a:pt x="2017" y="824"/>
                  </a:lnTo>
                  <a:cubicBezTo>
                    <a:pt x="2017" y="824"/>
                    <a:pt x="585" y="65"/>
                    <a:pt x="473" y="15"/>
                  </a:cubicBezTo>
                  <a:cubicBezTo>
                    <a:pt x="439" y="5"/>
                    <a:pt x="408" y="0"/>
                    <a:pt x="380"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0"/>
            <p:cNvSpPr/>
            <p:nvPr/>
          </p:nvSpPr>
          <p:spPr>
            <a:xfrm>
              <a:off x="2344200" y="4705700"/>
              <a:ext cx="116625" cy="128825"/>
            </a:xfrm>
            <a:custGeom>
              <a:avLst/>
              <a:gdLst/>
              <a:ahLst/>
              <a:cxnLst/>
              <a:rect l="l" t="t" r="r" b="b"/>
              <a:pathLst>
                <a:path w="4665" h="5153" extrusionOk="0">
                  <a:moveTo>
                    <a:pt x="582" y="0"/>
                  </a:moveTo>
                  <a:cubicBezTo>
                    <a:pt x="299" y="0"/>
                    <a:pt x="98" y="1220"/>
                    <a:pt x="26" y="1461"/>
                  </a:cubicBezTo>
                  <a:cubicBezTo>
                    <a:pt x="1" y="1523"/>
                    <a:pt x="1" y="1597"/>
                    <a:pt x="26" y="1660"/>
                  </a:cubicBezTo>
                  <a:cubicBezTo>
                    <a:pt x="63" y="1709"/>
                    <a:pt x="125" y="1747"/>
                    <a:pt x="200" y="1759"/>
                  </a:cubicBezTo>
                  <a:cubicBezTo>
                    <a:pt x="337" y="1797"/>
                    <a:pt x="461" y="1859"/>
                    <a:pt x="586" y="1933"/>
                  </a:cubicBezTo>
                  <a:cubicBezTo>
                    <a:pt x="760" y="2444"/>
                    <a:pt x="1084" y="3190"/>
                    <a:pt x="2428" y="4423"/>
                  </a:cubicBezTo>
                  <a:cubicBezTo>
                    <a:pt x="2884" y="4847"/>
                    <a:pt x="3720" y="5153"/>
                    <a:pt x="4225" y="5153"/>
                  </a:cubicBezTo>
                  <a:cubicBezTo>
                    <a:pt x="4491" y="5153"/>
                    <a:pt x="4665" y="5068"/>
                    <a:pt x="4643" y="4871"/>
                  </a:cubicBezTo>
                  <a:cubicBezTo>
                    <a:pt x="4544" y="4024"/>
                    <a:pt x="3075" y="2979"/>
                    <a:pt x="2826" y="540"/>
                  </a:cubicBezTo>
                  <a:cubicBezTo>
                    <a:pt x="2814" y="390"/>
                    <a:pt x="2577" y="365"/>
                    <a:pt x="2415" y="328"/>
                  </a:cubicBezTo>
                  <a:cubicBezTo>
                    <a:pt x="2302" y="298"/>
                    <a:pt x="2185" y="281"/>
                    <a:pt x="2068" y="281"/>
                  </a:cubicBezTo>
                  <a:cubicBezTo>
                    <a:pt x="1992" y="281"/>
                    <a:pt x="1917" y="288"/>
                    <a:pt x="1843" y="303"/>
                  </a:cubicBezTo>
                  <a:cubicBezTo>
                    <a:pt x="1706" y="328"/>
                    <a:pt x="1569" y="390"/>
                    <a:pt x="1457" y="465"/>
                  </a:cubicBezTo>
                  <a:lnTo>
                    <a:pt x="860" y="788"/>
                  </a:lnTo>
                  <a:cubicBezTo>
                    <a:pt x="822" y="116"/>
                    <a:pt x="623" y="17"/>
                    <a:pt x="611" y="4"/>
                  </a:cubicBezTo>
                  <a:cubicBezTo>
                    <a:pt x="601" y="2"/>
                    <a:pt x="592" y="0"/>
                    <a:pt x="582"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0"/>
            <p:cNvSpPr/>
            <p:nvPr/>
          </p:nvSpPr>
          <p:spPr>
            <a:xfrm>
              <a:off x="2620825" y="4070875"/>
              <a:ext cx="234925" cy="90775"/>
            </a:xfrm>
            <a:custGeom>
              <a:avLst/>
              <a:gdLst/>
              <a:ahLst/>
              <a:cxnLst/>
              <a:rect l="l" t="t" r="r" b="b"/>
              <a:pathLst>
                <a:path w="9397" h="3631" extrusionOk="0">
                  <a:moveTo>
                    <a:pt x="6687" y="0"/>
                  </a:moveTo>
                  <a:cubicBezTo>
                    <a:pt x="3039" y="0"/>
                    <a:pt x="0" y="2012"/>
                    <a:pt x="0" y="2012"/>
                  </a:cubicBezTo>
                  <a:lnTo>
                    <a:pt x="1220" y="3630"/>
                  </a:lnTo>
                  <a:cubicBezTo>
                    <a:pt x="8625" y="2037"/>
                    <a:pt x="9396" y="407"/>
                    <a:pt x="9396" y="407"/>
                  </a:cubicBezTo>
                  <a:cubicBezTo>
                    <a:pt x="8481" y="117"/>
                    <a:pt x="7566" y="0"/>
                    <a:pt x="6687"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0"/>
            <p:cNvSpPr/>
            <p:nvPr/>
          </p:nvSpPr>
          <p:spPr>
            <a:xfrm>
              <a:off x="2537750" y="3885300"/>
              <a:ext cx="403875" cy="925375"/>
            </a:xfrm>
            <a:custGeom>
              <a:avLst/>
              <a:gdLst/>
              <a:ahLst/>
              <a:cxnLst/>
              <a:rect l="l" t="t" r="r" b="b"/>
              <a:pathLst>
                <a:path w="16155" h="37015" extrusionOk="0">
                  <a:moveTo>
                    <a:pt x="3790" y="1"/>
                  </a:moveTo>
                  <a:cubicBezTo>
                    <a:pt x="2505" y="1"/>
                    <a:pt x="1265" y="1736"/>
                    <a:pt x="635" y="6087"/>
                  </a:cubicBezTo>
                  <a:cubicBezTo>
                    <a:pt x="0" y="9423"/>
                    <a:pt x="5663" y="16318"/>
                    <a:pt x="6970" y="19666"/>
                  </a:cubicBezTo>
                  <a:cubicBezTo>
                    <a:pt x="7032" y="19827"/>
                    <a:pt x="7082" y="19989"/>
                    <a:pt x="7131" y="20163"/>
                  </a:cubicBezTo>
                  <a:cubicBezTo>
                    <a:pt x="7903" y="22926"/>
                    <a:pt x="7878" y="25801"/>
                    <a:pt x="9521" y="28688"/>
                  </a:cubicBezTo>
                  <a:cubicBezTo>
                    <a:pt x="10492" y="30406"/>
                    <a:pt x="14101" y="35123"/>
                    <a:pt x="15607" y="37015"/>
                  </a:cubicBezTo>
                  <a:cubicBezTo>
                    <a:pt x="15968" y="36791"/>
                    <a:pt x="16154" y="36380"/>
                    <a:pt x="16080" y="35969"/>
                  </a:cubicBezTo>
                  <a:cubicBezTo>
                    <a:pt x="16005" y="35534"/>
                    <a:pt x="15856" y="35123"/>
                    <a:pt x="15632" y="34749"/>
                  </a:cubicBezTo>
                  <a:cubicBezTo>
                    <a:pt x="13255" y="30145"/>
                    <a:pt x="11164" y="24233"/>
                    <a:pt x="10019" y="19180"/>
                  </a:cubicBezTo>
                  <a:cubicBezTo>
                    <a:pt x="9907" y="18657"/>
                    <a:pt x="9645" y="17114"/>
                    <a:pt x="9297" y="15098"/>
                  </a:cubicBezTo>
                  <a:cubicBezTo>
                    <a:pt x="8612" y="11240"/>
                    <a:pt x="7579" y="5677"/>
                    <a:pt x="6422" y="2366"/>
                  </a:cubicBezTo>
                  <a:cubicBezTo>
                    <a:pt x="5662" y="898"/>
                    <a:pt x="4715" y="1"/>
                    <a:pt x="3790" y="1"/>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0"/>
            <p:cNvSpPr/>
            <p:nvPr/>
          </p:nvSpPr>
          <p:spPr>
            <a:xfrm>
              <a:off x="2913275" y="4809700"/>
              <a:ext cx="159950" cy="40900"/>
            </a:xfrm>
            <a:custGeom>
              <a:avLst/>
              <a:gdLst/>
              <a:ahLst/>
              <a:cxnLst/>
              <a:rect l="l" t="t" r="r" b="b"/>
              <a:pathLst>
                <a:path w="6398" h="1636" extrusionOk="0">
                  <a:moveTo>
                    <a:pt x="5941" y="0"/>
                  </a:moveTo>
                  <a:cubicBezTo>
                    <a:pt x="5932" y="0"/>
                    <a:pt x="5922" y="0"/>
                    <a:pt x="5913" y="1"/>
                  </a:cubicBezTo>
                  <a:lnTo>
                    <a:pt x="1843" y="39"/>
                  </a:lnTo>
                  <a:cubicBezTo>
                    <a:pt x="1843" y="39"/>
                    <a:pt x="275" y="424"/>
                    <a:pt x="150" y="474"/>
                  </a:cubicBezTo>
                  <a:cubicBezTo>
                    <a:pt x="38" y="524"/>
                    <a:pt x="1" y="611"/>
                    <a:pt x="26" y="673"/>
                  </a:cubicBezTo>
                  <a:cubicBezTo>
                    <a:pt x="51" y="735"/>
                    <a:pt x="175" y="1196"/>
                    <a:pt x="449" y="1196"/>
                  </a:cubicBezTo>
                  <a:cubicBezTo>
                    <a:pt x="648" y="1171"/>
                    <a:pt x="822" y="1096"/>
                    <a:pt x="972" y="972"/>
                  </a:cubicBezTo>
                  <a:cubicBezTo>
                    <a:pt x="972" y="972"/>
                    <a:pt x="2726" y="1482"/>
                    <a:pt x="3697" y="1619"/>
                  </a:cubicBezTo>
                  <a:cubicBezTo>
                    <a:pt x="3783" y="1630"/>
                    <a:pt x="3869" y="1635"/>
                    <a:pt x="3954" y="1635"/>
                  </a:cubicBezTo>
                  <a:cubicBezTo>
                    <a:pt x="4843" y="1635"/>
                    <a:pt x="5720" y="1091"/>
                    <a:pt x="6049" y="910"/>
                  </a:cubicBezTo>
                  <a:cubicBezTo>
                    <a:pt x="6398" y="698"/>
                    <a:pt x="6398" y="449"/>
                    <a:pt x="6273" y="213"/>
                  </a:cubicBezTo>
                  <a:cubicBezTo>
                    <a:pt x="6215" y="85"/>
                    <a:pt x="6081" y="0"/>
                    <a:pt x="5941"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0"/>
            <p:cNvSpPr/>
            <p:nvPr/>
          </p:nvSpPr>
          <p:spPr>
            <a:xfrm>
              <a:off x="2895850" y="4755200"/>
              <a:ext cx="174275" cy="79750"/>
            </a:xfrm>
            <a:custGeom>
              <a:avLst/>
              <a:gdLst/>
              <a:ahLst/>
              <a:cxnLst/>
              <a:rect l="l" t="t" r="r" b="b"/>
              <a:pathLst>
                <a:path w="6971" h="3190" extrusionOk="0">
                  <a:moveTo>
                    <a:pt x="2179" y="0"/>
                  </a:moveTo>
                  <a:cubicBezTo>
                    <a:pt x="2069" y="0"/>
                    <a:pt x="1933" y="100"/>
                    <a:pt x="1830" y="165"/>
                  </a:cubicBezTo>
                  <a:cubicBezTo>
                    <a:pt x="1656" y="252"/>
                    <a:pt x="1507" y="377"/>
                    <a:pt x="1382" y="526"/>
                  </a:cubicBezTo>
                  <a:cubicBezTo>
                    <a:pt x="1308" y="638"/>
                    <a:pt x="1246" y="775"/>
                    <a:pt x="1208" y="899"/>
                  </a:cubicBezTo>
                  <a:cubicBezTo>
                    <a:pt x="1134" y="1123"/>
                    <a:pt x="1059" y="1335"/>
                    <a:pt x="997" y="1546"/>
                  </a:cubicBezTo>
                  <a:cubicBezTo>
                    <a:pt x="623" y="1182"/>
                    <a:pt x="411" y="1128"/>
                    <a:pt x="323" y="1128"/>
                  </a:cubicBezTo>
                  <a:cubicBezTo>
                    <a:pt x="296" y="1128"/>
                    <a:pt x="280" y="1133"/>
                    <a:pt x="275" y="1136"/>
                  </a:cubicBezTo>
                  <a:cubicBezTo>
                    <a:pt x="1" y="1273"/>
                    <a:pt x="710" y="2380"/>
                    <a:pt x="822" y="2604"/>
                  </a:cubicBezTo>
                  <a:cubicBezTo>
                    <a:pt x="847" y="2667"/>
                    <a:pt x="897" y="2716"/>
                    <a:pt x="959" y="2754"/>
                  </a:cubicBezTo>
                  <a:cubicBezTo>
                    <a:pt x="970" y="2756"/>
                    <a:pt x="982" y="2757"/>
                    <a:pt x="993" y="2757"/>
                  </a:cubicBezTo>
                  <a:cubicBezTo>
                    <a:pt x="1047" y="2757"/>
                    <a:pt x="1105" y="2735"/>
                    <a:pt x="1146" y="2704"/>
                  </a:cubicBezTo>
                  <a:cubicBezTo>
                    <a:pt x="1283" y="2642"/>
                    <a:pt x="1420" y="2604"/>
                    <a:pt x="1557" y="2579"/>
                  </a:cubicBezTo>
                  <a:cubicBezTo>
                    <a:pt x="2030" y="2841"/>
                    <a:pt x="2776" y="3177"/>
                    <a:pt x="4593" y="3189"/>
                  </a:cubicBezTo>
                  <a:cubicBezTo>
                    <a:pt x="5539" y="3189"/>
                    <a:pt x="6970" y="2405"/>
                    <a:pt x="6535" y="2032"/>
                  </a:cubicBezTo>
                  <a:cubicBezTo>
                    <a:pt x="5888" y="1472"/>
                    <a:pt x="4096" y="1671"/>
                    <a:pt x="2278" y="41"/>
                  </a:cubicBezTo>
                  <a:cubicBezTo>
                    <a:pt x="2250" y="12"/>
                    <a:pt x="2216" y="0"/>
                    <a:pt x="2179"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0"/>
            <p:cNvSpPr/>
            <p:nvPr/>
          </p:nvSpPr>
          <p:spPr>
            <a:xfrm>
              <a:off x="2424475" y="3777050"/>
              <a:ext cx="431275" cy="371475"/>
            </a:xfrm>
            <a:custGeom>
              <a:avLst/>
              <a:gdLst/>
              <a:ahLst/>
              <a:cxnLst/>
              <a:rect l="l" t="t" r="r" b="b"/>
              <a:pathLst>
                <a:path w="17251" h="14859" extrusionOk="0">
                  <a:moveTo>
                    <a:pt x="4158" y="1"/>
                  </a:moveTo>
                  <a:cubicBezTo>
                    <a:pt x="3150" y="760"/>
                    <a:pt x="2739" y="1494"/>
                    <a:pt x="2042" y="2664"/>
                  </a:cubicBezTo>
                  <a:cubicBezTo>
                    <a:pt x="1743" y="3174"/>
                    <a:pt x="934" y="9870"/>
                    <a:pt x="1" y="11637"/>
                  </a:cubicBezTo>
                  <a:cubicBezTo>
                    <a:pt x="1507" y="13404"/>
                    <a:pt x="3548" y="14338"/>
                    <a:pt x="6473" y="14836"/>
                  </a:cubicBezTo>
                  <a:cubicBezTo>
                    <a:pt x="6568" y="14851"/>
                    <a:pt x="6667" y="14859"/>
                    <a:pt x="6771" y="14859"/>
                  </a:cubicBezTo>
                  <a:cubicBezTo>
                    <a:pt x="8761" y="14859"/>
                    <a:pt x="12222" y="12081"/>
                    <a:pt x="16130" y="12081"/>
                  </a:cubicBezTo>
                  <a:cubicBezTo>
                    <a:pt x="16500" y="12081"/>
                    <a:pt x="16874" y="12105"/>
                    <a:pt x="17250" y="12160"/>
                  </a:cubicBezTo>
                  <a:cubicBezTo>
                    <a:pt x="15633" y="8339"/>
                    <a:pt x="14276" y="4419"/>
                    <a:pt x="13156" y="424"/>
                  </a:cubicBezTo>
                  <a:cubicBezTo>
                    <a:pt x="12151" y="576"/>
                    <a:pt x="11131" y="643"/>
                    <a:pt x="10106" y="643"/>
                  </a:cubicBezTo>
                  <a:cubicBezTo>
                    <a:pt x="8110" y="643"/>
                    <a:pt x="6099" y="387"/>
                    <a:pt x="4158"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0"/>
            <p:cNvSpPr/>
            <p:nvPr/>
          </p:nvSpPr>
          <p:spPr>
            <a:xfrm>
              <a:off x="2507550" y="3796025"/>
              <a:ext cx="256725" cy="53850"/>
            </a:xfrm>
            <a:custGeom>
              <a:avLst/>
              <a:gdLst/>
              <a:ahLst/>
              <a:cxnLst/>
              <a:rect l="l" t="t" r="r" b="b"/>
              <a:pathLst>
                <a:path w="10269" h="2154" fill="none" extrusionOk="0">
                  <a:moveTo>
                    <a:pt x="10268" y="1158"/>
                  </a:moveTo>
                  <a:cubicBezTo>
                    <a:pt x="8937" y="1793"/>
                    <a:pt x="7493" y="2117"/>
                    <a:pt x="6037" y="2129"/>
                  </a:cubicBezTo>
                  <a:cubicBezTo>
                    <a:pt x="3560" y="2154"/>
                    <a:pt x="1" y="1"/>
                    <a:pt x="1" y="1"/>
                  </a:cubicBezTo>
                </a:path>
              </a:pathLst>
            </a:custGeom>
            <a:noFill/>
            <a:ln w="925" cap="flat" cmpd="sng">
              <a:solidFill>
                <a:srgbClr val="2C1817"/>
              </a:solidFill>
              <a:prstDash val="solid"/>
              <a:miter lim="124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30"/>
            <p:cNvSpPr/>
            <p:nvPr/>
          </p:nvSpPr>
          <p:spPr>
            <a:xfrm>
              <a:off x="2649450" y="3820925"/>
              <a:ext cx="19300" cy="14950"/>
            </a:xfrm>
            <a:custGeom>
              <a:avLst/>
              <a:gdLst/>
              <a:ahLst/>
              <a:cxnLst/>
              <a:rect l="l" t="t" r="r" b="b"/>
              <a:pathLst>
                <a:path w="772" h="598" extrusionOk="0">
                  <a:moveTo>
                    <a:pt x="386" y="0"/>
                  </a:moveTo>
                  <a:cubicBezTo>
                    <a:pt x="0" y="13"/>
                    <a:pt x="0" y="585"/>
                    <a:pt x="386" y="598"/>
                  </a:cubicBezTo>
                  <a:cubicBezTo>
                    <a:pt x="772" y="585"/>
                    <a:pt x="772" y="13"/>
                    <a:pt x="386"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0"/>
            <p:cNvSpPr/>
            <p:nvPr/>
          </p:nvSpPr>
          <p:spPr>
            <a:xfrm>
              <a:off x="2614900" y="3818425"/>
              <a:ext cx="19000" cy="14975"/>
            </a:xfrm>
            <a:custGeom>
              <a:avLst/>
              <a:gdLst/>
              <a:ahLst/>
              <a:cxnLst/>
              <a:rect l="l" t="t" r="r" b="b"/>
              <a:pathLst>
                <a:path w="760" h="599" extrusionOk="0">
                  <a:moveTo>
                    <a:pt x="386" y="1"/>
                  </a:moveTo>
                  <a:cubicBezTo>
                    <a:pt x="1" y="13"/>
                    <a:pt x="1" y="586"/>
                    <a:pt x="386" y="598"/>
                  </a:cubicBezTo>
                  <a:cubicBezTo>
                    <a:pt x="760" y="586"/>
                    <a:pt x="760" y="13"/>
                    <a:pt x="386"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0"/>
            <p:cNvSpPr/>
            <p:nvPr/>
          </p:nvSpPr>
          <p:spPr>
            <a:xfrm>
              <a:off x="2691125" y="3846750"/>
              <a:ext cx="81850" cy="238350"/>
            </a:xfrm>
            <a:custGeom>
              <a:avLst/>
              <a:gdLst/>
              <a:ahLst/>
              <a:cxnLst/>
              <a:rect l="l" t="t" r="r" b="b"/>
              <a:pathLst>
                <a:path w="3274" h="9534" fill="none" extrusionOk="0">
                  <a:moveTo>
                    <a:pt x="3274" y="9534"/>
                  </a:moveTo>
                  <a:cubicBezTo>
                    <a:pt x="1382" y="6721"/>
                    <a:pt x="586" y="3361"/>
                    <a:pt x="1" y="0"/>
                  </a:cubicBezTo>
                </a:path>
              </a:pathLst>
            </a:custGeom>
            <a:noFill/>
            <a:ln w="925" cap="flat" cmpd="sng">
              <a:solidFill>
                <a:srgbClr val="2C1817"/>
              </a:solidFill>
              <a:prstDash val="solid"/>
              <a:miter lim="124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0"/>
            <p:cNvSpPr/>
            <p:nvPr/>
          </p:nvSpPr>
          <p:spPr>
            <a:xfrm>
              <a:off x="2620825" y="3844250"/>
              <a:ext cx="30500" cy="285975"/>
            </a:xfrm>
            <a:custGeom>
              <a:avLst/>
              <a:gdLst/>
              <a:ahLst/>
              <a:cxnLst/>
              <a:rect l="l" t="t" r="r" b="b"/>
              <a:pathLst>
                <a:path w="1220" h="11439" fill="none" extrusionOk="0">
                  <a:moveTo>
                    <a:pt x="1220" y="11438"/>
                  </a:moveTo>
                  <a:cubicBezTo>
                    <a:pt x="573" y="7655"/>
                    <a:pt x="174" y="3834"/>
                    <a:pt x="0" y="1"/>
                  </a:cubicBezTo>
                </a:path>
              </a:pathLst>
            </a:custGeom>
            <a:noFill/>
            <a:ln w="925" cap="flat" cmpd="sng">
              <a:solidFill>
                <a:srgbClr val="2C1817"/>
              </a:solidFill>
              <a:prstDash val="solid"/>
              <a:miter lim="124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0"/>
            <p:cNvSpPr/>
            <p:nvPr/>
          </p:nvSpPr>
          <p:spPr>
            <a:xfrm>
              <a:off x="2547700" y="3824975"/>
              <a:ext cx="20875" cy="310850"/>
            </a:xfrm>
            <a:custGeom>
              <a:avLst/>
              <a:gdLst/>
              <a:ahLst/>
              <a:cxnLst/>
              <a:rect l="l" t="t" r="r" b="b"/>
              <a:pathLst>
                <a:path w="835" h="12434" fill="none" extrusionOk="0">
                  <a:moveTo>
                    <a:pt x="0" y="12433"/>
                  </a:moveTo>
                  <a:cubicBezTo>
                    <a:pt x="610" y="8314"/>
                    <a:pt x="834" y="4157"/>
                    <a:pt x="697" y="0"/>
                  </a:cubicBezTo>
                </a:path>
              </a:pathLst>
            </a:custGeom>
            <a:noFill/>
            <a:ln w="925" cap="flat" cmpd="sng">
              <a:solidFill>
                <a:srgbClr val="2C1817"/>
              </a:solidFill>
              <a:prstDash val="solid"/>
              <a:miter lim="124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0"/>
            <p:cNvSpPr/>
            <p:nvPr/>
          </p:nvSpPr>
          <p:spPr>
            <a:xfrm>
              <a:off x="2475525" y="3807850"/>
              <a:ext cx="53525" cy="300275"/>
            </a:xfrm>
            <a:custGeom>
              <a:avLst/>
              <a:gdLst/>
              <a:ahLst/>
              <a:cxnLst/>
              <a:rect l="l" t="t" r="r" b="b"/>
              <a:pathLst>
                <a:path w="2141" h="12011" fill="none" extrusionOk="0">
                  <a:moveTo>
                    <a:pt x="2141" y="1"/>
                  </a:moveTo>
                  <a:cubicBezTo>
                    <a:pt x="1157" y="1631"/>
                    <a:pt x="560" y="3473"/>
                    <a:pt x="411" y="5377"/>
                  </a:cubicBezTo>
                  <a:cubicBezTo>
                    <a:pt x="249" y="7592"/>
                    <a:pt x="685" y="9895"/>
                    <a:pt x="0" y="12011"/>
                  </a:cubicBezTo>
                </a:path>
              </a:pathLst>
            </a:custGeom>
            <a:noFill/>
            <a:ln w="925" cap="flat" cmpd="sng">
              <a:solidFill>
                <a:srgbClr val="2C1817"/>
              </a:solidFill>
              <a:prstDash val="solid"/>
              <a:miter lim="124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0"/>
            <p:cNvSpPr/>
            <p:nvPr/>
          </p:nvSpPr>
          <p:spPr>
            <a:xfrm>
              <a:off x="2528400" y="3570450"/>
              <a:ext cx="224975" cy="241275"/>
            </a:xfrm>
            <a:custGeom>
              <a:avLst/>
              <a:gdLst/>
              <a:ahLst/>
              <a:cxnLst/>
              <a:rect l="l" t="t" r="r" b="b"/>
              <a:pathLst>
                <a:path w="8999" h="9651" extrusionOk="0">
                  <a:moveTo>
                    <a:pt x="1121" y="1"/>
                  </a:moveTo>
                  <a:cubicBezTo>
                    <a:pt x="1395" y="4755"/>
                    <a:pt x="1" y="8265"/>
                    <a:pt x="1" y="8265"/>
                  </a:cubicBezTo>
                  <a:cubicBezTo>
                    <a:pt x="1308" y="9136"/>
                    <a:pt x="2826" y="9621"/>
                    <a:pt x="4394" y="9646"/>
                  </a:cubicBezTo>
                  <a:cubicBezTo>
                    <a:pt x="4497" y="9649"/>
                    <a:pt x="4600" y="9651"/>
                    <a:pt x="4703" y="9651"/>
                  </a:cubicBezTo>
                  <a:cubicBezTo>
                    <a:pt x="6190" y="9651"/>
                    <a:pt x="7649" y="9316"/>
                    <a:pt x="8999" y="8688"/>
                  </a:cubicBezTo>
                  <a:cubicBezTo>
                    <a:pt x="7804" y="4730"/>
                    <a:pt x="7692" y="1"/>
                    <a:pt x="7692" y="1"/>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0"/>
            <p:cNvSpPr/>
            <p:nvPr/>
          </p:nvSpPr>
          <p:spPr>
            <a:xfrm>
              <a:off x="2459025" y="2986300"/>
              <a:ext cx="205675" cy="584175"/>
            </a:xfrm>
            <a:custGeom>
              <a:avLst/>
              <a:gdLst/>
              <a:ahLst/>
              <a:cxnLst/>
              <a:rect l="l" t="t" r="r" b="b"/>
              <a:pathLst>
                <a:path w="8227" h="23367" extrusionOk="0">
                  <a:moveTo>
                    <a:pt x="3359" y="1"/>
                  </a:moveTo>
                  <a:cubicBezTo>
                    <a:pt x="2894" y="1"/>
                    <a:pt x="2462" y="141"/>
                    <a:pt x="2104" y="492"/>
                  </a:cubicBezTo>
                  <a:cubicBezTo>
                    <a:pt x="1270" y="1313"/>
                    <a:pt x="697" y="3927"/>
                    <a:pt x="598" y="5109"/>
                  </a:cubicBezTo>
                  <a:cubicBezTo>
                    <a:pt x="436" y="6901"/>
                    <a:pt x="299" y="8706"/>
                    <a:pt x="212" y="10498"/>
                  </a:cubicBezTo>
                  <a:cubicBezTo>
                    <a:pt x="38" y="13784"/>
                    <a:pt x="0" y="17169"/>
                    <a:pt x="1270" y="20193"/>
                  </a:cubicBezTo>
                  <a:cubicBezTo>
                    <a:pt x="1867" y="21600"/>
                    <a:pt x="2838" y="23118"/>
                    <a:pt x="4344" y="23367"/>
                  </a:cubicBezTo>
                  <a:cubicBezTo>
                    <a:pt x="3821" y="20367"/>
                    <a:pt x="4058" y="17281"/>
                    <a:pt x="5066" y="14406"/>
                  </a:cubicBezTo>
                  <a:cubicBezTo>
                    <a:pt x="5825" y="12228"/>
                    <a:pt x="7007" y="10212"/>
                    <a:pt x="7617" y="7984"/>
                  </a:cubicBezTo>
                  <a:cubicBezTo>
                    <a:pt x="8227" y="5769"/>
                    <a:pt x="8165" y="3168"/>
                    <a:pt x="6659" y="1413"/>
                  </a:cubicBezTo>
                  <a:cubicBezTo>
                    <a:pt x="5717" y="768"/>
                    <a:pt x="4447" y="1"/>
                    <a:pt x="3359"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30"/>
            <p:cNvSpPr/>
            <p:nvPr/>
          </p:nvSpPr>
          <p:spPr>
            <a:xfrm>
              <a:off x="2571975" y="2996975"/>
              <a:ext cx="199150" cy="325525"/>
            </a:xfrm>
            <a:custGeom>
              <a:avLst/>
              <a:gdLst/>
              <a:ahLst/>
              <a:cxnLst/>
              <a:rect l="l" t="t" r="r" b="b"/>
              <a:pathLst>
                <a:path w="7966" h="13021" extrusionOk="0">
                  <a:moveTo>
                    <a:pt x="3655" y="0"/>
                  </a:moveTo>
                  <a:cubicBezTo>
                    <a:pt x="3415" y="0"/>
                    <a:pt x="3173" y="41"/>
                    <a:pt x="2937" y="127"/>
                  </a:cubicBezTo>
                  <a:cubicBezTo>
                    <a:pt x="0" y="1235"/>
                    <a:pt x="1792" y="7781"/>
                    <a:pt x="1792" y="7781"/>
                  </a:cubicBezTo>
                  <a:cubicBezTo>
                    <a:pt x="1792" y="7781"/>
                    <a:pt x="1942" y="13021"/>
                    <a:pt x="3199" y="13021"/>
                  </a:cubicBezTo>
                  <a:cubicBezTo>
                    <a:pt x="3202" y="13021"/>
                    <a:pt x="3204" y="13021"/>
                    <a:pt x="3207" y="13021"/>
                  </a:cubicBezTo>
                  <a:cubicBezTo>
                    <a:pt x="4470" y="13021"/>
                    <a:pt x="7679" y="10339"/>
                    <a:pt x="7816" y="7619"/>
                  </a:cubicBezTo>
                  <a:cubicBezTo>
                    <a:pt x="7965" y="5056"/>
                    <a:pt x="6372" y="2330"/>
                    <a:pt x="5439" y="961"/>
                  </a:cubicBezTo>
                  <a:cubicBezTo>
                    <a:pt x="5031" y="350"/>
                    <a:pt x="4355" y="0"/>
                    <a:pt x="3655"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0"/>
            <p:cNvSpPr/>
            <p:nvPr/>
          </p:nvSpPr>
          <p:spPr>
            <a:xfrm>
              <a:off x="2507250" y="3301025"/>
              <a:ext cx="263250" cy="354400"/>
            </a:xfrm>
            <a:custGeom>
              <a:avLst/>
              <a:gdLst/>
              <a:ahLst/>
              <a:cxnLst/>
              <a:rect l="l" t="t" r="r" b="b"/>
              <a:pathLst>
                <a:path w="10530" h="14176" extrusionOk="0">
                  <a:moveTo>
                    <a:pt x="8625" y="0"/>
                  </a:moveTo>
                  <a:cubicBezTo>
                    <a:pt x="8625" y="0"/>
                    <a:pt x="3187" y="199"/>
                    <a:pt x="200" y="560"/>
                  </a:cubicBezTo>
                  <a:cubicBezTo>
                    <a:pt x="0" y="585"/>
                    <a:pt x="1892" y="9483"/>
                    <a:pt x="2091" y="10404"/>
                  </a:cubicBezTo>
                  <a:cubicBezTo>
                    <a:pt x="2104" y="10454"/>
                    <a:pt x="2079" y="10504"/>
                    <a:pt x="2042" y="10529"/>
                  </a:cubicBezTo>
                  <a:lnTo>
                    <a:pt x="1133" y="11101"/>
                  </a:lnTo>
                  <a:cubicBezTo>
                    <a:pt x="1058" y="11139"/>
                    <a:pt x="1058" y="11251"/>
                    <a:pt x="1133" y="11301"/>
                  </a:cubicBezTo>
                  <a:lnTo>
                    <a:pt x="1556" y="11549"/>
                  </a:lnTo>
                  <a:cubicBezTo>
                    <a:pt x="1618" y="11587"/>
                    <a:pt x="1631" y="11674"/>
                    <a:pt x="1581" y="11736"/>
                  </a:cubicBezTo>
                  <a:lnTo>
                    <a:pt x="797" y="12508"/>
                  </a:lnTo>
                  <a:cubicBezTo>
                    <a:pt x="797" y="12508"/>
                    <a:pt x="1693" y="13877"/>
                    <a:pt x="4431" y="14138"/>
                  </a:cubicBezTo>
                  <a:cubicBezTo>
                    <a:pt x="4715" y="14164"/>
                    <a:pt x="5000" y="14176"/>
                    <a:pt x="5283" y="14176"/>
                  </a:cubicBezTo>
                  <a:cubicBezTo>
                    <a:pt x="7715" y="14176"/>
                    <a:pt x="9982" y="13317"/>
                    <a:pt x="9982" y="13317"/>
                  </a:cubicBezTo>
                  <a:cubicBezTo>
                    <a:pt x="9982" y="13317"/>
                    <a:pt x="9173" y="11997"/>
                    <a:pt x="9023" y="11251"/>
                  </a:cubicBezTo>
                  <a:cubicBezTo>
                    <a:pt x="8887" y="10504"/>
                    <a:pt x="9260" y="8052"/>
                    <a:pt x="9895" y="6596"/>
                  </a:cubicBezTo>
                  <a:cubicBezTo>
                    <a:pt x="10529" y="5128"/>
                    <a:pt x="8625" y="0"/>
                    <a:pt x="8625"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0"/>
            <p:cNvSpPr/>
            <p:nvPr/>
          </p:nvSpPr>
          <p:spPr>
            <a:xfrm>
              <a:off x="2540550" y="3301950"/>
              <a:ext cx="158375" cy="81775"/>
            </a:xfrm>
            <a:custGeom>
              <a:avLst/>
              <a:gdLst/>
              <a:ahLst/>
              <a:cxnLst/>
              <a:rect l="l" t="t" r="r" b="b"/>
              <a:pathLst>
                <a:path w="6335" h="3271" extrusionOk="0">
                  <a:moveTo>
                    <a:pt x="6335" y="0"/>
                  </a:moveTo>
                  <a:lnTo>
                    <a:pt x="0" y="399"/>
                  </a:lnTo>
                  <a:cubicBezTo>
                    <a:pt x="722" y="2041"/>
                    <a:pt x="2290" y="3149"/>
                    <a:pt x="4070" y="3261"/>
                  </a:cubicBezTo>
                  <a:cubicBezTo>
                    <a:pt x="4136" y="3267"/>
                    <a:pt x="4200" y="3270"/>
                    <a:pt x="4263" y="3270"/>
                  </a:cubicBezTo>
                  <a:cubicBezTo>
                    <a:pt x="6311" y="3270"/>
                    <a:pt x="6335" y="0"/>
                    <a:pt x="6335" y="0"/>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0"/>
            <p:cNvSpPr/>
            <p:nvPr/>
          </p:nvSpPr>
          <p:spPr>
            <a:xfrm>
              <a:off x="2572275" y="3133000"/>
              <a:ext cx="80300" cy="193850"/>
            </a:xfrm>
            <a:custGeom>
              <a:avLst/>
              <a:gdLst/>
              <a:ahLst/>
              <a:cxnLst/>
              <a:rect l="l" t="t" r="r" b="b"/>
              <a:pathLst>
                <a:path w="3212" h="7754" extrusionOk="0">
                  <a:moveTo>
                    <a:pt x="150" y="0"/>
                  </a:moveTo>
                  <a:lnTo>
                    <a:pt x="1" y="6895"/>
                  </a:lnTo>
                  <a:cubicBezTo>
                    <a:pt x="1" y="6895"/>
                    <a:pt x="847" y="7754"/>
                    <a:pt x="1824" y="7754"/>
                  </a:cubicBezTo>
                  <a:cubicBezTo>
                    <a:pt x="2283" y="7754"/>
                    <a:pt x="2770" y="7564"/>
                    <a:pt x="3212" y="7007"/>
                  </a:cubicBezTo>
                  <a:lnTo>
                    <a:pt x="2988" y="1631"/>
                  </a:lnTo>
                  <a:lnTo>
                    <a:pt x="150" y="0"/>
                  </a:ln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0"/>
            <p:cNvSpPr/>
            <p:nvPr/>
          </p:nvSpPr>
          <p:spPr>
            <a:xfrm>
              <a:off x="2568225" y="3059325"/>
              <a:ext cx="147200" cy="182800"/>
            </a:xfrm>
            <a:custGeom>
              <a:avLst/>
              <a:gdLst/>
              <a:ahLst/>
              <a:cxnLst/>
              <a:rect l="l" t="t" r="r" b="b"/>
              <a:pathLst>
                <a:path w="5888" h="7312" extrusionOk="0">
                  <a:moveTo>
                    <a:pt x="3051" y="0"/>
                  </a:moveTo>
                  <a:cubicBezTo>
                    <a:pt x="1285" y="0"/>
                    <a:pt x="298" y="752"/>
                    <a:pt x="187" y="2213"/>
                  </a:cubicBezTo>
                  <a:cubicBezTo>
                    <a:pt x="1" y="4653"/>
                    <a:pt x="897" y="5474"/>
                    <a:pt x="2166" y="6457"/>
                  </a:cubicBezTo>
                  <a:cubicBezTo>
                    <a:pt x="2911" y="7026"/>
                    <a:pt x="3511" y="7312"/>
                    <a:pt x="3993" y="7312"/>
                  </a:cubicBezTo>
                  <a:cubicBezTo>
                    <a:pt x="4607" y="7312"/>
                    <a:pt x="5029" y="6849"/>
                    <a:pt x="5315" y="5922"/>
                  </a:cubicBezTo>
                  <a:cubicBezTo>
                    <a:pt x="5452" y="5486"/>
                    <a:pt x="5539" y="5051"/>
                    <a:pt x="5601" y="4615"/>
                  </a:cubicBezTo>
                  <a:cubicBezTo>
                    <a:pt x="5651" y="4292"/>
                    <a:pt x="5701" y="3943"/>
                    <a:pt x="5738" y="3557"/>
                  </a:cubicBezTo>
                  <a:cubicBezTo>
                    <a:pt x="5888" y="1989"/>
                    <a:pt x="5502" y="197"/>
                    <a:pt x="3747" y="35"/>
                  </a:cubicBezTo>
                  <a:cubicBezTo>
                    <a:pt x="3503" y="12"/>
                    <a:pt x="3271" y="0"/>
                    <a:pt x="3051" y="0"/>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0"/>
            <p:cNvSpPr/>
            <p:nvPr/>
          </p:nvSpPr>
          <p:spPr>
            <a:xfrm>
              <a:off x="2564800" y="3032800"/>
              <a:ext cx="162150" cy="84450"/>
            </a:xfrm>
            <a:custGeom>
              <a:avLst/>
              <a:gdLst/>
              <a:ahLst/>
              <a:cxnLst/>
              <a:rect l="l" t="t" r="r" b="b"/>
              <a:pathLst>
                <a:path w="6486" h="3378" extrusionOk="0">
                  <a:moveTo>
                    <a:pt x="2891" y="0"/>
                  </a:moveTo>
                  <a:cubicBezTo>
                    <a:pt x="2401" y="0"/>
                    <a:pt x="1923" y="88"/>
                    <a:pt x="1519" y="275"/>
                  </a:cubicBezTo>
                  <a:cubicBezTo>
                    <a:pt x="1" y="972"/>
                    <a:pt x="1594" y="2303"/>
                    <a:pt x="2415" y="2639"/>
                  </a:cubicBezTo>
                  <a:cubicBezTo>
                    <a:pt x="3602" y="3128"/>
                    <a:pt x="4875" y="3377"/>
                    <a:pt x="6155" y="3377"/>
                  </a:cubicBezTo>
                  <a:cubicBezTo>
                    <a:pt x="6244" y="3377"/>
                    <a:pt x="6333" y="3376"/>
                    <a:pt x="6423" y="3374"/>
                  </a:cubicBezTo>
                  <a:cubicBezTo>
                    <a:pt x="6485" y="2254"/>
                    <a:pt x="5937" y="1196"/>
                    <a:pt x="5004" y="574"/>
                  </a:cubicBezTo>
                  <a:cubicBezTo>
                    <a:pt x="4417" y="205"/>
                    <a:pt x="3639" y="0"/>
                    <a:pt x="2891"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0"/>
            <p:cNvSpPr/>
            <p:nvPr/>
          </p:nvSpPr>
          <p:spPr>
            <a:xfrm>
              <a:off x="2621425" y="3122000"/>
              <a:ext cx="31775" cy="12075"/>
            </a:xfrm>
            <a:custGeom>
              <a:avLst/>
              <a:gdLst/>
              <a:ahLst/>
              <a:cxnLst/>
              <a:rect l="l" t="t" r="r" b="b"/>
              <a:pathLst>
                <a:path w="1271" h="483" extrusionOk="0">
                  <a:moveTo>
                    <a:pt x="804" y="1"/>
                  </a:moveTo>
                  <a:cubicBezTo>
                    <a:pt x="770" y="1"/>
                    <a:pt x="734" y="2"/>
                    <a:pt x="698" y="5"/>
                  </a:cubicBezTo>
                  <a:cubicBezTo>
                    <a:pt x="374" y="42"/>
                    <a:pt x="1" y="167"/>
                    <a:pt x="1" y="291"/>
                  </a:cubicBezTo>
                  <a:cubicBezTo>
                    <a:pt x="1" y="401"/>
                    <a:pt x="89" y="482"/>
                    <a:pt x="324" y="482"/>
                  </a:cubicBezTo>
                  <a:cubicBezTo>
                    <a:pt x="355" y="482"/>
                    <a:pt x="388" y="481"/>
                    <a:pt x="424" y="478"/>
                  </a:cubicBezTo>
                  <a:cubicBezTo>
                    <a:pt x="748" y="453"/>
                    <a:pt x="1270" y="304"/>
                    <a:pt x="1270" y="179"/>
                  </a:cubicBezTo>
                  <a:cubicBezTo>
                    <a:pt x="1270" y="80"/>
                    <a:pt x="1066" y="1"/>
                    <a:pt x="804"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0"/>
            <p:cNvSpPr/>
            <p:nvPr/>
          </p:nvSpPr>
          <p:spPr>
            <a:xfrm>
              <a:off x="2645075" y="3144825"/>
              <a:ext cx="8125" cy="16225"/>
            </a:xfrm>
            <a:custGeom>
              <a:avLst/>
              <a:gdLst/>
              <a:ahLst/>
              <a:cxnLst/>
              <a:rect l="l" t="t" r="r" b="b"/>
              <a:pathLst>
                <a:path w="325" h="649" extrusionOk="0">
                  <a:moveTo>
                    <a:pt x="150" y="0"/>
                  </a:moveTo>
                  <a:cubicBezTo>
                    <a:pt x="63" y="0"/>
                    <a:pt x="1" y="150"/>
                    <a:pt x="13" y="336"/>
                  </a:cubicBezTo>
                  <a:cubicBezTo>
                    <a:pt x="13" y="504"/>
                    <a:pt x="94" y="648"/>
                    <a:pt x="177" y="648"/>
                  </a:cubicBezTo>
                  <a:cubicBezTo>
                    <a:pt x="181" y="648"/>
                    <a:pt x="184" y="648"/>
                    <a:pt x="188" y="648"/>
                  </a:cubicBezTo>
                  <a:cubicBezTo>
                    <a:pt x="262" y="648"/>
                    <a:pt x="324" y="498"/>
                    <a:pt x="324" y="324"/>
                  </a:cubicBezTo>
                  <a:cubicBezTo>
                    <a:pt x="312" y="137"/>
                    <a:pt x="237" y="0"/>
                    <a:pt x="150"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0"/>
            <p:cNvSpPr/>
            <p:nvPr/>
          </p:nvSpPr>
          <p:spPr>
            <a:xfrm>
              <a:off x="2682100" y="3117300"/>
              <a:ext cx="32075" cy="10900"/>
            </a:xfrm>
            <a:custGeom>
              <a:avLst/>
              <a:gdLst/>
              <a:ahLst/>
              <a:cxnLst/>
              <a:rect l="l" t="t" r="r" b="b"/>
              <a:pathLst>
                <a:path w="1283" h="436" extrusionOk="0">
                  <a:moveTo>
                    <a:pt x="713" y="1"/>
                  </a:moveTo>
                  <a:cubicBezTo>
                    <a:pt x="666" y="1"/>
                    <a:pt x="619" y="3"/>
                    <a:pt x="573" y="6"/>
                  </a:cubicBezTo>
                  <a:cubicBezTo>
                    <a:pt x="262" y="31"/>
                    <a:pt x="1" y="156"/>
                    <a:pt x="1" y="280"/>
                  </a:cubicBezTo>
                  <a:cubicBezTo>
                    <a:pt x="11" y="384"/>
                    <a:pt x="385" y="436"/>
                    <a:pt x="689" y="436"/>
                  </a:cubicBezTo>
                  <a:cubicBezTo>
                    <a:pt x="750" y="436"/>
                    <a:pt x="808" y="433"/>
                    <a:pt x="860" y="429"/>
                  </a:cubicBezTo>
                  <a:cubicBezTo>
                    <a:pt x="1171" y="404"/>
                    <a:pt x="1283" y="292"/>
                    <a:pt x="1283" y="168"/>
                  </a:cubicBezTo>
                  <a:cubicBezTo>
                    <a:pt x="1272" y="62"/>
                    <a:pt x="989" y="1"/>
                    <a:pt x="713"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0"/>
            <p:cNvSpPr/>
            <p:nvPr/>
          </p:nvSpPr>
          <p:spPr>
            <a:xfrm>
              <a:off x="2685225" y="3142950"/>
              <a:ext cx="8425" cy="16200"/>
            </a:xfrm>
            <a:custGeom>
              <a:avLst/>
              <a:gdLst/>
              <a:ahLst/>
              <a:cxnLst/>
              <a:rect l="l" t="t" r="r" b="b"/>
              <a:pathLst>
                <a:path w="337" h="648" extrusionOk="0">
                  <a:moveTo>
                    <a:pt x="160" y="0"/>
                  </a:moveTo>
                  <a:cubicBezTo>
                    <a:pt x="156" y="0"/>
                    <a:pt x="153" y="0"/>
                    <a:pt x="150" y="1"/>
                  </a:cubicBezTo>
                  <a:cubicBezTo>
                    <a:pt x="63" y="1"/>
                    <a:pt x="0" y="150"/>
                    <a:pt x="13" y="324"/>
                  </a:cubicBezTo>
                  <a:cubicBezTo>
                    <a:pt x="25" y="511"/>
                    <a:pt x="100" y="648"/>
                    <a:pt x="187" y="648"/>
                  </a:cubicBezTo>
                  <a:cubicBezTo>
                    <a:pt x="274" y="648"/>
                    <a:pt x="336" y="499"/>
                    <a:pt x="324" y="312"/>
                  </a:cubicBezTo>
                  <a:cubicBezTo>
                    <a:pt x="312" y="144"/>
                    <a:pt x="243" y="0"/>
                    <a:pt x="160"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30"/>
            <p:cNvSpPr/>
            <p:nvPr/>
          </p:nvSpPr>
          <p:spPr>
            <a:xfrm>
              <a:off x="2664375" y="3139525"/>
              <a:ext cx="11525" cy="53850"/>
            </a:xfrm>
            <a:custGeom>
              <a:avLst/>
              <a:gdLst/>
              <a:ahLst/>
              <a:cxnLst/>
              <a:rect l="l" t="t" r="r" b="b"/>
              <a:pathLst>
                <a:path w="461" h="2154" fill="none" extrusionOk="0">
                  <a:moveTo>
                    <a:pt x="137" y="1"/>
                  </a:moveTo>
                  <a:cubicBezTo>
                    <a:pt x="237" y="611"/>
                    <a:pt x="461" y="1917"/>
                    <a:pt x="386" y="2042"/>
                  </a:cubicBezTo>
                  <a:cubicBezTo>
                    <a:pt x="287" y="2154"/>
                    <a:pt x="100" y="2154"/>
                    <a:pt x="0" y="2042"/>
                  </a:cubicBezTo>
                </a:path>
              </a:pathLst>
            </a:custGeom>
            <a:noFill/>
            <a:ln w="4050" cap="flat" cmpd="sng">
              <a:solidFill>
                <a:srgbClr val="333333"/>
              </a:solidFill>
              <a:prstDash val="solid"/>
              <a:miter lim="124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0"/>
            <p:cNvSpPr/>
            <p:nvPr/>
          </p:nvSpPr>
          <p:spPr>
            <a:xfrm>
              <a:off x="2654425" y="3208600"/>
              <a:ext cx="21800" cy="8425"/>
            </a:xfrm>
            <a:custGeom>
              <a:avLst/>
              <a:gdLst/>
              <a:ahLst/>
              <a:cxnLst/>
              <a:rect l="l" t="t" r="r" b="b"/>
              <a:pathLst>
                <a:path w="872" h="337" extrusionOk="0">
                  <a:moveTo>
                    <a:pt x="0" y="1"/>
                  </a:moveTo>
                  <a:lnTo>
                    <a:pt x="0" y="1"/>
                  </a:lnTo>
                  <a:cubicBezTo>
                    <a:pt x="0" y="1"/>
                    <a:pt x="187" y="312"/>
                    <a:pt x="411" y="337"/>
                  </a:cubicBezTo>
                  <a:cubicBezTo>
                    <a:pt x="585" y="324"/>
                    <a:pt x="747" y="250"/>
                    <a:pt x="871" y="138"/>
                  </a:cubicBezTo>
                  <a:lnTo>
                    <a:pt x="0" y="1"/>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30"/>
            <p:cNvSpPr/>
            <p:nvPr/>
          </p:nvSpPr>
          <p:spPr>
            <a:xfrm>
              <a:off x="2260825" y="3315025"/>
              <a:ext cx="296850" cy="649650"/>
            </a:xfrm>
            <a:custGeom>
              <a:avLst/>
              <a:gdLst/>
              <a:ahLst/>
              <a:cxnLst/>
              <a:rect l="l" t="t" r="r" b="b"/>
              <a:pathLst>
                <a:path w="11874" h="25986" extrusionOk="0">
                  <a:moveTo>
                    <a:pt x="10057" y="0"/>
                  </a:moveTo>
                  <a:cubicBezTo>
                    <a:pt x="6771" y="1481"/>
                    <a:pt x="324" y="24169"/>
                    <a:pt x="137" y="24642"/>
                  </a:cubicBezTo>
                  <a:cubicBezTo>
                    <a:pt x="1" y="25003"/>
                    <a:pt x="1" y="25613"/>
                    <a:pt x="237" y="25737"/>
                  </a:cubicBezTo>
                  <a:cubicBezTo>
                    <a:pt x="299" y="25781"/>
                    <a:pt x="377" y="25803"/>
                    <a:pt x="456" y="25803"/>
                  </a:cubicBezTo>
                  <a:cubicBezTo>
                    <a:pt x="536" y="25803"/>
                    <a:pt x="617" y="25781"/>
                    <a:pt x="685" y="25737"/>
                  </a:cubicBezTo>
                  <a:cubicBezTo>
                    <a:pt x="741" y="25815"/>
                    <a:pt x="955" y="25942"/>
                    <a:pt x="1080" y="25942"/>
                  </a:cubicBezTo>
                  <a:cubicBezTo>
                    <a:pt x="1095" y="25942"/>
                    <a:pt x="1109" y="25940"/>
                    <a:pt x="1121" y="25936"/>
                  </a:cubicBezTo>
                  <a:cubicBezTo>
                    <a:pt x="1220" y="25924"/>
                    <a:pt x="1295" y="25837"/>
                    <a:pt x="1307" y="25737"/>
                  </a:cubicBezTo>
                  <a:cubicBezTo>
                    <a:pt x="1391" y="25817"/>
                    <a:pt x="1455" y="25840"/>
                    <a:pt x="1506" y="25840"/>
                  </a:cubicBezTo>
                  <a:cubicBezTo>
                    <a:pt x="1577" y="25840"/>
                    <a:pt x="1623" y="25795"/>
                    <a:pt x="1661" y="25795"/>
                  </a:cubicBezTo>
                  <a:cubicBezTo>
                    <a:pt x="1677" y="25795"/>
                    <a:pt x="1691" y="25803"/>
                    <a:pt x="1706" y="25824"/>
                  </a:cubicBezTo>
                  <a:cubicBezTo>
                    <a:pt x="1776" y="25924"/>
                    <a:pt x="1877" y="25985"/>
                    <a:pt x="1976" y="25985"/>
                  </a:cubicBezTo>
                  <a:cubicBezTo>
                    <a:pt x="2086" y="25985"/>
                    <a:pt x="2194" y="25909"/>
                    <a:pt x="2253" y="25725"/>
                  </a:cubicBezTo>
                  <a:cubicBezTo>
                    <a:pt x="2104" y="25700"/>
                    <a:pt x="1942" y="24941"/>
                    <a:pt x="2017" y="24679"/>
                  </a:cubicBezTo>
                  <a:lnTo>
                    <a:pt x="2427" y="24667"/>
                  </a:lnTo>
                  <a:cubicBezTo>
                    <a:pt x="2403" y="24381"/>
                    <a:pt x="2452" y="24306"/>
                    <a:pt x="2315" y="24132"/>
                  </a:cubicBezTo>
                  <a:cubicBezTo>
                    <a:pt x="2166" y="24007"/>
                    <a:pt x="1992" y="23920"/>
                    <a:pt x="1818" y="23858"/>
                  </a:cubicBezTo>
                  <a:cubicBezTo>
                    <a:pt x="3286" y="18083"/>
                    <a:pt x="6958" y="10890"/>
                    <a:pt x="10554" y="5650"/>
                  </a:cubicBezTo>
                  <a:cubicBezTo>
                    <a:pt x="11874" y="3734"/>
                    <a:pt x="11077" y="1307"/>
                    <a:pt x="10057" y="0"/>
                  </a:cubicBezTo>
                  <a:close/>
                </a:path>
              </a:pathLst>
            </a:custGeom>
            <a:solidFill>
              <a:srgbClr val="FFAD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30"/>
            <p:cNvSpPr/>
            <p:nvPr/>
          </p:nvSpPr>
          <p:spPr>
            <a:xfrm>
              <a:off x="2573200" y="3491750"/>
              <a:ext cx="169925" cy="14650"/>
            </a:xfrm>
            <a:custGeom>
              <a:avLst/>
              <a:gdLst/>
              <a:ahLst/>
              <a:cxnLst/>
              <a:rect l="l" t="t" r="r" b="b"/>
              <a:pathLst>
                <a:path w="6797" h="586" fill="none" extrusionOk="0">
                  <a:moveTo>
                    <a:pt x="1" y="299"/>
                  </a:moveTo>
                  <a:cubicBezTo>
                    <a:pt x="573" y="461"/>
                    <a:pt x="1171" y="473"/>
                    <a:pt x="1756" y="361"/>
                  </a:cubicBezTo>
                  <a:cubicBezTo>
                    <a:pt x="2241" y="261"/>
                    <a:pt x="2714" y="75"/>
                    <a:pt x="3212" y="37"/>
                  </a:cubicBezTo>
                  <a:cubicBezTo>
                    <a:pt x="3822" y="0"/>
                    <a:pt x="4419" y="224"/>
                    <a:pt x="5004" y="373"/>
                  </a:cubicBezTo>
                  <a:cubicBezTo>
                    <a:pt x="5601" y="510"/>
                    <a:pt x="6261" y="585"/>
                    <a:pt x="6796" y="286"/>
                  </a:cubicBezTo>
                </a:path>
              </a:pathLst>
            </a:custGeom>
            <a:noFill/>
            <a:ln w="925" cap="flat" cmpd="sng">
              <a:solidFill>
                <a:srgbClr val="2C1817"/>
              </a:solidFill>
              <a:prstDash val="solid"/>
              <a:miter lim="124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0"/>
            <p:cNvSpPr/>
            <p:nvPr/>
          </p:nvSpPr>
          <p:spPr>
            <a:xfrm>
              <a:off x="2539600" y="3601250"/>
              <a:ext cx="206325" cy="38300"/>
            </a:xfrm>
            <a:custGeom>
              <a:avLst/>
              <a:gdLst/>
              <a:ahLst/>
              <a:cxnLst/>
              <a:rect l="l" t="t" r="r" b="b"/>
              <a:pathLst>
                <a:path w="8253" h="1532" fill="none" extrusionOk="0">
                  <a:moveTo>
                    <a:pt x="8252" y="524"/>
                  </a:moveTo>
                  <a:cubicBezTo>
                    <a:pt x="8252" y="524"/>
                    <a:pt x="5477" y="1532"/>
                    <a:pt x="3909" y="1320"/>
                  </a:cubicBezTo>
                  <a:cubicBezTo>
                    <a:pt x="2341" y="1109"/>
                    <a:pt x="1" y="1"/>
                    <a:pt x="1" y="1"/>
                  </a:cubicBezTo>
                </a:path>
              </a:pathLst>
            </a:custGeom>
            <a:noFill/>
            <a:ln w="925" cap="flat" cmpd="sng">
              <a:solidFill>
                <a:srgbClr val="2C1817"/>
              </a:solidFill>
              <a:prstDash val="solid"/>
              <a:miter lim="1244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0"/>
            <p:cNvSpPr/>
            <p:nvPr/>
          </p:nvSpPr>
          <p:spPr>
            <a:xfrm>
              <a:off x="2472100" y="2924225"/>
              <a:ext cx="224025" cy="150625"/>
            </a:xfrm>
            <a:custGeom>
              <a:avLst/>
              <a:gdLst/>
              <a:ahLst/>
              <a:cxnLst/>
              <a:rect l="l" t="t" r="r" b="b"/>
              <a:pathLst>
                <a:path w="8961" h="6025" extrusionOk="0">
                  <a:moveTo>
                    <a:pt x="4605" y="1"/>
                  </a:moveTo>
                  <a:cubicBezTo>
                    <a:pt x="3316" y="1"/>
                    <a:pt x="2072" y="538"/>
                    <a:pt x="1182" y="1519"/>
                  </a:cubicBezTo>
                  <a:cubicBezTo>
                    <a:pt x="423" y="2403"/>
                    <a:pt x="0" y="3535"/>
                    <a:pt x="25" y="4717"/>
                  </a:cubicBezTo>
                  <a:cubicBezTo>
                    <a:pt x="25" y="5029"/>
                    <a:pt x="62" y="5327"/>
                    <a:pt x="125" y="5638"/>
                  </a:cubicBezTo>
                  <a:cubicBezTo>
                    <a:pt x="149" y="5763"/>
                    <a:pt x="174" y="5900"/>
                    <a:pt x="224" y="6024"/>
                  </a:cubicBezTo>
                  <a:cubicBezTo>
                    <a:pt x="597" y="5987"/>
                    <a:pt x="983" y="5950"/>
                    <a:pt x="1369" y="5887"/>
                  </a:cubicBezTo>
                  <a:cubicBezTo>
                    <a:pt x="3672" y="5041"/>
                    <a:pt x="6248" y="4145"/>
                    <a:pt x="8812" y="3286"/>
                  </a:cubicBezTo>
                  <a:cubicBezTo>
                    <a:pt x="8861" y="3236"/>
                    <a:pt x="8911" y="3199"/>
                    <a:pt x="8961" y="3149"/>
                  </a:cubicBezTo>
                  <a:cubicBezTo>
                    <a:pt x="8899" y="2987"/>
                    <a:pt x="8836" y="2813"/>
                    <a:pt x="8749" y="2651"/>
                  </a:cubicBezTo>
                  <a:cubicBezTo>
                    <a:pt x="8612" y="2378"/>
                    <a:pt x="8451" y="2116"/>
                    <a:pt x="8264" y="1880"/>
                  </a:cubicBezTo>
                  <a:cubicBezTo>
                    <a:pt x="7592" y="971"/>
                    <a:pt x="6609" y="337"/>
                    <a:pt x="5501" y="88"/>
                  </a:cubicBezTo>
                  <a:cubicBezTo>
                    <a:pt x="5202" y="29"/>
                    <a:pt x="4903" y="1"/>
                    <a:pt x="4605" y="1"/>
                  </a:cubicBezTo>
                  <a:close/>
                </a:path>
              </a:pathLst>
            </a:custGeom>
            <a:solidFill>
              <a:srgbClr val="EDC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0"/>
            <p:cNvSpPr/>
            <p:nvPr/>
          </p:nvSpPr>
          <p:spPr>
            <a:xfrm>
              <a:off x="2472700" y="2971200"/>
              <a:ext cx="223425" cy="103650"/>
            </a:xfrm>
            <a:custGeom>
              <a:avLst/>
              <a:gdLst/>
              <a:ahLst/>
              <a:cxnLst/>
              <a:rect l="l" t="t" r="r" b="b"/>
              <a:pathLst>
                <a:path w="8937" h="4146" extrusionOk="0">
                  <a:moveTo>
                    <a:pt x="8240" y="1"/>
                  </a:moveTo>
                  <a:cubicBezTo>
                    <a:pt x="6473" y="486"/>
                    <a:pt x="4382" y="1171"/>
                    <a:pt x="2204" y="1955"/>
                  </a:cubicBezTo>
                  <a:cubicBezTo>
                    <a:pt x="1432" y="2229"/>
                    <a:pt x="698" y="2527"/>
                    <a:pt x="1" y="2838"/>
                  </a:cubicBezTo>
                  <a:cubicBezTo>
                    <a:pt x="1" y="3150"/>
                    <a:pt x="38" y="3448"/>
                    <a:pt x="101" y="3759"/>
                  </a:cubicBezTo>
                  <a:cubicBezTo>
                    <a:pt x="125" y="3884"/>
                    <a:pt x="150" y="4021"/>
                    <a:pt x="200" y="4145"/>
                  </a:cubicBezTo>
                  <a:cubicBezTo>
                    <a:pt x="573" y="4108"/>
                    <a:pt x="959" y="4071"/>
                    <a:pt x="1345" y="4008"/>
                  </a:cubicBezTo>
                  <a:cubicBezTo>
                    <a:pt x="3648" y="3162"/>
                    <a:pt x="6224" y="2266"/>
                    <a:pt x="8788" y="1407"/>
                  </a:cubicBezTo>
                  <a:cubicBezTo>
                    <a:pt x="8837" y="1357"/>
                    <a:pt x="8887" y="1320"/>
                    <a:pt x="8937" y="1270"/>
                  </a:cubicBezTo>
                  <a:cubicBezTo>
                    <a:pt x="8875" y="1108"/>
                    <a:pt x="8812" y="934"/>
                    <a:pt x="8725" y="772"/>
                  </a:cubicBezTo>
                  <a:cubicBezTo>
                    <a:pt x="8588" y="499"/>
                    <a:pt x="8427" y="237"/>
                    <a:pt x="8240" y="1"/>
                  </a:cubicBezTo>
                  <a:close/>
                </a:path>
              </a:pathLst>
            </a:custGeom>
            <a:solidFill>
              <a:srgbClr val="ED6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0"/>
            <p:cNvSpPr/>
            <p:nvPr/>
          </p:nvSpPr>
          <p:spPr>
            <a:xfrm>
              <a:off x="2358225" y="2949400"/>
              <a:ext cx="505625" cy="178650"/>
            </a:xfrm>
            <a:custGeom>
              <a:avLst/>
              <a:gdLst/>
              <a:ahLst/>
              <a:cxnLst/>
              <a:rect l="l" t="t" r="r" b="b"/>
              <a:pathLst>
                <a:path w="20225" h="7146" extrusionOk="0">
                  <a:moveTo>
                    <a:pt x="19921" y="0"/>
                  </a:moveTo>
                  <a:cubicBezTo>
                    <a:pt x="18987" y="0"/>
                    <a:pt x="16338" y="705"/>
                    <a:pt x="13304" y="1644"/>
                  </a:cubicBezTo>
                  <a:cubicBezTo>
                    <a:pt x="11276" y="2279"/>
                    <a:pt x="9073" y="3013"/>
                    <a:pt x="7082" y="3723"/>
                  </a:cubicBezTo>
                  <a:cubicBezTo>
                    <a:pt x="6235" y="4009"/>
                    <a:pt x="5426" y="4320"/>
                    <a:pt x="4680" y="4631"/>
                  </a:cubicBezTo>
                  <a:cubicBezTo>
                    <a:pt x="1942" y="5739"/>
                    <a:pt x="0" y="6797"/>
                    <a:pt x="112" y="7145"/>
                  </a:cubicBezTo>
                  <a:cubicBezTo>
                    <a:pt x="1630" y="6498"/>
                    <a:pt x="3647" y="5714"/>
                    <a:pt x="5924" y="4880"/>
                  </a:cubicBezTo>
                  <a:cubicBezTo>
                    <a:pt x="8227" y="4034"/>
                    <a:pt x="10803" y="3138"/>
                    <a:pt x="13367" y="2279"/>
                  </a:cubicBezTo>
                  <a:cubicBezTo>
                    <a:pt x="15731" y="1483"/>
                    <a:pt x="18096" y="711"/>
                    <a:pt x="20224" y="51"/>
                  </a:cubicBezTo>
                  <a:cubicBezTo>
                    <a:pt x="20166" y="17"/>
                    <a:pt x="20064" y="0"/>
                    <a:pt x="19921" y="0"/>
                  </a:cubicBezTo>
                  <a:close/>
                </a:path>
              </a:pathLst>
            </a:custGeom>
            <a:solidFill>
              <a:srgbClr val="EDC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0"/>
            <p:cNvSpPr/>
            <p:nvPr/>
          </p:nvSpPr>
          <p:spPr>
            <a:xfrm>
              <a:off x="2502575" y="3056175"/>
              <a:ext cx="139425" cy="261775"/>
            </a:xfrm>
            <a:custGeom>
              <a:avLst/>
              <a:gdLst/>
              <a:ahLst/>
              <a:cxnLst/>
              <a:rect l="l" t="t" r="r" b="b"/>
              <a:pathLst>
                <a:path w="5577" h="10471" extrusionOk="0">
                  <a:moveTo>
                    <a:pt x="3160" y="1"/>
                  </a:moveTo>
                  <a:cubicBezTo>
                    <a:pt x="1820" y="1"/>
                    <a:pt x="0" y="7508"/>
                    <a:pt x="125" y="7952"/>
                  </a:cubicBezTo>
                  <a:cubicBezTo>
                    <a:pt x="226" y="8243"/>
                    <a:pt x="678" y="10471"/>
                    <a:pt x="2338" y="10471"/>
                  </a:cubicBezTo>
                  <a:cubicBezTo>
                    <a:pt x="2526" y="10471"/>
                    <a:pt x="2730" y="10442"/>
                    <a:pt x="2950" y="10379"/>
                  </a:cubicBezTo>
                  <a:cubicBezTo>
                    <a:pt x="5576" y="9620"/>
                    <a:pt x="4855" y="1866"/>
                    <a:pt x="3523" y="211"/>
                  </a:cubicBezTo>
                  <a:cubicBezTo>
                    <a:pt x="3408" y="67"/>
                    <a:pt x="3286" y="1"/>
                    <a:pt x="3160"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0" name="Google Shape;1550;p30"/>
          <p:cNvSpPr/>
          <p:nvPr/>
        </p:nvSpPr>
        <p:spPr>
          <a:xfrm>
            <a:off x="7865105" y="735255"/>
            <a:ext cx="212760" cy="312578"/>
          </a:xfrm>
          <a:custGeom>
            <a:avLst/>
            <a:gdLst/>
            <a:ahLst/>
            <a:cxnLst/>
            <a:rect l="l" t="t" r="r" b="b"/>
            <a:pathLst>
              <a:path w="3988" h="5859" extrusionOk="0">
                <a:moveTo>
                  <a:pt x="1997" y="851"/>
                </a:moveTo>
                <a:cubicBezTo>
                  <a:pt x="2552" y="851"/>
                  <a:pt x="3082" y="1281"/>
                  <a:pt x="3082" y="1927"/>
                </a:cubicBezTo>
                <a:cubicBezTo>
                  <a:pt x="3073" y="2528"/>
                  <a:pt x="2574" y="3002"/>
                  <a:pt x="1981" y="3002"/>
                </a:cubicBezTo>
                <a:cubicBezTo>
                  <a:pt x="1033" y="2976"/>
                  <a:pt x="576" y="1817"/>
                  <a:pt x="1253" y="1156"/>
                </a:cubicBezTo>
                <a:cubicBezTo>
                  <a:pt x="1472" y="946"/>
                  <a:pt x="1737" y="851"/>
                  <a:pt x="1997" y="851"/>
                </a:cubicBezTo>
                <a:close/>
                <a:moveTo>
                  <a:pt x="1971" y="1"/>
                </a:moveTo>
                <a:cubicBezTo>
                  <a:pt x="882" y="1"/>
                  <a:pt x="1" y="862"/>
                  <a:pt x="1" y="1927"/>
                </a:cubicBezTo>
                <a:cubicBezTo>
                  <a:pt x="1" y="2223"/>
                  <a:pt x="68" y="2519"/>
                  <a:pt x="212" y="2790"/>
                </a:cubicBezTo>
                <a:lnTo>
                  <a:pt x="221" y="2807"/>
                </a:lnTo>
                <a:cubicBezTo>
                  <a:pt x="229" y="2832"/>
                  <a:pt x="246" y="2858"/>
                  <a:pt x="255" y="2875"/>
                </a:cubicBezTo>
                <a:lnTo>
                  <a:pt x="1880" y="5795"/>
                </a:lnTo>
                <a:cubicBezTo>
                  <a:pt x="1901" y="5837"/>
                  <a:pt x="1939" y="5859"/>
                  <a:pt x="1977" y="5859"/>
                </a:cubicBezTo>
                <a:cubicBezTo>
                  <a:pt x="2015" y="5859"/>
                  <a:pt x="2053" y="5837"/>
                  <a:pt x="2074" y="5795"/>
                </a:cubicBezTo>
                <a:lnTo>
                  <a:pt x="3598" y="3036"/>
                </a:lnTo>
                <a:cubicBezTo>
                  <a:pt x="3861" y="2672"/>
                  <a:pt x="3988" y="2223"/>
                  <a:pt x="3954" y="1774"/>
                </a:cubicBezTo>
                <a:cubicBezTo>
                  <a:pt x="3861" y="809"/>
                  <a:pt x="3073" y="56"/>
                  <a:pt x="2108" y="5"/>
                </a:cubicBezTo>
                <a:cubicBezTo>
                  <a:pt x="2062" y="2"/>
                  <a:pt x="2016" y="1"/>
                  <a:pt x="1971" y="1"/>
                </a:cubicBezTo>
                <a:close/>
              </a:path>
            </a:pathLst>
          </a:custGeom>
          <a:solidFill>
            <a:srgbClr val="ED62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0"/>
          <p:cNvSpPr/>
          <p:nvPr/>
        </p:nvSpPr>
        <p:spPr>
          <a:xfrm>
            <a:off x="8096642" y="1099373"/>
            <a:ext cx="557146" cy="1433859"/>
          </a:xfrm>
          <a:custGeom>
            <a:avLst/>
            <a:gdLst/>
            <a:ahLst/>
            <a:cxnLst/>
            <a:rect l="l" t="t" r="r" b="b"/>
            <a:pathLst>
              <a:path w="21407" h="57489" extrusionOk="0">
                <a:moveTo>
                  <a:pt x="0" y="0"/>
                </a:moveTo>
                <a:cubicBezTo>
                  <a:pt x="3320" y="3697"/>
                  <a:pt x="16824" y="14410"/>
                  <a:pt x="19917" y="22181"/>
                </a:cubicBezTo>
                <a:cubicBezTo>
                  <a:pt x="23010" y="29952"/>
                  <a:pt x="20294" y="40740"/>
                  <a:pt x="18559" y="46625"/>
                </a:cubicBezTo>
                <a:cubicBezTo>
                  <a:pt x="16824" y="52510"/>
                  <a:pt x="11015" y="55678"/>
                  <a:pt x="9506" y="57489"/>
                </a:cubicBezTo>
              </a:path>
            </a:pathLst>
          </a:custGeom>
          <a:noFill/>
          <a:ln w="19050" cap="flat" cmpd="sng">
            <a:solidFill>
              <a:schemeClr val="dk1"/>
            </a:solidFill>
            <a:prstDash val="dash"/>
            <a:round/>
            <a:headEnd type="none" w="med" len="med"/>
            <a:tailEnd type="none" w="med" len="med"/>
          </a:ln>
        </p:spPr>
      </p:sp>
      <p:sp>
        <p:nvSpPr>
          <p:cNvPr id="152" name="Google Shape;880;p25"/>
          <p:cNvSpPr txBox="1">
            <a:spLocks/>
          </p:cNvSpPr>
          <p:nvPr/>
        </p:nvSpPr>
        <p:spPr>
          <a:xfrm>
            <a:off x="213880" y="731967"/>
            <a:ext cx="4702276" cy="2320635"/>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lnSpc>
                <a:spcPct val="150000"/>
              </a:lnSpc>
              <a:buFont typeface="Wingdings" panose="05000000000000000000" pitchFamily="2" charset="2"/>
              <a:buChar char="ü"/>
            </a:pPr>
            <a:r>
              <a:rPr lang="el-GR" dirty="0">
                <a:solidFill>
                  <a:schemeClr val="accent4">
                    <a:lumMod val="75000"/>
                  </a:schemeClr>
                </a:solidFill>
                <a:latin typeface="Franklin Gothic Medium" panose="020B0603020102020204" pitchFamily="34" charset="0"/>
              </a:rPr>
              <a:t>Παραδοσιακός (μαζικός) Τουρισμός</a:t>
            </a:r>
          </a:p>
          <a:p>
            <a:pPr marL="285750" lvl="1" indent="-285750">
              <a:lnSpc>
                <a:spcPct val="150000"/>
              </a:lnSpc>
              <a:buFont typeface="Wingdings" panose="05000000000000000000" pitchFamily="2" charset="2"/>
              <a:buChar char="ü"/>
            </a:pPr>
            <a:r>
              <a:rPr lang="el-GR" dirty="0">
                <a:solidFill>
                  <a:schemeClr val="accent4">
                    <a:lumMod val="75000"/>
                  </a:schemeClr>
                </a:solidFill>
                <a:latin typeface="Franklin Gothic Medium" panose="020B0603020102020204" pitchFamily="34" charset="0"/>
              </a:rPr>
              <a:t>Εναλλακτικός Τουρισμός</a:t>
            </a:r>
          </a:p>
          <a:p>
            <a:pPr marL="285750" lvl="5" indent="-285750">
              <a:lnSpc>
                <a:spcPct val="150000"/>
              </a:lnSpc>
              <a:buFont typeface="Wingdings" panose="05000000000000000000" pitchFamily="2" charset="2"/>
              <a:buChar char="§"/>
            </a:pPr>
            <a:r>
              <a:rPr lang="el-GR" dirty="0">
                <a:latin typeface="Franklin Gothic Medium" panose="020B0603020102020204" pitchFamily="34" charset="0"/>
              </a:rPr>
              <a:t>Θεματικός</a:t>
            </a:r>
          </a:p>
          <a:p>
            <a:pPr marL="285750" lvl="5" indent="-285750">
              <a:lnSpc>
                <a:spcPct val="150000"/>
              </a:lnSpc>
              <a:buFont typeface="Wingdings" panose="05000000000000000000" pitchFamily="2" charset="2"/>
              <a:buChar char="§"/>
            </a:pPr>
            <a:r>
              <a:rPr lang="el-GR" dirty="0">
                <a:latin typeface="Franklin Gothic Medium" panose="020B0603020102020204" pitchFamily="34" charset="0"/>
              </a:rPr>
              <a:t>Περιηγητικός</a:t>
            </a:r>
          </a:p>
          <a:p>
            <a:pPr marL="285750" lvl="5" indent="-285750">
              <a:lnSpc>
                <a:spcPct val="150000"/>
              </a:lnSpc>
              <a:buFont typeface="Wingdings" panose="05000000000000000000" pitchFamily="2" charset="2"/>
              <a:buChar char="§"/>
            </a:pPr>
            <a:r>
              <a:rPr lang="el-GR" dirty="0">
                <a:latin typeface="Franklin Gothic Medium" panose="020B0603020102020204" pitchFamily="34" charset="0"/>
              </a:rPr>
              <a:t>Πολιτιστικός</a:t>
            </a:r>
          </a:p>
          <a:p>
            <a:pPr marL="285750" lvl="5" indent="-285750">
              <a:lnSpc>
                <a:spcPct val="150000"/>
              </a:lnSpc>
              <a:buFont typeface="Wingdings" panose="05000000000000000000" pitchFamily="2" charset="2"/>
              <a:buChar char="§"/>
            </a:pPr>
            <a:r>
              <a:rPr lang="el-GR" dirty="0" err="1">
                <a:latin typeface="Franklin Gothic Medium" panose="020B0603020102020204" pitchFamily="34" charset="0"/>
              </a:rPr>
              <a:t>Αγροτουρισμός</a:t>
            </a:r>
            <a:endParaRPr lang="el-GR" dirty="0">
              <a:latin typeface="Franklin Gothic Medium" panose="020B0603020102020204" pitchFamily="34" charset="0"/>
            </a:endParaRPr>
          </a:p>
          <a:p>
            <a:pPr marL="285750" lvl="5" indent="-285750">
              <a:lnSpc>
                <a:spcPct val="150000"/>
              </a:lnSpc>
              <a:buFont typeface="Wingdings" panose="05000000000000000000" pitchFamily="2" charset="2"/>
              <a:buChar char="§"/>
            </a:pPr>
            <a:r>
              <a:rPr lang="el-GR" dirty="0">
                <a:latin typeface="Franklin Gothic Medium" panose="020B0603020102020204" pitchFamily="34" charset="0"/>
              </a:rPr>
              <a:t>Θρησκευτικός</a:t>
            </a:r>
          </a:p>
          <a:p>
            <a:pPr marL="285750" lvl="5" indent="-285750">
              <a:lnSpc>
                <a:spcPct val="150000"/>
              </a:lnSpc>
              <a:buFont typeface="Wingdings" panose="05000000000000000000" pitchFamily="2" charset="2"/>
              <a:buChar char="§"/>
            </a:pPr>
            <a:r>
              <a:rPr lang="el-GR" dirty="0">
                <a:latin typeface="Franklin Gothic Medium" panose="020B0603020102020204" pitchFamily="34" charset="0"/>
              </a:rPr>
              <a:t>Συνέδρια &amp; εκθέσεις</a:t>
            </a:r>
          </a:p>
          <a:p>
            <a:pPr marL="285750" lvl="5" indent="-285750">
              <a:lnSpc>
                <a:spcPct val="150000"/>
              </a:lnSpc>
              <a:buFont typeface="Wingdings" panose="05000000000000000000" pitchFamily="2" charset="2"/>
              <a:buChar char="§"/>
            </a:pPr>
            <a:r>
              <a:rPr lang="el-GR" dirty="0">
                <a:latin typeface="Franklin Gothic Medium" panose="020B0603020102020204" pitchFamily="34" charset="0"/>
              </a:rPr>
              <a:t>Οικολογικός</a:t>
            </a:r>
          </a:p>
          <a:p>
            <a:pPr marL="285750" lvl="5" indent="-285750">
              <a:lnSpc>
                <a:spcPct val="150000"/>
              </a:lnSpc>
              <a:buFont typeface="Wingdings" panose="05000000000000000000" pitchFamily="2" charset="2"/>
              <a:buChar char="§"/>
            </a:pPr>
            <a:r>
              <a:rPr lang="el-GR" dirty="0">
                <a:latin typeface="Franklin Gothic Medium" panose="020B0603020102020204" pitchFamily="34" charset="0"/>
              </a:rPr>
              <a:t>Τουρισμός Υγείας</a:t>
            </a:r>
          </a:p>
        </p:txBody>
      </p:sp>
      <p:pic>
        <p:nvPicPr>
          <p:cNvPr id="131" name="Εικόνα 130">
            <a:extLst>
              <a:ext uri="{FF2B5EF4-FFF2-40B4-BE49-F238E27FC236}">
                <a16:creationId xmlns:a16="http://schemas.microsoft.com/office/drawing/2014/main" id="{4139F94B-F553-43D9-8EA0-CDF49213EF19}"/>
              </a:ext>
            </a:extLst>
          </p:cNvPr>
          <p:cNvPicPr>
            <a:picLocks noChangeAspect="1"/>
          </p:cNvPicPr>
          <p:nvPr/>
        </p:nvPicPr>
        <p:blipFill>
          <a:blip r:embed="rId3"/>
          <a:stretch>
            <a:fillRect/>
          </a:stretch>
        </p:blipFill>
        <p:spPr>
          <a:xfrm>
            <a:off x="7728313" y="155557"/>
            <a:ext cx="1293804" cy="626943"/>
          </a:xfrm>
          <a:prstGeom prst="rect">
            <a:avLst/>
          </a:prstGeom>
        </p:spPr>
      </p:pic>
    </p:spTree>
    <p:extLst>
      <p:ext uri="{BB962C8B-B14F-4D97-AF65-F5344CB8AC3E}">
        <p14:creationId xmlns:p14="http://schemas.microsoft.com/office/powerpoint/2010/main" val="2312756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DCE8C"/>
        </a:solidFill>
        <a:effectLst/>
      </p:bgPr>
    </p:bg>
    <p:spTree>
      <p:nvGrpSpPr>
        <p:cNvPr id="1" name=""/>
        <p:cNvGrpSpPr/>
        <p:nvPr/>
      </p:nvGrpSpPr>
      <p:grpSpPr>
        <a:xfrm>
          <a:off x="0" y="0"/>
          <a:ext cx="0" cy="0"/>
          <a:chOff x="0" y="0"/>
          <a:chExt cx="0" cy="0"/>
        </a:xfrm>
      </p:grpSpPr>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0" y="0"/>
            <a:ext cx="2857500" cy="5143500"/>
          </a:xfrm>
          <a:prstGeom prst="rect">
            <a:avLst/>
          </a:prstGeom>
        </p:spPr>
      </p:pic>
      <p:sp>
        <p:nvSpPr>
          <p:cNvPr id="3" name="TextBox 3"/>
          <p:cNvSpPr txBox="1"/>
          <p:nvPr/>
        </p:nvSpPr>
        <p:spPr>
          <a:xfrm>
            <a:off x="247650" y="28146"/>
            <a:ext cx="5943600" cy="563552"/>
          </a:xfrm>
          <a:prstGeom prst="rect">
            <a:avLst/>
          </a:prstGeom>
          <a:noFill/>
        </p:spPr>
        <p:txBody>
          <a:bodyPr wrap="square" lIns="0" tIns="0" rIns="0" bIns="0" rtlCol="0" anchor="t">
            <a:spAutoFit/>
          </a:bodyPr>
          <a:lstStyle/>
          <a:p>
            <a:pPr defTabSz="228600">
              <a:lnSpc>
                <a:spcPts val="5230"/>
              </a:lnSpc>
              <a:buClrTx/>
            </a:pPr>
            <a:r>
              <a:rPr lang="el-GR" sz="2150" kern="1200" spc="37" dirty="0">
                <a:solidFill>
                  <a:srgbClr val="FFFFFF"/>
                </a:solidFill>
                <a:effectLst>
                  <a:outerShdw blurRad="38100" dist="38100" dir="2700000" algn="tl">
                    <a:srgbClr val="000000">
                      <a:alpha val="43137"/>
                    </a:srgbClr>
                  </a:outerShdw>
                </a:effectLst>
                <a:latin typeface="Franklin Gothic Demi" panose="020B0703020102020204" pitchFamily="34" charset="0"/>
                <a:ea typeface="+mn-ea"/>
                <a:cs typeface="+mn-cs"/>
              </a:rPr>
              <a:t>ΝΕΕΣ ΤΑΣΕΙΣ ΣΤΟΝ ΕΝΑΛΛΑΚΤΙΚΟ ΤΟΥΡΙΣΜΟ</a:t>
            </a:r>
            <a:endParaRPr lang="en-US" sz="2150" kern="1200" spc="37" dirty="0">
              <a:solidFill>
                <a:srgbClr val="FFFFFF"/>
              </a:solidFill>
              <a:effectLst>
                <a:outerShdw blurRad="38100" dist="38100" dir="2700000" algn="tl">
                  <a:srgbClr val="000000">
                    <a:alpha val="43137"/>
                  </a:srgbClr>
                </a:outerShdw>
              </a:effectLst>
              <a:latin typeface="Franklin Gothic Demi" panose="020B0703020102020204" pitchFamily="34" charset="0"/>
              <a:ea typeface="+mn-ea"/>
              <a:cs typeface="+mn-cs"/>
            </a:endParaRPr>
          </a:p>
        </p:txBody>
      </p:sp>
      <p:sp>
        <p:nvSpPr>
          <p:cNvPr id="4" name="AutoShape 4"/>
          <p:cNvSpPr/>
          <p:nvPr/>
        </p:nvSpPr>
        <p:spPr>
          <a:xfrm>
            <a:off x="5924176" y="438150"/>
            <a:ext cx="1073613" cy="75807"/>
          </a:xfrm>
          <a:prstGeom prst="rect">
            <a:avLst/>
          </a:prstGeom>
          <a:solidFill>
            <a:srgbClr val="FFFFFF"/>
          </a:solidFill>
        </p:spPr>
      </p:sp>
      <p:sp>
        <p:nvSpPr>
          <p:cNvPr id="5" name="TextBox 5"/>
          <p:cNvSpPr txBox="1"/>
          <p:nvPr/>
        </p:nvSpPr>
        <p:spPr>
          <a:xfrm>
            <a:off x="247650" y="923961"/>
            <a:ext cx="5905500" cy="3739485"/>
          </a:xfrm>
          <a:prstGeom prst="rect">
            <a:avLst/>
          </a:prstGeom>
        </p:spPr>
        <p:txBody>
          <a:bodyPr wrap="square" lIns="0" tIns="0" rIns="0" bIns="0" rtlCol="0" anchor="t">
            <a:spAutoFit/>
          </a:bodyPr>
          <a:lstStyle/>
          <a:p>
            <a:pPr marL="268294" lvl="1" indent="-134147" defTabSz="228600">
              <a:buClr>
                <a:prstClr val="white"/>
              </a:buClr>
              <a:buFont typeface="Arial"/>
              <a:buChar char="•"/>
            </a:pPr>
            <a:r>
              <a:rPr lang="el-GR" sz="1350" kern="1200" spc="120" dirty="0">
                <a:solidFill>
                  <a:srgbClr val="FFC000"/>
                </a:solidFill>
                <a:effectLst>
                  <a:outerShdw blurRad="38100" dist="38100" dir="2700000" algn="tl">
                    <a:srgbClr val="000000">
                      <a:alpha val="43137"/>
                    </a:srgbClr>
                  </a:outerShdw>
                </a:effectLst>
                <a:latin typeface="Franklin Gothic Demi" panose="020B0703020102020204" pitchFamily="34" charset="0"/>
                <a:ea typeface="+mn-ea"/>
                <a:cs typeface="+mn-cs"/>
              </a:rPr>
              <a:t>Πράσινος Τουρισμός</a:t>
            </a:r>
            <a:r>
              <a:rPr lang="el-GR" sz="1350" kern="1200" spc="120" dirty="0">
                <a:solidFill>
                  <a:prstClr val="white"/>
                </a:solidFill>
                <a:latin typeface="Franklin Gothic Demi" panose="020B0703020102020204" pitchFamily="34" charset="0"/>
                <a:ea typeface="+mn-ea"/>
                <a:cs typeface="+mn-cs"/>
              </a:rPr>
              <a:t>:</a:t>
            </a:r>
            <a:r>
              <a:rPr lang="en-US" sz="1350" kern="1200" spc="120" dirty="0">
                <a:solidFill>
                  <a:srgbClr val="FFC000"/>
                </a:solidFill>
                <a:effectLst>
                  <a:outerShdw blurRad="38100" dist="38100" dir="2700000" algn="tl">
                    <a:srgbClr val="000000">
                      <a:alpha val="43137"/>
                    </a:srgbClr>
                  </a:outerShdw>
                </a:effectLst>
                <a:latin typeface="Franklin Gothic Demi" panose="020B0703020102020204" pitchFamily="34" charset="0"/>
                <a:ea typeface="+mn-ea"/>
                <a:cs typeface="+mn-cs"/>
              </a:rPr>
              <a:t> </a:t>
            </a:r>
            <a:r>
              <a:rPr lang="el-GR" sz="1350" kern="1200" spc="120" dirty="0">
                <a:solidFill>
                  <a:srgbClr val="FFFFFF"/>
                </a:solidFill>
                <a:latin typeface="Franklin Gothic Demi" panose="020B0703020102020204" pitchFamily="34" charset="0"/>
                <a:ea typeface="+mn-ea"/>
                <a:cs typeface="+mn-cs"/>
              </a:rPr>
              <a:t>Οι ταξιδιώτες γνωρίζουν ακόμη περισσότερο τις αρνητικές επιπτώσεις που μπορεί να έχει ο τουρισμός στο περιβάλλον &amp; έχουν μεγαλύτερη συνειδητοποίηση και ευθύνη να μην βλάψουν το περιβάλλον που επισκέπτονται.</a:t>
            </a:r>
          </a:p>
          <a:p>
            <a:pPr marL="268294" lvl="1" indent="-134147" defTabSz="228600">
              <a:buClr>
                <a:prstClr val="white"/>
              </a:buClr>
              <a:buFont typeface="Arial"/>
              <a:buChar char="•"/>
            </a:pPr>
            <a:endParaRPr lang="el-GR" sz="1350" kern="1200" spc="120" dirty="0">
              <a:solidFill>
                <a:srgbClr val="FFFFFF"/>
              </a:solidFill>
              <a:latin typeface="Franklin Gothic Demi" panose="020B0703020102020204" pitchFamily="34" charset="0"/>
              <a:ea typeface="+mn-ea"/>
              <a:cs typeface="+mn-cs"/>
            </a:endParaRPr>
          </a:p>
          <a:p>
            <a:pPr marL="268294" lvl="1" indent="-134147" defTabSz="228600">
              <a:buClr>
                <a:prstClr val="white"/>
              </a:buClr>
              <a:buFont typeface="Arial"/>
              <a:buChar char="•"/>
            </a:pPr>
            <a:r>
              <a:rPr lang="el-GR" sz="1350" kern="1200" spc="120" dirty="0">
                <a:solidFill>
                  <a:srgbClr val="FFC000"/>
                </a:solidFill>
                <a:effectLst>
                  <a:outerShdw blurRad="38100" dist="38100" dir="2700000" algn="tl">
                    <a:srgbClr val="000000">
                      <a:alpha val="43137"/>
                    </a:srgbClr>
                  </a:outerShdw>
                </a:effectLst>
                <a:latin typeface="Franklin Gothic Demi" panose="020B0703020102020204" pitchFamily="34" charset="0"/>
                <a:ea typeface="+mn-ea"/>
                <a:cs typeface="+mn-cs"/>
              </a:rPr>
              <a:t>Ασημένιος Τουρισμός (</a:t>
            </a:r>
            <a:r>
              <a:rPr lang="en-US" sz="1350" kern="1200" spc="120" dirty="0">
                <a:solidFill>
                  <a:srgbClr val="FFC000"/>
                </a:solidFill>
                <a:effectLst>
                  <a:outerShdw blurRad="38100" dist="38100" dir="2700000" algn="tl">
                    <a:srgbClr val="000000">
                      <a:alpha val="43137"/>
                    </a:srgbClr>
                  </a:outerShdw>
                </a:effectLst>
                <a:latin typeface="Franklin Gothic Demi" panose="020B0703020102020204" pitchFamily="34" charset="0"/>
                <a:ea typeface="+mn-ea"/>
                <a:cs typeface="+mn-cs"/>
              </a:rPr>
              <a:t>Silver Tourism)</a:t>
            </a:r>
            <a:r>
              <a:rPr lang="el-GR" sz="1350" kern="1200" spc="120" dirty="0">
                <a:solidFill>
                  <a:prstClr val="white"/>
                </a:solidFill>
                <a:latin typeface="Franklin Gothic Demi" panose="020B0703020102020204" pitchFamily="34" charset="0"/>
                <a:ea typeface="+mn-ea"/>
                <a:cs typeface="+mn-cs"/>
              </a:rPr>
              <a:t>:</a:t>
            </a:r>
            <a:r>
              <a:rPr lang="el-GR" sz="1350" kern="1200" spc="120" dirty="0">
                <a:solidFill>
                  <a:srgbClr val="FFC000"/>
                </a:solidFill>
                <a:effectLst>
                  <a:outerShdw blurRad="38100" dist="38100" dir="2700000" algn="tl">
                    <a:srgbClr val="000000">
                      <a:alpha val="43137"/>
                    </a:srgbClr>
                  </a:outerShdw>
                </a:effectLst>
                <a:latin typeface="Franklin Gothic Demi" panose="020B0703020102020204" pitchFamily="34" charset="0"/>
                <a:ea typeface="+mn-ea"/>
                <a:cs typeface="+mn-cs"/>
              </a:rPr>
              <a:t> </a:t>
            </a:r>
            <a:r>
              <a:rPr lang="el-GR" sz="1350" kern="1200" spc="120" dirty="0">
                <a:solidFill>
                  <a:srgbClr val="FFFFFF"/>
                </a:solidFill>
                <a:latin typeface="Franklin Gothic Demi" panose="020B0703020102020204" pitchFamily="34" charset="0"/>
                <a:ea typeface="+mn-ea"/>
                <a:cs typeface="+mn-cs"/>
              </a:rPr>
              <a:t>Με λιγότερες ευθύνες για το σπίτι, ένα ικανοποιητικό εισόδημα, περισσότερο ελεύθερο χρόνο, περισσότερα ταξίδια (ή ακόμα κ μακροχρόνια διαμονή) είναι ιδανικά.</a:t>
            </a:r>
          </a:p>
          <a:p>
            <a:pPr marL="268294" lvl="1" indent="-134147" defTabSz="228600">
              <a:buClr>
                <a:prstClr val="white"/>
              </a:buClr>
              <a:buFont typeface="Arial"/>
              <a:buChar char="•"/>
            </a:pPr>
            <a:endParaRPr lang="el-GR" sz="1350" kern="1200" spc="120" dirty="0">
              <a:solidFill>
                <a:srgbClr val="FFFFFF"/>
              </a:solidFill>
              <a:latin typeface="Franklin Gothic Demi" panose="020B0703020102020204" pitchFamily="34" charset="0"/>
              <a:ea typeface="+mn-ea"/>
              <a:cs typeface="+mn-cs"/>
            </a:endParaRPr>
          </a:p>
          <a:p>
            <a:pPr marL="268294" lvl="1" indent="-134147" defTabSz="228600">
              <a:buClr>
                <a:prstClr val="white"/>
              </a:buClr>
              <a:buFont typeface="Arial"/>
              <a:buChar char="•"/>
            </a:pPr>
            <a:r>
              <a:rPr lang="el-GR" sz="1350" kern="1200" spc="120" dirty="0">
                <a:solidFill>
                  <a:srgbClr val="FFC000"/>
                </a:solidFill>
                <a:effectLst>
                  <a:outerShdw blurRad="38100" dist="38100" dir="2700000" algn="tl">
                    <a:srgbClr val="000000">
                      <a:alpha val="43137"/>
                    </a:srgbClr>
                  </a:outerShdw>
                </a:effectLst>
                <a:latin typeface="Franklin Gothic Demi" panose="020B0703020102020204" pitchFamily="34" charset="0"/>
                <a:ea typeface="+mn-ea"/>
                <a:cs typeface="+mn-cs"/>
              </a:rPr>
              <a:t>Ταξιδεύοντας σόλο</a:t>
            </a:r>
            <a:r>
              <a:rPr lang="el-GR" sz="1350" kern="1200" spc="120" dirty="0">
                <a:solidFill>
                  <a:srgbClr val="FFFFFF"/>
                </a:solidFill>
                <a:latin typeface="Franklin Gothic Demi" panose="020B0703020102020204" pitchFamily="34" charset="0"/>
                <a:ea typeface="+mn-ea"/>
                <a:cs typeface="+mn-cs"/>
              </a:rPr>
              <a:t>: Πολύ δημοφιλής τάση τα τελευταία χρόνια. Ταξιδεύοντας μόνος αλλά όχι μοναχικά.</a:t>
            </a:r>
          </a:p>
          <a:p>
            <a:pPr marL="268294" lvl="1" indent="-134147" defTabSz="228600">
              <a:buClr>
                <a:prstClr val="white"/>
              </a:buClr>
              <a:buFont typeface="Arial"/>
              <a:buChar char="•"/>
            </a:pPr>
            <a:endParaRPr lang="el-GR" sz="1350" kern="1200" spc="120" dirty="0">
              <a:solidFill>
                <a:srgbClr val="FFFFFF"/>
              </a:solidFill>
              <a:latin typeface="Franklin Gothic Demi" panose="020B0703020102020204" pitchFamily="34" charset="0"/>
              <a:ea typeface="+mn-ea"/>
              <a:cs typeface="+mn-cs"/>
            </a:endParaRPr>
          </a:p>
          <a:p>
            <a:pPr marL="268294" lvl="1" indent="-134147" defTabSz="228600">
              <a:buClr>
                <a:prstClr val="white"/>
              </a:buClr>
              <a:buFont typeface="Arial"/>
              <a:buChar char="•"/>
            </a:pPr>
            <a:r>
              <a:rPr lang="el-GR" sz="1350" kern="1200" spc="120" dirty="0">
                <a:solidFill>
                  <a:srgbClr val="FFC000"/>
                </a:solidFill>
                <a:effectLst>
                  <a:outerShdw blurRad="38100" dist="38100" dir="2700000" algn="tl">
                    <a:srgbClr val="000000">
                      <a:alpha val="43137"/>
                    </a:srgbClr>
                  </a:outerShdw>
                </a:effectLst>
                <a:latin typeface="Franklin Gothic Demi" panose="020B0703020102020204" pitchFamily="34" charset="0"/>
                <a:ea typeface="+mn-ea"/>
                <a:cs typeface="+mn-cs"/>
              </a:rPr>
              <a:t>Ο «αργός» τουρισμός (</a:t>
            </a:r>
            <a:r>
              <a:rPr lang="en-US" sz="1350" kern="1200" spc="120" dirty="0">
                <a:solidFill>
                  <a:srgbClr val="FFC000"/>
                </a:solidFill>
                <a:effectLst>
                  <a:outerShdw blurRad="38100" dist="38100" dir="2700000" algn="tl">
                    <a:srgbClr val="000000">
                      <a:alpha val="43137"/>
                    </a:srgbClr>
                  </a:outerShdw>
                </a:effectLst>
                <a:latin typeface="Franklin Gothic Demi" panose="020B0703020102020204" pitchFamily="34" charset="0"/>
                <a:ea typeface="+mn-ea"/>
                <a:cs typeface="+mn-cs"/>
              </a:rPr>
              <a:t>Slow Tourism</a:t>
            </a:r>
            <a:r>
              <a:rPr lang="el-GR" sz="1350" kern="1200" spc="120" dirty="0">
                <a:solidFill>
                  <a:srgbClr val="FFC000"/>
                </a:solidFill>
                <a:effectLst>
                  <a:outerShdw blurRad="38100" dist="38100" dir="2700000" algn="tl">
                    <a:srgbClr val="000000">
                      <a:alpha val="43137"/>
                    </a:srgbClr>
                  </a:outerShdw>
                </a:effectLst>
                <a:latin typeface="Franklin Gothic Demi" panose="020B0703020102020204" pitchFamily="34" charset="0"/>
                <a:ea typeface="+mn-ea"/>
                <a:cs typeface="+mn-cs"/>
              </a:rPr>
              <a:t>)</a:t>
            </a:r>
            <a:r>
              <a:rPr lang="en-US" sz="1350" kern="1200" spc="120" dirty="0">
                <a:solidFill>
                  <a:srgbClr val="FFC000"/>
                </a:solidFill>
                <a:effectLst>
                  <a:outerShdw blurRad="38100" dist="38100" dir="2700000" algn="tl">
                    <a:srgbClr val="000000">
                      <a:alpha val="43137"/>
                    </a:srgbClr>
                  </a:outerShdw>
                </a:effectLst>
                <a:latin typeface="Franklin Gothic Demi" panose="020B0703020102020204" pitchFamily="34" charset="0"/>
                <a:ea typeface="+mn-ea"/>
                <a:cs typeface="+mn-cs"/>
              </a:rPr>
              <a:t> </a:t>
            </a:r>
            <a:r>
              <a:rPr lang="el-GR" sz="1350" kern="1200" spc="120" dirty="0">
                <a:solidFill>
                  <a:srgbClr val="FFFFFF"/>
                </a:solidFill>
                <a:latin typeface="Franklin Gothic Demi" panose="020B0703020102020204" pitchFamily="34" charset="0"/>
                <a:ea typeface="+mn-ea"/>
                <a:cs typeface="+mn-cs"/>
              </a:rPr>
              <a:t>: βασίζεται στην ανεξάρτητη εξερεύνηση από την πλευρά του τουρίστα με έναν αειφόρο τρόπο. Περισσότερη αλληλεπίδραση με τους ντόπιους και γνωριμία με την τοπική κουλτούρα.</a:t>
            </a:r>
          </a:p>
        </p:txBody>
      </p:sp>
      <p:sp>
        <p:nvSpPr>
          <p:cNvPr id="7" name="AutoShape 4"/>
          <p:cNvSpPr/>
          <p:nvPr/>
        </p:nvSpPr>
        <p:spPr>
          <a:xfrm>
            <a:off x="7505700" y="5010150"/>
            <a:ext cx="1073613" cy="75807"/>
          </a:xfrm>
          <a:prstGeom prst="rect">
            <a:avLst/>
          </a:prstGeom>
          <a:solidFill>
            <a:srgbClr val="B8CD72"/>
          </a:solidFill>
        </p:spPr>
      </p:sp>
    </p:spTree>
    <p:extLst>
      <p:ext uri="{BB962C8B-B14F-4D97-AF65-F5344CB8AC3E}">
        <p14:creationId xmlns:p14="http://schemas.microsoft.com/office/powerpoint/2010/main" val="1092097732"/>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ural Holidays Agency by Slidesgo">
  <a:themeElements>
    <a:clrScheme name="Simple Light">
      <a:dk1>
        <a:srgbClr val="333333"/>
      </a:dk1>
      <a:lt1>
        <a:srgbClr val="FFFFFF"/>
      </a:lt1>
      <a:dk2>
        <a:srgbClr val="D5BB7B"/>
      </a:dk2>
      <a:lt2>
        <a:srgbClr val="EBE4C4"/>
      </a:lt2>
      <a:accent1>
        <a:srgbClr val="333333"/>
      </a:accent1>
      <a:accent2>
        <a:srgbClr val="2C4F75"/>
      </a:accent2>
      <a:accent3>
        <a:srgbClr val="ED622B"/>
      </a:accent3>
      <a:accent4>
        <a:srgbClr val="FD9F24"/>
      </a:accent4>
      <a:accent5>
        <a:srgbClr val="DE7476"/>
      </a:accent5>
      <a:accent6>
        <a:srgbClr val="EDC152"/>
      </a:accent6>
      <a:hlink>
        <a:srgbClr val="33333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Ιόν">
  <a:themeElements>
    <a:clrScheme name="Ιό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Ιό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Ιό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610</TotalTime>
  <Words>1231</Words>
  <Application>Microsoft Office PowerPoint</Application>
  <PresentationFormat>Προβολή στην οθόνη (16:9)</PresentationFormat>
  <Paragraphs>135</Paragraphs>
  <Slides>14</Slides>
  <Notes>13</Notes>
  <HiddenSlides>0</HiddenSlides>
  <MMClips>0</MMClips>
  <ScaleCrop>false</ScaleCrop>
  <HeadingPairs>
    <vt:vector size="6" baseType="variant">
      <vt:variant>
        <vt:lpstr>Γραμματοσειρές που χρησιμοποιούνται</vt:lpstr>
      </vt:variant>
      <vt:variant>
        <vt:i4>13</vt:i4>
      </vt:variant>
      <vt:variant>
        <vt:lpstr>Θέμα</vt:lpstr>
      </vt:variant>
      <vt:variant>
        <vt:i4>2</vt:i4>
      </vt:variant>
      <vt:variant>
        <vt:lpstr>Τίτλοι διαφανειών</vt:lpstr>
      </vt:variant>
      <vt:variant>
        <vt:i4>14</vt:i4>
      </vt:variant>
    </vt:vector>
  </HeadingPairs>
  <TitlesOfParts>
    <vt:vector size="29" baseType="lpstr">
      <vt:lpstr>Wingdings 3</vt:lpstr>
      <vt:lpstr>Franklin Gothic Medium</vt:lpstr>
      <vt:lpstr>Calibri</vt:lpstr>
      <vt:lpstr>Nunito Sans</vt:lpstr>
      <vt:lpstr>Franklin Gothic Demi</vt:lpstr>
      <vt:lpstr>Source Sans Pro</vt:lpstr>
      <vt:lpstr>Livvic</vt:lpstr>
      <vt:lpstr>Century Gothic</vt:lpstr>
      <vt:lpstr>Arial</vt:lpstr>
      <vt:lpstr>Franklin Gothic Heavy</vt:lpstr>
      <vt:lpstr>Open Sans ExtraBold</vt:lpstr>
      <vt:lpstr>Roboto Condensed Light</vt:lpstr>
      <vt:lpstr>Wingdings</vt:lpstr>
      <vt:lpstr>Rural Holidays Agency by Slidesgo</vt:lpstr>
      <vt:lpstr>Ιόν</vt:lpstr>
      <vt:lpstr>Επιχειρηματικές τάσεις στις ελληνικές αγροτικές περιοχές.</vt:lpstr>
      <vt:lpstr>Περιεχόμενα</vt:lpstr>
      <vt:lpstr>Δυνατά σημεία</vt:lpstr>
      <vt:lpstr>Δυνατά σημεία</vt:lpstr>
      <vt:lpstr>Αδυναμίες &amp; Κίνδυνοι</vt:lpstr>
      <vt:lpstr> Πρωτογενής Τομέας</vt:lpstr>
      <vt:lpstr>Ποιοτικά Γεωργικά Προϊόντα: ποιοτική ταυτότητα, υψηλότερες τιμές και ανταγωνιστικό πλεονέκτημα</vt:lpstr>
      <vt:lpstr>Τουρισμός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Ευχαριστούμε!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Rural Holidays Agency</dc:title>
  <dc:creator>usr8949</dc:creator>
  <cp:lastModifiedBy>usr8949</cp:lastModifiedBy>
  <cp:revision>64</cp:revision>
  <dcterms:modified xsi:type="dcterms:W3CDTF">2021-05-28T08:03:09Z</dcterms:modified>
</cp:coreProperties>
</file>