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2"/>
  </p:notesMasterIdLst>
  <p:sldIdLst>
    <p:sldId id="256" r:id="rId2"/>
    <p:sldId id="302" r:id="rId3"/>
    <p:sldId id="304" r:id="rId4"/>
    <p:sldId id="305" r:id="rId5"/>
    <p:sldId id="258" r:id="rId6"/>
    <p:sldId id="261" r:id="rId7"/>
    <p:sldId id="290" r:id="rId8"/>
    <p:sldId id="292" r:id="rId9"/>
    <p:sldId id="291" r:id="rId10"/>
    <p:sldId id="278" r:id="rId11"/>
  </p:sldIdLst>
  <p:sldSz cx="9144000" cy="5143500" type="screen16x9"/>
  <p:notesSz cx="6858000" cy="9144000"/>
  <p:embeddedFontLst>
    <p:embeddedFont>
      <p:font typeface="Arial Black" panose="020B0A04020102020204" pitchFamily="34" charset="0"/>
      <p:bold r:id="rId13"/>
    </p:embeddedFont>
    <p:embeddedFont>
      <p:font typeface="Calibri" panose="020F0502020204030204" pitchFamily="34" charset="0"/>
      <p:regular r:id="rId14"/>
      <p:bold r:id="rId15"/>
      <p:italic r:id="rId16"/>
      <p:boldItalic r:id="rId17"/>
    </p:embeddedFont>
    <p:embeddedFont>
      <p:font typeface="Inria Sans Light" panose="020B0604020202020204" charset="0"/>
      <p:regular r:id="rId18"/>
      <p:bold r:id="rId19"/>
      <p:italic r:id="rId20"/>
      <p:boldItalic r:id="rId21"/>
    </p:embeddedFont>
    <p:embeddedFont>
      <p:font typeface="League Spartan" panose="020B0604020202020204" charset="0"/>
      <p:regular r:id="rId22"/>
    </p:embeddedFont>
    <p:embeddedFont>
      <p:font typeface="Saira SemiCondensed Medium" panose="020B0604020202020204" charset="0"/>
      <p:regular r:id="rId23"/>
      <p:bold r:id="rId24"/>
    </p:embeddedFont>
    <p:embeddedFont>
      <p:font typeface="Tahoma" panose="020B0604030504040204" pitchFamily="34" charset="0"/>
      <p:regular r:id="rId25"/>
      <p:bold r:id="rId26"/>
    </p:embeddedFont>
    <p:embeddedFont>
      <p:font typeface="Titillium Web" panose="020B0604020202020204" charset="0"/>
      <p:regular r:id="rId27"/>
      <p:bold r:id="rId28"/>
      <p:italic r:id="rId29"/>
      <p:boldItalic r:id="rId30"/>
    </p:embeddedFont>
    <p:embeddedFont>
      <p:font typeface="Webdings" panose="05030102010509060703" pitchFamily="18" charset="2"/>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9A6E6C-32C7-4044-B90D-7F7298AF8F69}">
  <a:tblStyle styleId="{7C9A6E6C-32C7-4044-B90D-7F7298AF8F6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91" autoAdjust="0"/>
  </p:normalViewPr>
  <p:slideViewPr>
    <p:cSldViewPr snapToGrid="0">
      <p:cViewPr varScale="1">
        <p:scale>
          <a:sx n="117" d="100"/>
          <a:sy n="117" d="100"/>
        </p:scale>
        <p:origin x="14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865c1d4c8a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865c1d4c8a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71450" lvl="0" indent="-171450">
              <a:buFont typeface="Arial" panose="020B0604020202020204" pitchFamily="34" charset="0"/>
              <a:buChar char="•"/>
            </a:pPr>
            <a:r>
              <a:rPr lang="el-GR" sz="1200" kern="1200" dirty="0">
                <a:solidFill>
                  <a:schemeClr val="tx1"/>
                </a:solidFill>
                <a:effectLst/>
                <a:latin typeface="+mn-lt"/>
                <a:ea typeface="+mn-ea"/>
                <a:cs typeface="+mn-cs"/>
              </a:rPr>
              <a:t>Το έργο προσδιορίζει τρεις κύριες ομάδες στόχους:</a:t>
            </a: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Σε </a:t>
            </a:r>
            <a:r>
              <a:rPr lang="el-GR" sz="1200" b="1" kern="1200" dirty="0">
                <a:solidFill>
                  <a:schemeClr val="tx1"/>
                </a:solidFill>
                <a:effectLst/>
                <a:latin typeface="+mn-lt"/>
                <a:ea typeface="+mn-ea"/>
                <a:cs typeface="+mn-cs"/>
              </a:rPr>
              <a:t>αγροτικό επίπεδο</a:t>
            </a:r>
            <a:r>
              <a:rPr lang="el-GR" sz="1200" kern="1200" dirty="0">
                <a:solidFill>
                  <a:schemeClr val="tx1"/>
                </a:solidFill>
                <a:effectLst/>
                <a:latin typeface="+mn-lt"/>
                <a:ea typeface="+mn-ea"/>
                <a:cs typeface="+mn-cs"/>
              </a:rPr>
              <a:t>, άτομα &amp; επιχειρήσεις που έχουν καινοτόμες επιχειρηματικές ιδέες.</a:t>
            </a:r>
            <a:r>
              <a:rPr lang="en-US" sz="1200" kern="1200" dirty="0">
                <a:solidFill>
                  <a:schemeClr val="tx1"/>
                </a:solidFill>
                <a:effectLst/>
                <a:latin typeface="+mn-lt"/>
                <a:ea typeface="+mn-ea"/>
                <a:cs typeface="+mn-cs"/>
              </a:rPr>
              <a:t> </a:t>
            </a:r>
            <a:endParaRPr lang="el-GR"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dirty="0">
                <a:solidFill>
                  <a:schemeClr val="tx1"/>
                </a:solidFill>
                <a:effectLst/>
                <a:latin typeface="+mn-lt"/>
                <a:ea typeface="+mn-ea"/>
                <a:cs typeface="+mn-cs"/>
              </a:rPr>
              <a:t>Σε </a:t>
            </a:r>
            <a:r>
              <a:rPr lang="el-GR" sz="1200" b="1" kern="1200" dirty="0">
                <a:solidFill>
                  <a:schemeClr val="tx1"/>
                </a:solidFill>
                <a:effectLst/>
                <a:latin typeface="+mn-lt"/>
                <a:ea typeface="+mn-ea"/>
                <a:cs typeface="+mn-cs"/>
              </a:rPr>
              <a:t>αστικό επίπεδο</a:t>
            </a:r>
            <a:r>
              <a:rPr lang="el-GR" sz="1200" kern="1200" dirty="0">
                <a:solidFill>
                  <a:schemeClr val="tx1"/>
                </a:solidFill>
                <a:effectLst/>
                <a:latin typeface="+mn-lt"/>
                <a:ea typeface="+mn-ea"/>
                <a:cs typeface="+mn-cs"/>
              </a:rPr>
              <a:t>, άτομα και επιχειρήσεις, προκειμένου να αντιμετωπίσουν τις οικονομικές καταθλιπτικές συνθήκες διαβίωσης επιστρέφοντας ή γυρίζοντας σε αγροτικές περιοχές και ξεκινήστε νέες ή επεκτείνετε τις υπάρχουσες επιχειρήσεις τους εκεί.</a:t>
            </a:r>
            <a:r>
              <a:rPr lang="en-US" sz="1200" kern="1200" dirty="0">
                <a:solidFill>
                  <a:schemeClr val="tx1"/>
                </a:solidFill>
                <a:effectLst/>
                <a:latin typeface="+mn-lt"/>
                <a:ea typeface="+mn-ea"/>
                <a:cs typeface="+mn-cs"/>
              </a:rPr>
              <a:t>. </a:t>
            </a:r>
            <a:endParaRPr lang="el-GR"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b="1" kern="1200" dirty="0">
                <a:solidFill>
                  <a:schemeClr val="tx1"/>
                </a:solidFill>
                <a:effectLst/>
                <a:latin typeface="+mn-lt"/>
                <a:ea typeface="+mn-ea"/>
                <a:cs typeface="+mn-cs"/>
              </a:rPr>
              <a:t>Οι αγροτικές δημόσιες αρχές, </a:t>
            </a:r>
            <a:r>
              <a:rPr lang="el-GR" sz="1200" b="0" kern="1200" dirty="0">
                <a:solidFill>
                  <a:schemeClr val="tx1"/>
                </a:solidFill>
                <a:effectLst/>
                <a:latin typeface="+mn-lt"/>
                <a:ea typeface="+mn-ea"/>
                <a:cs typeface="+mn-cs"/>
              </a:rPr>
              <a:t>οι οποίες έχουν το δικαίωμα να κάνουν πολιτική ή μπορούν να επηρεάσουν σημαντικά τη χάραξη πολιτικής στους τομείς παρέμβασης.</a:t>
            </a:r>
            <a:r>
              <a:rPr lang="en-US" sz="1200" b="0" kern="1200" dirty="0">
                <a:solidFill>
                  <a:schemeClr val="tx1"/>
                </a:solidFill>
                <a:effectLst/>
                <a:latin typeface="+mn-lt"/>
                <a:ea typeface="+mn-ea"/>
                <a:cs typeface="+mn-cs"/>
              </a:rPr>
              <a:t>. </a:t>
            </a:r>
            <a:endParaRPr lang="el-GR"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b="1" kern="1200" dirty="0">
                <a:solidFill>
                  <a:schemeClr val="tx1"/>
                </a:solidFill>
                <a:effectLst/>
                <a:latin typeface="+mn-lt"/>
                <a:ea typeface="+mn-ea"/>
                <a:cs typeface="+mn-cs"/>
              </a:rPr>
              <a:t>Ο κύριος στόχος του Έργου </a:t>
            </a:r>
            <a:r>
              <a:rPr lang="el-GR" sz="1200" b="1" kern="1200" dirty="0" err="1">
                <a:solidFill>
                  <a:schemeClr val="tx1"/>
                </a:solidFill>
                <a:effectLst/>
                <a:latin typeface="+mn-lt"/>
                <a:ea typeface="+mn-ea"/>
                <a:cs typeface="+mn-cs"/>
              </a:rPr>
              <a:t>SmartRural</a:t>
            </a:r>
            <a:r>
              <a:rPr lang="el-GR" sz="1200" b="1" kern="1200" dirty="0">
                <a:solidFill>
                  <a:schemeClr val="tx1"/>
                </a:solidFill>
                <a:effectLst/>
                <a:latin typeface="+mn-lt"/>
                <a:ea typeface="+mn-ea"/>
                <a:cs typeface="+mn-cs"/>
              </a:rPr>
              <a:t> είναι η δημιουργία διακρατικής συνεργασίας για την ενίσχυση της επιχειρηματικότητας στις αγροτικές περιοχές των χωρών των Βαλκανίων μέσω των εξειδικευμένων μοντέλων </a:t>
            </a:r>
            <a:r>
              <a:rPr lang="el-GR" sz="1200" b="1" kern="1200" dirty="0" err="1">
                <a:solidFill>
                  <a:schemeClr val="tx1"/>
                </a:solidFill>
                <a:effectLst/>
                <a:latin typeface="+mn-lt"/>
                <a:ea typeface="+mn-ea"/>
                <a:cs typeface="+mn-cs"/>
              </a:rPr>
              <a:t>SmartRural</a:t>
            </a:r>
            <a:r>
              <a:rPr lang="en-US" sz="1200" b="1"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Το έργο επιδιώκει να επιτύχει αυτούς τους στόχους μέσω της παροχής δωρεάν μη επεμβατικής τεχνικής, οικονομικής και συμβουλευτικής υποστήριξης σε επιχειρηματίες. Θα παρέχει επίσης τεχνική βοήθεια στις αγροτικές δημόσιες αρχές για να εφαρμόσουν και να εφαρμόσουν μια πολιτική καλωσορίσματος των επιχειρήσεων βάσει των αρχών της έξυπνης εξειδίκευσης.</a:t>
            </a:r>
            <a:endParaRPr lang="el-GR" dirty="0"/>
          </a:p>
        </p:txBody>
      </p:sp>
      <p:sp>
        <p:nvSpPr>
          <p:cNvPr id="4" name="Θέση αριθμού διαφάνειας 3"/>
          <p:cNvSpPr>
            <a:spLocks noGrp="1"/>
          </p:cNvSpPr>
          <p:nvPr>
            <p:ph type="sldNum" sz="quarter" idx="10"/>
          </p:nvPr>
        </p:nvSpPr>
        <p:spPr/>
        <p:txBody>
          <a:bodyPr/>
          <a:lstStyle/>
          <a:p>
            <a:fld id="{4CD59148-A685-4842-8780-79BD90CECC29}" type="slidenum">
              <a:rPr lang="el-GR" smtClean="0"/>
              <a:t>2</a:t>
            </a:fld>
            <a:endParaRPr lang="el-GR"/>
          </a:p>
        </p:txBody>
      </p:sp>
    </p:spTree>
    <p:extLst>
      <p:ext uri="{BB962C8B-B14F-4D97-AF65-F5344CB8AC3E}">
        <p14:creationId xmlns:p14="http://schemas.microsoft.com/office/powerpoint/2010/main" val="2659913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71450" lvl="0" indent="-171450">
              <a:buFont typeface="Arial" panose="020B0604020202020204" pitchFamily="34" charset="0"/>
              <a:buChar char="•"/>
            </a:pPr>
            <a:r>
              <a:rPr lang="el-GR" sz="1200" b="1" kern="1200" dirty="0">
                <a:solidFill>
                  <a:schemeClr val="tx1"/>
                </a:solidFill>
                <a:effectLst/>
                <a:latin typeface="+mn-lt"/>
                <a:ea typeface="+mn-ea"/>
                <a:cs typeface="+mn-cs"/>
              </a:rPr>
              <a:t>Αναπτυξιακή Δυτικής Μακεδονίας, </a:t>
            </a:r>
            <a:r>
              <a:rPr lang="en-US" sz="1200" b="1" kern="1200" dirty="0">
                <a:solidFill>
                  <a:schemeClr val="tx1"/>
                </a:solidFill>
                <a:effectLst/>
                <a:latin typeface="+mn-lt"/>
                <a:ea typeface="+mn-ea"/>
                <a:cs typeface="+mn-cs"/>
              </a:rPr>
              <a:t>Regional Development Agency of West Macedonia, ANKO(LP)</a:t>
            </a:r>
            <a:endParaRPr lang="el-GR" sz="1200" kern="1200" dirty="0">
              <a:solidFill>
                <a:schemeClr val="tx1"/>
              </a:solidFill>
              <a:effectLst/>
              <a:latin typeface="+mn-lt"/>
              <a:ea typeface="+mn-ea"/>
              <a:cs typeface="+mn-cs"/>
            </a:endParaRPr>
          </a:p>
          <a:p>
            <a:pPr marL="0" indent="0">
              <a:buFont typeface="Arial" panose="020B0604020202020204" pitchFamily="34" charset="0"/>
              <a:buNone/>
            </a:pPr>
            <a:r>
              <a:rPr lang="el-GR" sz="1200" kern="1200" dirty="0">
                <a:solidFill>
                  <a:schemeClr val="tx1"/>
                </a:solidFill>
                <a:effectLst/>
                <a:latin typeface="+mn-lt"/>
                <a:ea typeface="+mn-ea"/>
                <a:cs typeface="+mn-cs"/>
              </a:rPr>
              <a:t>Η Αναπτυξιακή Δυτικής Μακεδονίας -ANKO είναι μια εταιρική σχέση που ιδρύθηκε το 1985 και περιλαμβάνει τη συνεργασία φορέων όπως νομοί, ενώσεις τοπικών αρχών και επιμελητήρια. Κατά τη διάρκεια των ετών, η ΑΝΚΟ έχει αποκτήσει σημαντική εμπειρία και γνώση στην προώθηση, προετοιμασία και υποστήριξη προγραμμάτων περιφερειακής ανάπτυξης στην περιοχή της Δυτικής Μακεδονίας. Η συμμετοχή της ANKO σε ένα έργο όπως το </a:t>
            </a:r>
            <a:r>
              <a:rPr lang="el-GR" sz="1200" kern="1200" dirty="0" err="1">
                <a:solidFill>
                  <a:schemeClr val="tx1"/>
                </a:solidFill>
                <a:effectLst/>
                <a:latin typeface="+mn-lt"/>
                <a:ea typeface="+mn-ea"/>
                <a:cs typeface="+mn-cs"/>
              </a:rPr>
              <a:t>SmartRural</a:t>
            </a:r>
            <a:r>
              <a:rPr lang="el-GR" sz="1200" kern="1200" dirty="0">
                <a:solidFill>
                  <a:schemeClr val="tx1"/>
                </a:solidFill>
                <a:effectLst/>
                <a:latin typeface="+mn-lt"/>
                <a:ea typeface="+mn-ea"/>
                <a:cs typeface="+mn-cs"/>
              </a:rPr>
              <a:t> θα συμβάλει στη βελτίωση της ήδη υπάρχουσας τεχνογνωσίας της στον τομέα της βιώσιμης ανάπτυξης, δημιουργώντας ισχυρή υποστήριξη της επιχειρηματικότητας και συμβουλευτικές δομές. Η ANKO διαθέτει σημαντική εμπειρία σε συγχρηματοδοτούμενα από την ΕΕ έργα καθώς και σε διεθνή έργα. Ενδεικτικά, μερικά από τα έργα που έχει συμμετάσχει είναι τα Έργα SMART TOURISM, SMART + INTERREG IVC, TERIS και FP6, καθώς και συμμετοχή στην κοινοπραξία </a:t>
            </a:r>
            <a:r>
              <a:rPr lang="el-GR" sz="1200" kern="1200" dirty="0" err="1">
                <a:solidFill>
                  <a:schemeClr val="tx1"/>
                </a:solidFill>
                <a:effectLst/>
                <a:latin typeface="+mn-lt"/>
                <a:ea typeface="+mn-ea"/>
                <a:cs typeface="+mn-cs"/>
              </a:rPr>
              <a:t>Enterprise</a:t>
            </a:r>
            <a:r>
              <a:rPr lang="el-GR" sz="1200" kern="1200" dirty="0">
                <a:solidFill>
                  <a:schemeClr val="tx1"/>
                </a:solidFill>
                <a:effectLst/>
                <a:latin typeface="+mn-lt"/>
                <a:ea typeface="+mn-ea"/>
                <a:cs typeface="+mn-cs"/>
              </a:rPr>
              <a:t> Europe </a:t>
            </a:r>
            <a:r>
              <a:rPr lang="el-GR" sz="1200" kern="1200" dirty="0" err="1">
                <a:solidFill>
                  <a:schemeClr val="tx1"/>
                </a:solidFill>
                <a:effectLst/>
                <a:latin typeface="+mn-lt"/>
                <a:ea typeface="+mn-ea"/>
                <a:cs typeface="+mn-cs"/>
              </a:rPr>
              <a:t>Network</a:t>
            </a:r>
            <a:r>
              <a:rPr lang="el-GR" sz="1200" kern="1200" dirty="0">
                <a:solidFill>
                  <a:schemeClr val="tx1"/>
                </a:solidFill>
                <a:effectLst/>
                <a:latin typeface="+mn-lt"/>
                <a:ea typeface="+mn-ea"/>
                <a:cs typeface="+mn-cs"/>
              </a:rPr>
              <a:t>.</a:t>
            </a:r>
          </a:p>
          <a:p>
            <a:pPr marL="0" indent="0">
              <a:buFont typeface="Arial" panose="020B0604020202020204" pitchFamily="34" charset="0"/>
              <a:buNone/>
            </a:pPr>
            <a:r>
              <a:rPr lang="el-GR" sz="1200" b="1" kern="1200" dirty="0">
                <a:solidFill>
                  <a:schemeClr val="tx1"/>
                </a:solidFill>
                <a:effectLst/>
                <a:latin typeface="+mn-lt"/>
                <a:ea typeface="+mn-ea"/>
                <a:cs typeface="+mn-cs"/>
              </a:rPr>
              <a:t>ΜΑΘ - Αναπτυξιακή Μείζονος Αστικής Θεσσαλονίκης,</a:t>
            </a:r>
            <a:r>
              <a:rPr lang="en-US" sz="1200" b="1" kern="1200" dirty="0">
                <a:solidFill>
                  <a:schemeClr val="tx1"/>
                </a:solidFill>
                <a:effectLst/>
                <a:latin typeface="+mn-lt"/>
                <a:ea typeface="+mn-ea"/>
                <a:cs typeface="+mn-cs"/>
              </a:rPr>
              <a:t>Major Development Agency Thessaloniki S.A.</a:t>
            </a:r>
            <a:endParaRPr lang="el-GR" sz="1200" kern="1200" dirty="0">
              <a:solidFill>
                <a:schemeClr val="tx1"/>
              </a:solidFill>
              <a:effectLst/>
              <a:latin typeface="+mn-lt"/>
              <a:ea typeface="+mn-ea"/>
              <a:cs typeface="+mn-cs"/>
            </a:endParaRPr>
          </a:p>
          <a:p>
            <a:pPr marL="0" indent="0">
              <a:buFont typeface="Arial" panose="020B0604020202020204" pitchFamily="34" charset="0"/>
              <a:buNone/>
            </a:pPr>
            <a:r>
              <a:rPr lang="el-GR" sz="1200" kern="1200" dirty="0">
                <a:solidFill>
                  <a:schemeClr val="tx1"/>
                </a:solidFill>
                <a:effectLst/>
                <a:latin typeface="+mn-lt"/>
                <a:ea typeface="+mn-ea"/>
                <a:cs typeface="+mn-cs"/>
              </a:rPr>
              <a:t>Η Αναπτυξιακή Μείζονος Αστικής Θεσσαλονίκης-ΜΑΘ, λειτουργεί ως μηχανισμός για την προώθηση της τοπικής ανάπτυξης με στόχο την παροχή τεχνικής και διοικητικής υποστήριξης στις τοπικές αρχές της περιοχής της Θεσσαλονίκης. Εκτός από την παροχή τεχνικής και διοικητικής υποστήριξης στις τοπικές αρχές της περιοχής, άλλοι βασικοί στόχοι περιλαμβάνουν την παροχή επιστημονικής υποστήριξης στις αρχές από το εξειδικευμένο προσωπικό της, την προώθηση της επιχειρηματικότητας, την προώθηση της οικονομικής και βιώσιμης ανάπτυξης στη Θεσσαλονίκη και τη στήριξη των Δήμων στη συμμετοχή και τη χρηματοδότηση προγραμμάτων, καθώς και την εφαρμογή των αντίστοιχων τοπικών πολιτικών τους και την ανάπτυξη δραστηριοτήτων που στοχεύουν στην προστασία του περιβάλλοντος. Η σημαντική εμπειρία που έχει αποκτήσει η Αναπτυξιακή Μείζονος Αστικής Θεσσαλονίκης με την πάροδο των ετών μέσω της συμμετοχής της στα έργα </a:t>
            </a:r>
            <a:r>
              <a:rPr lang="el-GR" sz="1200" kern="1200" dirty="0" err="1">
                <a:solidFill>
                  <a:schemeClr val="tx1"/>
                </a:solidFill>
                <a:effectLst/>
                <a:latin typeface="+mn-lt"/>
                <a:ea typeface="+mn-ea"/>
                <a:cs typeface="+mn-cs"/>
              </a:rPr>
              <a:t>Interreg</a:t>
            </a:r>
            <a:r>
              <a:rPr lang="el-GR" sz="1200" kern="1200" dirty="0">
                <a:solidFill>
                  <a:schemeClr val="tx1"/>
                </a:solidFill>
                <a:effectLst/>
                <a:latin typeface="+mn-lt"/>
                <a:ea typeface="+mn-ea"/>
                <a:cs typeface="+mn-cs"/>
              </a:rPr>
              <a:t> και NSRF, την καθιστά πολύτιμο συνεργάτη για το Έργο </a:t>
            </a:r>
            <a:r>
              <a:rPr lang="el-GR" sz="1200" kern="1200" dirty="0" err="1">
                <a:solidFill>
                  <a:schemeClr val="tx1"/>
                </a:solidFill>
                <a:effectLst/>
                <a:latin typeface="+mn-lt"/>
                <a:ea typeface="+mn-ea"/>
                <a:cs typeface="+mn-cs"/>
              </a:rPr>
              <a:t>SmartRural</a:t>
            </a:r>
            <a:r>
              <a:rPr lang="el-GR" sz="1200" kern="1200" dirty="0">
                <a:solidFill>
                  <a:schemeClr val="tx1"/>
                </a:solidFill>
                <a:effectLst/>
                <a:latin typeface="+mn-lt"/>
                <a:ea typeface="+mn-ea"/>
                <a:cs typeface="+mn-cs"/>
              </a:rPr>
              <a:t>.</a:t>
            </a:r>
          </a:p>
          <a:p>
            <a:pPr marL="0" indent="0">
              <a:buFont typeface="Arial" panose="020B0604020202020204" pitchFamily="34" charset="0"/>
              <a:buNone/>
            </a:pPr>
            <a:r>
              <a:rPr lang="el-GR" sz="1200" b="1" kern="1200" dirty="0">
                <a:solidFill>
                  <a:schemeClr val="tx1"/>
                </a:solidFill>
                <a:effectLst/>
                <a:latin typeface="+mn-lt"/>
                <a:ea typeface="+mn-ea"/>
                <a:cs typeface="+mn-cs"/>
              </a:rPr>
              <a:t>Αριστοτέλειο Πανεπιστήμιο Θεσσαλονίκης - Ειδικός Λογαριασμός Κονδυλίων Έρευνας - Τμήμα Οικονομικών Επιστημών</a:t>
            </a:r>
          </a:p>
          <a:p>
            <a:pPr marL="0" lvl="0" indent="0">
              <a:buFont typeface="Arial" panose="020B0604020202020204" pitchFamily="34" charset="0"/>
              <a:buNone/>
            </a:pPr>
            <a:r>
              <a:rPr lang="el-GR" sz="1200" kern="1200" dirty="0">
                <a:solidFill>
                  <a:schemeClr val="tx1"/>
                </a:solidFill>
                <a:effectLst/>
                <a:latin typeface="+mn-lt"/>
                <a:ea typeface="+mn-ea"/>
                <a:cs typeface="+mn-cs"/>
              </a:rPr>
              <a:t>Το Αριστοτέλειο Πανεπιστήμιο Θεσσαλονίκης δεν είναι μόνο ένα από τα ανώτερα εκπαιδευτικά ιδρύματα τόσο σε εθνικό όσο και σε διεθνές επίπεδο, αλλά έχει επίσης σημαντική εμπειρία στον τομέα της επιχειρηματικότητας και της περιφερειακής ανάπτυξης και είναι ικανό να παρέχει επιστημονικές υπηρεσίες υψηλής ποιότητας. Συγκεκριμένα, το Τμήμα Οικονομικών, με την εξειδικευμένη πείρα και την εμπειρία του από τη συμμετοχή σε άλλα Έργα </a:t>
            </a:r>
            <a:r>
              <a:rPr lang="el-GR" sz="1200" kern="1200" dirty="0" err="1">
                <a:solidFill>
                  <a:schemeClr val="tx1"/>
                </a:solidFill>
                <a:effectLst/>
                <a:latin typeface="+mn-lt"/>
                <a:ea typeface="+mn-ea"/>
                <a:cs typeface="+mn-cs"/>
              </a:rPr>
              <a:t>Interreg</a:t>
            </a:r>
            <a:r>
              <a:rPr lang="el-GR" sz="1200" kern="1200" dirty="0">
                <a:solidFill>
                  <a:schemeClr val="tx1"/>
                </a:solidFill>
                <a:effectLst/>
                <a:latin typeface="+mn-lt"/>
                <a:ea typeface="+mn-ea"/>
                <a:cs typeface="+mn-cs"/>
              </a:rPr>
              <a:t>, είναι ένας πολύτιμος Συνεργάτης για τη διασφάλιση της επιστημονικής ακεραιότητας του Έργου </a:t>
            </a:r>
            <a:r>
              <a:rPr lang="el-GR" sz="1200" kern="1200" dirty="0" err="1">
                <a:solidFill>
                  <a:schemeClr val="tx1"/>
                </a:solidFill>
                <a:effectLst/>
                <a:latin typeface="+mn-lt"/>
                <a:ea typeface="+mn-ea"/>
                <a:cs typeface="+mn-cs"/>
              </a:rPr>
              <a:t>SmartRural</a:t>
            </a:r>
            <a:r>
              <a:rPr lang="el-GR" sz="1200" kern="1200" dirty="0">
                <a:solidFill>
                  <a:schemeClr val="tx1"/>
                </a:solidFill>
                <a:effectLst/>
                <a:latin typeface="+mn-lt"/>
                <a:ea typeface="+mn-ea"/>
                <a:cs typeface="+mn-cs"/>
              </a:rPr>
              <a:t>.</a:t>
            </a:r>
          </a:p>
          <a:p>
            <a:pPr marL="0" lvl="0" indent="0">
              <a:buFont typeface="Arial" panose="020B0604020202020204" pitchFamily="34" charset="0"/>
              <a:buNone/>
            </a:pPr>
            <a:r>
              <a:rPr lang="en-US" sz="1200" b="1" kern="1200" dirty="0">
                <a:solidFill>
                  <a:schemeClr val="tx1"/>
                </a:solidFill>
                <a:effectLst/>
                <a:latin typeface="+mn-lt"/>
                <a:ea typeface="+mn-ea"/>
                <a:cs typeface="+mn-cs"/>
              </a:rPr>
              <a:t>Bulgarian Economic Forum</a:t>
            </a:r>
            <a:endParaRPr lang="el-GR" sz="1200" kern="1200" dirty="0">
              <a:solidFill>
                <a:schemeClr val="tx1"/>
              </a:solidFill>
              <a:effectLst/>
              <a:latin typeface="+mn-lt"/>
              <a:ea typeface="+mn-ea"/>
              <a:cs typeface="+mn-cs"/>
            </a:endParaRPr>
          </a:p>
          <a:p>
            <a:pPr marL="0" indent="0">
              <a:buFont typeface="Arial" panose="020B0604020202020204" pitchFamily="34" charset="0"/>
              <a:buNone/>
            </a:pPr>
            <a:r>
              <a:rPr lang="el-GR" sz="1200" kern="1200" dirty="0">
                <a:solidFill>
                  <a:schemeClr val="tx1"/>
                </a:solidFill>
                <a:effectLst/>
                <a:latin typeface="+mn-lt"/>
                <a:ea typeface="+mn-ea"/>
                <a:cs typeface="+mn-cs"/>
              </a:rPr>
              <a:t>Το Βουλγαρικό Οικονομικό Φόρουμ είναι ένας μη κερδοσκοπικός οργανισμός που ιδρύθηκε το 1998. Κύριος στόχος του είναι η προώθηση του επιχειρηματικού περιβάλλοντος της Βουλγαρίας και της ευρύτερης περιοχής της Νοτιοανατολικής Ευρώπης σε πιθανούς ξένους επενδυτές, ενώ λειτουργεί ως σύνδεσμος ξένων επενδυτών για τη διευκόλυνση του διαλόγου μεταξύ επιχειρήσεων και κυβέρνησης. Αποτελείται από σαράντα δύο μέλη, συμπεριλαμβανομένων εμπορικών επιμελητηρίων και ενώσεων, ιδιωτικών εταιρειών, χρηματοπιστωτικών ιδρυμάτων και δημόσιων οργανισμών, οι οποίοι είναι οι βασικοί παράγοντες της οικονομικής και κοινωνικής ζωής της γειτονικής χώρας. Η εξειδικευμένη γνώση και τεχνογνωσία που αποκτήθηκαν κατά τη διάρκεια της πολυετούς δράσης του Βουλγαρικού Οικονομικού Φόρουμ και η συμμετοχή της στην υλοποίηση άλλων διακρατικών και διασυνοριακών έργων το καθιστούν σημαντικό εταίρο για το έργο </a:t>
            </a:r>
            <a:r>
              <a:rPr lang="el-GR" sz="1200" kern="1200" dirty="0" err="1">
                <a:solidFill>
                  <a:schemeClr val="tx1"/>
                </a:solidFill>
                <a:effectLst/>
                <a:latin typeface="+mn-lt"/>
                <a:ea typeface="+mn-ea"/>
                <a:cs typeface="+mn-cs"/>
              </a:rPr>
              <a:t>SmartRural</a:t>
            </a:r>
            <a:r>
              <a:rPr lang="el-GR" sz="1200" kern="1200" dirty="0">
                <a:solidFill>
                  <a:schemeClr val="tx1"/>
                </a:solidFill>
                <a:effectLst/>
                <a:latin typeface="+mn-lt"/>
                <a:ea typeface="+mn-ea"/>
                <a:cs typeface="+mn-cs"/>
              </a:rPr>
              <a:t>, το οποίο θα βοηθήσει στη δημιουργία νέων ευκαιριών απασχόλησης στον τομέα της αγροτικής ανάπτυξης.</a:t>
            </a:r>
          </a:p>
          <a:p>
            <a:pPr marL="0" indent="0">
              <a:buFont typeface="Arial" panose="020B0604020202020204" pitchFamily="34" charset="0"/>
              <a:buNone/>
            </a:pPr>
            <a:r>
              <a:rPr lang="it-IT" sz="1200" b="1" kern="1200" dirty="0">
                <a:solidFill>
                  <a:schemeClr val="tx1"/>
                </a:solidFill>
                <a:effectLst/>
                <a:latin typeface="+mn-lt"/>
                <a:ea typeface="+mn-ea"/>
                <a:cs typeface="+mn-cs"/>
              </a:rPr>
              <a:t>Local Economic Development Agency Razlog</a:t>
            </a:r>
            <a:endParaRPr lang="el-GR" sz="1200" kern="1200" dirty="0">
              <a:solidFill>
                <a:schemeClr val="tx1"/>
              </a:solidFill>
              <a:effectLst/>
              <a:latin typeface="+mn-lt"/>
              <a:ea typeface="+mn-ea"/>
              <a:cs typeface="+mn-cs"/>
            </a:endParaRPr>
          </a:p>
          <a:p>
            <a:pPr marL="0" indent="0">
              <a:buFont typeface="Arial" panose="020B0604020202020204" pitchFamily="34" charset="0"/>
              <a:buNone/>
            </a:pPr>
            <a:r>
              <a:rPr lang="el-GR" sz="1200" kern="1200" dirty="0">
                <a:solidFill>
                  <a:schemeClr val="tx1"/>
                </a:solidFill>
                <a:effectLst/>
                <a:latin typeface="+mn-lt"/>
                <a:ea typeface="+mn-ea"/>
                <a:cs typeface="+mn-cs"/>
              </a:rPr>
              <a:t>Ο Οργανισμός Τοπικής Οικονομικής Ανάπτυξης </a:t>
            </a:r>
            <a:r>
              <a:rPr lang="el-GR" sz="1200" kern="1200" dirty="0" err="1">
                <a:solidFill>
                  <a:schemeClr val="tx1"/>
                </a:solidFill>
                <a:effectLst/>
                <a:latin typeface="+mn-lt"/>
                <a:ea typeface="+mn-ea"/>
                <a:cs typeface="+mn-cs"/>
              </a:rPr>
              <a:t>Razlog</a:t>
            </a:r>
            <a:r>
              <a:rPr lang="el-GR" sz="1200" kern="1200" dirty="0">
                <a:solidFill>
                  <a:schemeClr val="tx1"/>
                </a:solidFill>
                <a:effectLst/>
                <a:latin typeface="+mn-lt"/>
                <a:ea typeface="+mn-ea"/>
                <a:cs typeface="+mn-cs"/>
              </a:rPr>
              <a:t> είναι μια ιδιωτική οντότητα αφιερωμένη στην προώθηση και ενίσχυση της αγροτικής ανάπτυξης στην περιοχή του </a:t>
            </a:r>
            <a:r>
              <a:rPr lang="el-GR" sz="1200" kern="1200" dirty="0" err="1">
                <a:solidFill>
                  <a:schemeClr val="tx1"/>
                </a:solidFill>
                <a:effectLst/>
                <a:latin typeface="+mn-lt"/>
                <a:ea typeface="+mn-ea"/>
                <a:cs typeface="+mn-cs"/>
              </a:rPr>
              <a:t>Razlog</a:t>
            </a:r>
            <a:r>
              <a:rPr lang="el-GR" sz="1200" kern="1200" dirty="0">
                <a:solidFill>
                  <a:schemeClr val="tx1"/>
                </a:solidFill>
                <a:effectLst/>
                <a:latin typeface="+mn-lt"/>
                <a:ea typeface="+mn-ea"/>
                <a:cs typeface="+mn-cs"/>
              </a:rPr>
              <a:t>. Στην πραγματικότητα, έχει εξουσιοδοτηθεί από το Υπουργείο Γεωργίας της Βουλγαρίας, να εκτελέσει την πρωτοβουλία EU </a:t>
            </a:r>
            <a:r>
              <a:rPr lang="el-GR" sz="1200" kern="1200" dirty="0" err="1">
                <a:solidFill>
                  <a:schemeClr val="tx1"/>
                </a:solidFill>
                <a:effectLst/>
                <a:latin typeface="+mn-lt"/>
                <a:ea typeface="+mn-ea"/>
                <a:cs typeface="+mn-cs"/>
              </a:rPr>
              <a:t>Leader</a:t>
            </a:r>
            <a:r>
              <a:rPr lang="el-GR" sz="1200" kern="1200" dirty="0">
                <a:solidFill>
                  <a:schemeClr val="tx1"/>
                </a:solidFill>
                <a:effectLst/>
                <a:latin typeface="+mn-lt"/>
                <a:ea typeface="+mn-ea"/>
                <a:cs typeface="+mn-cs"/>
              </a:rPr>
              <a:t> τοπικά, η οποία δείχνει τη σημαντική εμπειρία του στην υλοποίηση ευρωπαϊκών έργων που σχετίζονται με την αγροτική ανάπτυξη. Μέσω του έργου του, ο Οργανισμός Τοπικής Οικονομικής Ανάπτυξης του </a:t>
            </a:r>
            <a:r>
              <a:rPr lang="el-GR" sz="1200" kern="1200" dirty="0" err="1">
                <a:solidFill>
                  <a:schemeClr val="tx1"/>
                </a:solidFill>
                <a:effectLst/>
                <a:latin typeface="+mn-lt"/>
                <a:ea typeface="+mn-ea"/>
                <a:cs typeface="+mn-cs"/>
              </a:rPr>
              <a:t>Razlog</a:t>
            </a:r>
            <a:r>
              <a:rPr lang="el-GR" sz="1200" kern="1200" dirty="0">
                <a:solidFill>
                  <a:schemeClr val="tx1"/>
                </a:solidFill>
                <a:effectLst/>
                <a:latin typeface="+mn-lt"/>
                <a:ea typeface="+mn-ea"/>
                <a:cs typeface="+mn-cs"/>
              </a:rPr>
              <a:t> συμβάλλει στα συγκριτικά πλεονεκτήματα της περιοχής και στη βιώσιμη αγροτική ανάπτυξη, η οποία θα επιτευχθεί μέσω της συμμετοχής της στο Έργο </a:t>
            </a:r>
            <a:r>
              <a:rPr lang="el-GR" sz="1200" kern="1200" dirty="0" err="1">
                <a:solidFill>
                  <a:schemeClr val="tx1"/>
                </a:solidFill>
                <a:effectLst/>
                <a:latin typeface="+mn-lt"/>
                <a:ea typeface="+mn-ea"/>
                <a:cs typeface="+mn-cs"/>
              </a:rPr>
              <a:t>SmartRural</a:t>
            </a:r>
            <a:r>
              <a:rPr lang="el-GR"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l-GR" sz="1200" b="1" kern="1200" dirty="0" err="1">
                <a:solidFill>
                  <a:schemeClr val="tx1"/>
                </a:solidFill>
                <a:effectLst/>
                <a:latin typeface="+mn-lt"/>
                <a:ea typeface="+mn-ea"/>
                <a:cs typeface="+mn-cs"/>
              </a:rPr>
              <a:t>Παναγροτικός</a:t>
            </a:r>
            <a:r>
              <a:rPr lang="el-GR" sz="1200" b="1" kern="1200" dirty="0">
                <a:solidFill>
                  <a:schemeClr val="tx1"/>
                </a:solidFill>
                <a:effectLst/>
                <a:latin typeface="+mn-lt"/>
                <a:ea typeface="+mn-ea"/>
                <a:cs typeface="+mn-cs"/>
              </a:rPr>
              <a:t> Σύνδεσμος Κύπρου</a:t>
            </a:r>
            <a:endParaRPr lang="el-GR" sz="1200" kern="1200" dirty="0">
              <a:solidFill>
                <a:schemeClr val="tx1"/>
              </a:solidFill>
              <a:effectLst/>
              <a:latin typeface="+mn-lt"/>
              <a:ea typeface="+mn-ea"/>
              <a:cs typeface="+mn-cs"/>
            </a:endParaRPr>
          </a:p>
          <a:p>
            <a:pPr marL="0" indent="0">
              <a:buFont typeface="Arial" panose="020B0604020202020204" pitchFamily="34" charset="0"/>
              <a:buNone/>
            </a:pPr>
            <a:r>
              <a:rPr lang="el-GR" sz="1200" kern="1200" dirty="0">
                <a:solidFill>
                  <a:schemeClr val="tx1"/>
                </a:solidFill>
                <a:effectLst/>
                <a:latin typeface="+mn-lt"/>
                <a:ea typeface="+mn-ea"/>
                <a:cs typeface="+mn-cs"/>
              </a:rPr>
              <a:t>Ο </a:t>
            </a:r>
            <a:r>
              <a:rPr lang="el-GR" sz="1200" kern="1200" dirty="0" err="1">
                <a:solidFill>
                  <a:schemeClr val="tx1"/>
                </a:solidFill>
                <a:effectLst/>
                <a:latin typeface="+mn-lt"/>
                <a:ea typeface="+mn-ea"/>
                <a:cs typeface="+mn-cs"/>
              </a:rPr>
              <a:t>Παναγιώτικος</a:t>
            </a:r>
            <a:r>
              <a:rPr lang="el-GR" sz="1200" kern="1200" dirty="0">
                <a:solidFill>
                  <a:schemeClr val="tx1"/>
                </a:solidFill>
                <a:effectLst/>
                <a:latin typeface="+mn-lt"/>
                <a:ea typeface="+mn-ea"/>
                <a:cs typeface="+mn-cs"/>
              </a:rPr>
              <a:t> Σύνδεσμος Κύπρου είναι ο μεγαλύτερος και ένας από τους παλαιότερους γεωργικούς οργανισμούς στην Κύπρο, ο οποίος ιδρύθηκε στη Λευκωσία το 1989. Τα μέλη του είναι αγρότες και κτηνοτρόφοι και οι δραστηριότητές του εναρμονίζονται πλήρως με τις εγχώριες ανάγκες του γεωργικού τομέα. Οι κύριοι στόχοι του είναι η ανάπτυξη της αγροτικής οικονομίας, η κοινωνική και τεχνολογική ανάπτυξη του τομέα, η βελτίωση των συνθηκών εργασίας και διαβίωσης των ατόμων που ασχολούνται με γεωργικές δραστηριότητες, καθώς και η προστασία του περιβάλλοντος. Επιπλέον, ο </a:t>
            </a:r>
            <a:r>
              <a:rPr lang="el-GR" sz="1200" kern="1200" dirty="0" err="1">
                <a:solidFill>
                  <a:schemeClr val="tx1"/>
                </a:solidFill>
                <a:effectLst/>
                <a:latin typeface="+mn-lt"/>
                <a:ea typeface="+mn-ea"/>
                <a:cs typeface="+mn-cs"/>
              </a:rPr>
              <a:t>Παναγιώτικος</a:t>
            </a:r>
            <a:r>
              <a:rPr lang="el-GR" sz="1200" kern="1200" dirty="0">
                <a:solidFill>
                  <a:schemeClr val="tx1"/>
                </a:solidFill>
                <a:effectLst/>
                <a:latin typeface="+mn-lt"/>
                <a:ea typeface="+mn-ea"/>
                <a:cs typeface="+mn-cs"/>
              </a:rPr>
              <a:t> Σύνδεσμος Κύπρου έχει ενεργό ρόλο στις γεωργικές δραστηριότητες τόσο σε εθνικό όσο και σε ευρωπαϊκό επίπεδο. Είναι επίσης ενεργό μέλος της Επιτροπής Επαγγελματικών Γεωργικών Οργανώσεων και Γεωργικής Συνεργασίας (</a:t>
            </a:r>
            <a:r>
              <a:rPr lang="el-GR" sz="1200" kern="1200" dirty="0" err="1">
                <a:solidFill>
                  <a:schemeClr val="tx1"/>
                </a:solidFill>
                <a:effectLst/>
                <a:latin typeface="+mn-lt"/>
                <a:ea typeface="+mn-ea"/>
                <a:cs typeface="+mn-cs"/>
              </a:rPr>
              <a:t>Copa</a:t>
            </a:r>
            <a:r>
              <a:rPr lang="el-GR" sz="1200" kern="1200" dirty="0">
                <a:solidFill>
                  <a:schemeClr val="tx1"/>
                </a:solidFill>
                <a:effectLst/>
                <a:latin typeface="+mn-lt"/>
                <a:ea typeface="+mn-ea"/>
                <a:cs typeface="+mn-cs"/>
              </a:rPr>
              <a:t> - </a:t>
            </a:r>
            <a:r>
              <a:rPr lang="el-GR" sz="1200" kern="1200" dirty="0" err="1">
                <a:solidFill>
                  <a:schemeClr val="tx1"/>
                </a:solidFill>
                <a:effectLst/>
                <a:latin typeface="+mn-lt"/>
                <a:ea typeface="+mn-ea"/>
                <a:cs typeface="+mn-cs"/>
              </a:rPr>
              <a:t>Cogeca</a:t>
            </a:r>
            <a:r>
              <a:rPr lang="el-GR" sz="1200" kern="1200" dirty="0">
                <a:solidFill>
                  <a:schemeClr val="tx1"/>
                </a:solidFill>
                <a:effectLst/>
                <a:latin typeface="+mn-lt"/>
                <a:ea typeface="+mn-ea"/>
                <a:cs typeface="+mn-cs"/>
              </a:rPr>
              <a:t>), της οργάνωσης Επαγγελματικών Εργοδοτών Γεωργίας, της ΕΕ και της Παγκόσμιας Οργάνωσης Αγροτών. Επιπλέον, συμμετέχει σε διάφορα συγχρηματοδοτούμενα από την ΕΕ Έργα και Προγράμματα, δείχνοντας την πολύτιμη συμβολή του στην εταιρική σχέση του Έργου </a:t>
            </a:r>
            <a:r>
              <a:rPr lang="el-GR" sz="1200" kern="1200" dirty="0" err="1">
                <a:solidFill>
                  <a:schemeClr val="tx1"/>
                </a:solidFill>
                <a:effectLst/>
                <a:latin typeface="+mn-lt"/>
                <a:ea typeface="+mn-ea"/>
                <a:cs typeface="+mn-cs"/>
              </a:rPr>
              <a:t>SmartRural</a:t>
            </a:r>
            <a:r>
              <a:rPr lang="el-GR" sz="1200" kern="1200" dirty="0">
                <a:solidFill>
                  <a:schemeClr val="tx1"/>
                </a:solidFill>
                <a:effectLst/>
                <a:latin typeface="+mn-lt"/>
                <a:ea typeface="+mn-ea"/>
                <a:cs typeface="+mn-cs"/>
              </a:rPr>
              <a:t>.</a:t>
            </a:r>
          </a:p>
          <a:p>
            <a:pPr marL="0" indent="0">
              <a:buFont typeface="Arial" panose="020B0604020202020204" pitchFamily="34" charset="0"/>
              <a:buNone/>
            </a:pPr>
            <a:r>
              <a:rPr lang="en-US" sz="1200" b="1" kern="1200" dirty="0">
                <a:solidFill>
                  <a:schemeClr val="tx1"/>
                </a:solidFill>
                <a:effectLst/>
                <a:latin typeface="+mn-lt"/>
                <a:ea typeface="+mn-ea"/>
                <a:cs typeface="+mn-cs"/>
              </a:rPr>
              <a:t>Municipality of </a:t>
            </a:r>
            <a:r>
              <a:rPr lang="en-US" sz="1200" b="1" kern="1200" dirty="0" err="1">
                <a:solidFill>
                  <a:schemeClr val="tx1"/>
                </a:solidFill>
                <a:effectLst/>
                <a:latin typeface="+mn-lt"/>
                <a:ea typeface="+mn-ea"/>
                <a:cs typeface="+mn-cs"/>
              </a:rPr>
              <a:t>Dropull</a:t>
            </a:r>
            <a:endParaRPr lang="el-GR" sz="1200" kern="1200" dirty="0">
              <a:solidFill>
                <a:schemeClr val="tx1"/>
              </a:solidFill>
              <a:effectLst/>
              <a:latin typeface="+mn-lt"/>
              <a:ea typeface="+mn-ea"/>
              <a:cs typeface="+mn-cs"/>
            </a:endParaRPr>
          </a:p>
          <a:p>
            <a:pPr marL="0" indent="0">
              <a:buFont typeface="Arial" panose="020B0604020202020204" pitchFamily="34" charset="0"/>
              <a:buNone/>
            </a:pPr>
            <a:r>
              <a:rPr lang="el-GR" sz="1200" kern="1200" dirty="0">
                <a:solidFill>
                  <a:schemeClr val="tx1"/>
                </a:solidFill>
                <a:effectLst/>
                <a:latin typeface="+mn-lt"/>
                <a:ea typeface="+mn-ea"/>
                <a:cs typeface="+mn-cs"/>
              </a:rPr>
              <a:t>Ο Δήμος της </a:t>
            </a:r>
            <a:r>
              <a:rPr lang="el-GR" sz="1200" kern="1200" dirty="0" err="1">
                <a:solidFill>
                  <a:schemeClr val="tx1"/>
                </a:solidFill>
                <a:effectLst/>
                <a:latin typeface="+mn-lt"/>
                <a:ea typeface="+mn-ea"/>
                <a:cs typeface="+mn-cs"/>
              </a:rPr>
              <a:t>Δερόπολης</a:t>
            </a:r>
            <a:r>
              <a:rPr lang="el-GR" sz="1200" kern="1200" dirty="0">
                <a:solidFill>
                  <a:schemeClr val="tx1"/>
                </a:solidFill>
                <a:effectLst/>
                <a:latin typeface="+mn-lt"/>
                <a:ea typeface="+mn-ea"/>
                <a:cs typeface="+mn-cs"/>
              </a:rPr>
              <a:t> είναι ένας νεοσύστατος δήμος που δημιουργήθηκε το 2015 μετά την ενοποίηση τριών δήμων. Ωστόσο, δείχνει εμπειρία στην υλοποίηση έργων που σχετίζονται με δραστηριότητες υποδομής και κατάρτισης, καθώς και συγχρηματοδοτούμενα από την ΕΕ προγράμματα. Μέσω της συμμετοχής του στο έργο </a:t>
            </a:r>
            <a:r>
              <a:rPr lang="el-GR" sz="1200" kern="1200" dirty="0" err="1">
                <a:solidFill>
                  <a:schemeClr val="tx1"/>
                </a:solidFill>
                <a:effectLst/>
                <a:latin typeface="+mn-lt"/>
                <a:ea typeface="+mn-ea"/>
                <a:cs typeface="+mn-cs"/>
              </a:rPr>
              <a:t>SmartRural</a:t>
            </a:r>
            <a:r>
              <a:rPr lang="el-GR" sz="1200" kern="1200" dirty="0">
                <a:solidFill>
                  <a:schemeClr val="tx1"/>
                </a:solidFill>
                <a:effectLst/>
                <a:latin typeface="+mn-lt"/>
                <a:ea typeface="+mn-ea"/>
                <a:cs typeface="+mn-cs"/>
              </a:rPr>
              <a:t>, ο Δήμος του </a:t>
            </a:r>
            <a:r>
              <a:rPr lang="el-GR" sz="1200" kern="1200" dirty="0" err="1">
                <a:solidFill>
                  <a:schemeClr val="tx1"/>
                </a:solidFill>
                <a:effectLst/>
                <a:latin typeface="+mn-lt"/>
                <a:ea typeface="+mn-ea"/>
                <a:cs typeface="+mn-cs"/>
              </a:rPr>
              <a:t>Dropull</a:t>
            </a:r>
            <a:r>
              <a:rPr lang="el-GR" sz="1200" kern="1200" dirty="0">
                <a:solidFill>
                  <a:schemeClr val="tx1"/>
                </a:solidFill>
                <a:effectLst/>
                <a:latin typeface="+mn-lt"/>
                <a:ea typeface="+mn-ea"/>
                <a:cs typeface="+mn-cs"/>
              </a:rPr>
              <a:t> θα μπορεί να αποκτήσει επιπλέον εμπειρία στον τομέα της διακρατικής συνεργασίας, να αναπτύξει το δίκτυο συνεργασιών και τις δυνατότητές του.</a:t>
            </a:r>
          </a:p>
          <a:p>
            <a:pPr marL="0" indent="0">
              <a:buFont typeface="Arial" panose="020B0604020202020204" pitchFamily="34" charset="0"/>
              <a:buNone/>
            </a:pPr>
            <a:r>
              <a:rPr lang="en-US" sz="1200" b="1" kern="1200" dirty="0">
                <a:solidFill>
                  <a:schemeClr val="tx1"/>
                </a:solidFill>
                <a:effectLst/>
                <a:latin typeface="+mn-lt"/>
                <a:ea typeface="+mn-ea"/>
                <a:cs typeface="+mn-cs"/>
              </a:rPr>
              <a:t>Center for Development of </a:t>
            </a:r>
            <a:r>
              <a:rPr lang="en-US" sz="1200" b="1" kern="1200" dirty="0" err="1">
                <a:solidFill>
                  <a:schemeClr val="tx1"/>
                </a:solidFill>
                <a:effectLst/>
                <a:latin typeface="+mn-lt"/>
                <a:ea typeface="+mn-ea"/>
                <a:cs typeface="+mn-cs"/>
              </a:rPr>
              <a:t>Pelagonija</a:t>
            </a:r>
            <a:r>
              <a:rPr lang="en-US" sz="1200" b="1" kern="1200" dirty="0">
                <a:solidFill>
                  <a:schemeClr val="tx1"/>
                </a:solidFill>
                <a:effectLst/>
                <a:latin typeface="+mn-lt"/>
                <a:ea typeface="+mn-ea"/>
                <a:cs typeface="+mn-cs"/>
              </a:rPr>
              <a:t> Region</a:t>
            </a:r>
            <a:endParaRPr lang="el-GR" sz="1200" kern="1200" dirty="0">
              <a:solidFill>
                <a:schemeClr val="tx1"/>
              </a:solidFill>
              <a:effectLst/>
              <a:latin typeface="+mn-lt"/>
              <a:ea typeface="+mn-ea"/>
              <a:cs typeface="+mn-cs"/>
            </a:endParaRPr>
          </a:p>
          <a:p>
            <a:pPr marL="0" indent="0">
              <a:buFont typeface="Arial" panose="020B0604020202020204" pitchFamily="34" charset="0"/>
              <a:buNone/>
            </a:pPr>
            <a:r>
              <a:rPr lang="el-GR" sz="1200" kern="1200" dirty="0">
                <a:solidFill>
                  <a:schemeClr val="tx1"/>
                </a:solidFill>
                <a:effectLst/>
                <a:latin typeface="+mn-lt"/>
                <a:ea typeface="+mn-ea"/>
                <a:cs typeface="+mn-cs"/>
              </a:rPr>
              <a:t>Το Περιφερειακό Κέντρο Ανάπτυξης της </a:t>
            </a:r>
            <a:r>
              <a:rPr lang="el-GR" sz="1200" kern="1200" dirty="0" err="1">
                <a:solidFill>
                  <a:schemeClr val="tx1"/>
                </a:solidFill>
                <a:effectLst/>
                <a:latin typeface="+mn-lt"/>
                <a:ea typeface="+mn-ea"/>
                <a:cs typeface="+mn-cs"/>
              </a:rPr>
              <a:t>Πελαγονίας</a:t>
            </a:r>
            <a:r>
              <a:rPr lang="el-GR" sz="1200" kern="1200" dirty="0">
                <a:solidFill>
                  <a:schemeClr val="tx1"/>
                </a:solidFill>
                <a:effectLst/>
                <a:latin typeface="+mn-lt"/>
                <a:ea typeface="+mn-ea"/>
                <a:cs typeface="+mn-cs"/>
              </a:rPr>
              <a:t> είναι ένα νομικό πρόσωπο που ιδρύθηκε από τοπικές αρχές στην Περιφέρεια </a:t>
            </a:r>
            <a:r>
              <a:rPr lang="el-GR" sz="1200" kern="1200" dirty="0" err="1">
                <a:solidFill>
                  <a:schemeClr val="tx1"/>
                </a:solidFill>
                <a:effectLst/>
                <a:latin typeface="+mn-lt"/>
                <a:ea typeface="+mn-ea"/>
                <a:cs typeface="+mn-cs"/>
              </a:rPr>
              <a:t>Pela</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Pelagonija</a:t>
            </a:r>
            <a:r>
              <a:rPr lang="el-GR" sz="1200" kern="1200" dirty="0">
                <a:solidFill>
                  <a:schemeClr val="tx1"/>
                </a:solidFill>
                <a:effectLst/>
                <a:latin typeface="+mn-lt"/>
                <a:ea typeface="+mn-ea"/>
                <a:cs typeface="+mn-cs"/>
              </a:rPr>
              <a:t>. Μεταξύ των αρμοδιοτήτων του, το Κέντρο ενισχύει τις αναπτυξιακές ευκαιρίες της Περιφέρειας, παρέχει πληροφορίες σε ενδιαφερόμενα μέρη, παρέχει τεχνικές και εξειδικευμένες υπηρεσίες υποστήριξης στις τοπικές αρχές κατά την προετοιμασία αναπτυξιακών προγραμμάτων, προωθεί τη διαδημοτική συνεργασία και πολλά άλλα. Επιπλέον, το Κέντρο Ανάπτυξης της Περιφέρειας </a:t>
            </a:r>
            <a:r>
              <a:rPr lang="el-GR" sz="1200" kern="1200" dirty="0" err="1">
                <a:solidFill>
                  <a:schemeClr val="tx1"/>
                </a:solidFill>
                <a:effectLst/>
                <a:latin typeface="+mn-lt"/>
                <a:ea typeface="+mn-ea"/>
                <a:cs typeface="+mn-cs"/>
              </a:rPr>
              <a:t>Πελαγονίας</a:t>
            </a:r>
            <a:r>
              <a:rPr lang="el-GR" sz="1200" kern="1200" dirty="0">
                <a:solidFill>
                  <a:schemeClr val="tx1"/>
                </a:solidFill>
                <a:effectLst/>
                <a:latin typeface="+mn-lt"/>
                <a:ea typeface="+mn-ea"/>
                <a:cs typeface="+mn-cs"/>
              </a:rPr>
              <a:t> διαθέτει σημαντική εμπειρία στην προετοιμασία και εφαρμογή της πρωτοβουλίας </a:t>
            </a:r>
            <a:r>
              <a:rPr lang="el-GR" sz="1200" kern="1200" dirty="0" err="1">
                <a:solidFill>
                  <a:schemeClr val="tx1"/>
                </a:solidFill>
                <a:effectLst/>
                <a:latin typeface="+mn-lt"/>
                <a:ea typeface="+mn-ea"/>
                <a:cs typeface="+mn-cs"/>
              </a:rPr>
              <a:t>Leader</a:t>
            </a:r>
            <a:r>
              <a:rPr lang="el-GR" sz="1200" kern="1200" dirty="0">
                <a:solidFill>
                  <a:schemeClr val="tx1"/>
                </a:solidFill>
                <a:effectLst/>
                <a:latin typeface="+mn-lt"/>
                <a:ea typeface="+mn-ea"/>
                <a:cs typeface="+mn-cs"/>
              </a:rPr>
              <a:t> της ΕΕ για την περιοχή. Μέσω του Έργου </a:t>
            </a:r>
            <a:r>
              <a:rPr lang="el-GR" sz="1200" kern="1200" dirty="0" err="1">
                <a:solidFill>
                  <a:schemeClr val="tx1"/>
                </a:solidFill>
                <a:effectLst/>
                <a:latin typeface="+mn-lt"/>
                <a:ea typeface="+mn-ea"/>
                <a:cs typeface="+mn-cs"/>
              </a:rPr>
              <a:t>SmartRural</a:t>
            </a:r>
            <a:r>
              <a:rPr lang="el-GR" sz="1200" kern="1200" dirty="0">
                <a:solidFill>
                  <a:schemeClr val="tx1"/>
                </a:solidFill>
                <a:effectLst/>
                <a:latin typeface="+mn-lt"/>
                <a:ea typeface="+mn-ea"/>
                <a:cs typeface="+mn-cs"/>
              </a:rPr>
              <a:t>, το Κέντρο θα βελτιώσει περαιτέρω τις γνώσεις του σχετικά με θέματα αγροτικής ανάπτυξης, ενώ παράλληλα θα δημιουργεί συνέργειες σε ευρωπαϊκό επίπεδο.</a:t>
            </a:r>
            <a:endParaRPr lang="el-GR" dirty="0"/>
          </a:p>
        </p:txBody>
      </p:sp>
      <p:sp>
        <p:nvSpPr>
          <p:cNvPr id="4" name="Θέση αριθμού διαφάνειας 3"/>
          <p:cNvSpPr>
            <a:spLocks noGrp="1"/>
          </p:cNvSpPr>
          <p:nvPr>
            <p:ph type="sldNum" sz="quarter" idx="10"/>
          </p:nvPr>
        </p:nvSpPr>
        <p:spPr/>
        <p:txBody>
          <a:bodyPr/>
          <a:lstStyle/>
          <a:p>
            <a:fld id="{4CD59148-A685-4842-8780-79BD90CECC29}" type="slidenum">
              <a:rPr lang="el-GR" smtClean="0"/>
              <a:t>3</a:t>
            </a:fld>
            <a:endParaRPr lang="el-GR"/>
          </a:p>
        </p:txBody>
      </p:sp>
    </p:spTree>
    <p:extLst>
      <p:ext uri="{BB962C8B-B14F-4D97-AF65-F5344CB8AC3E}">
        <p14:creationId xmlns:p14="http://schemas.microsoft.com/office/powerpoint/2010/main" val="3785440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r>
              <a:rPr lang="el-GR" sz="1200" kern="1200" dirty="0">
                <a:solidFill>
                  <a:schemeClr val="tx1"/>
                </a:solidFill>
                <a:effectLst/>
                <a:latin typeface="+mn-lt"/>
                <a:ea typeface="+mn-ea"/>
                <a:cs typeface="+mn-cs"/>
              </a:rPr>
              <a:t>Το έργο χωρίζεται σε διαφορετικές κατηγορίες δραστηριοτήτων. Η σωστή υλοποίηση, προώθηση και βιωσιμότητα του έργου διασφαλίζονται από την κατηγοριοποίηση των δραστηριοτήτων σε 6 ξεχωριστά Πακέτα Εργασίας.</a:t>
            </a:r>
          </a:p>
          <a:p>
            <a:r>
              <a:rPr lang="el-GR" sz="1200" b="1" kern="1200" dirty="0">
                <a:solidFill>
                  <a:schemeClr val="tx1"/>
                </a:solidFill>
                <a:effectLst/>
                <a:latin typeface="+mn-lt"/>
                <a:ea typeface="+mn-ea"/>
                <a:cs typeface="+mn-cs"/>
              </a:rPr>
              <a:t>ΠΕ 1: Διαχείριση έργου και συντονισμός</a:t>
            </a:r>
          </a:p>
          <a:p>
            <a:r>
              <a:rPr lang="el-GR" sz="1200" kern="1200" dirty="0">
                <a:solidFill>
                  <a:schemeClr val="tx1"/>
                </a:solidFill>
                <a:effectLst/>
                <a:latin typeface="+mn-lt"/>
                <a:ea typeface="+mn-ea"/>
                <a:cs typeface="+mn-cs"/>
              </a:rPr>
              <a:t>Αυτό το πακέτο εργασίας ασχολείται με την επαλήθευση των δραστηριοτήτων που πραγματοποιήθηκαν και μια οριστική αξιολόγηση, στο τέλος του κύκλου ζωής του έργου. Υπάρχει οριζόντια συμμετοχή μεταξύ όλων των εταίρων του έργου σε αυτό το σύνολο παραδοτέων. Με εκπροσώπους από όλους τους εταίρους να είναι παρόντες στη διαδικασία αναφοράς καθώς και σε συναντήσεις έργων.</a:t>
            </a:r>
          </a:p>
          <a:p>
            <a:r>
              <a:rPr lang="el-GR" sz="1200" b="1" kern="1200" dirty="0">
                <a:solidFill>
                  <a:schemeClr val="tx1"/>
                </a:solidFill>
                <a:effectLst/>
                <a:latin typeface="+mn-lt"/>
                <a:ea typeface="+mn-ea"/>
                <a:cs typeface="+mn-cs"/>
              </a:rPr>
              <a:t>ΠΕ 2: Επικοινωνία &amp; Διάδοση Έργου</a:t>
            </a:r>
          </a:p>
          <a:p>
            <a:r>
              <a:rPr lang="el-GR" sz="1200" kern="1200" dirty="0">
                <a:solidFill>
                  <a:schemeClr val="tx1"/>
                </a:solidFill>
                <a:effectLst/>
                <a:latin typeface="+mn-lt"/>
                <a:ea typeface="+mn-ea"/>
                <a:cs typeface="+mn-cs"/>
              </a:rPr>
              <a:t>Αυτό το σύνολο παραδοτέων ασχολείται με το πρωτόκολλο προώθησης και επικοινωνίας του έργου. Κάθε εταίρος έχει ένα σαφές σύνολο ευθυνών. Για παράδειγμα, ο P2 ασχολείται με την ανάπτυξη ενός σχεδίου επικοινωνίας που καλύπτει τους στόχους, τις στρατηγικές, τις δραστηριότητες και τα εργαλεία που θα χρησιμοποιηθούν. Επίσης, σε αυτό το Πακέτο Εργασίας, κάθε χώρα είναι υπεύθυνη για τη διοργάνωση Info </a:t>
            </a:r>
            <a:r>
              <a:rPr lang="el-GR" sz="1200" kern="1200" dirty="0" err="1">
                <a:solidFill>
                  <a:schemeClr val="tx1"/>
                </a:solidFill>
                <a:effectLst/>
                <a:latin typeface="+mn-lt"/>
                <a:ea typeface="+mn-ea"/>
                <a:cs typeface="+mn-cs"/>
              </a:rPr>
              <a:t>Days</a:t>
            </a:r>
            <a:r>
              <a:rPr lang="el-GR" sz="1200" kern="1200" dirty="0">
                <a:solidFill>
                  <a:schemeClr val="tx1"/>
                </a:solidFill>
                <a:effectLst/>
                <a:latin typeface="+mn-lt"/>
                <a:ea typeface="+mn-ea"/>
                <a:cs typeface="+mn-cs"/>
              </a:rPr>
              <a:t> για το ευρύτερο κοινό.</a:t>
            </a:r>
          </a:p>
          <a:p>
            <a:r>
              <a:rPr lang="el-GR" sz="1200" b="1" kern="1200" dirty="0">
                <a:solidFill>
                  <a:schemeClr val="tx1"/>
                </a:solidFill>
                <a:effectLst/>
                <a:latin typeface="+mn-lt"/>
                <a:ea typeface="+mn-ea"/>
                <a:cs typeface="+mn-cs"/>
              </a:rPr>
              <a:t>ΠΕ 3: Ανάλυση &amp; χαρτογράφηση</a:t>
            </a:r>
          </a:p>
          <a:p>
            <a:r>
              <a:rPr lang="el-GR" sz="1200" b="0" kern="1200" dirty="0">
                <a:solidFill>
                  <a:schemeClr val="tx1"/>
                </a:solidFill>
                <a:effectLst/>
                <a:latin typeface="+mn-lt"/>
                <a:ea typeface="+mn-ea"/>
                <a:cs typeface="+mn-cs"/>
              </a:rPr>
              <a:t>Αυτό το σύνολο δραστηριοτήτων ξεκινά καταγράφοντας πλήρως την τρέχουσα κατάσταση στις ζώνες παρέμβασης. Οι πληροφορίες που πρέπει να εξακριβωθούν περιλαμβάνουν επιχειρηματικές δραστηριότητες, τάσεις στον τομέα, εντοπισμό εμποδίων και κενών και προσδιορισμό θεσμικών πλαισίων.</a:t>
            </a:r>
          </a:p>
          <a:p>
            <a:r>
              <a:rPr lang="el-GR" sz="1200" b="0" kern="1200" dirty="0">
                <a:solidFill>
                  <a:schemeClr val="tx1"/>
                </a:solidFill>
                <a:effectLst/>
                <a:latin typeface="+mn-lt"/>
                <a:ea typeface="+mn-ea"/>
                <a:cs typeface="+mn-cs"/>
              </a:rPr>
              <a:t>Η ανάλυση SWOT θα εξελιχθεί περαιτέρω σε ένα Σχέδιο Δράσης και, επιπλέον, τα αποτελέσματα των προηγούμενων δυο δραστηριοτήτων θα οδηγήσουν στην ανάπτυξη ενός Συστήματος Υποστήριξης Αποφάσεων για πιθανούς φορείς του Αγροτικού Τομέα.</a:t>
            </a:r>
          </a:p>
          <a:p>
            <a:r>
              <a:rPr lang="el-GR" sz="1200" b="0" kern="1200" dirty="0">
                <a:solidFill>
                  <a:schemeClr val="tx1"/>
                </a:solidFill>
                <a:effectLst/>
                <a:latin typeface="+mn-lt"/>
                <a:ea typeface="+mn-ea"/>
                <a:cs typeface="+mn-cs"/>
              </a:rPr>
              <a:t>Ο LP θα λάβει τα αποτελέσματα των προηγούμενων δραστηριοτήτων και θα δημιουργήσει μια πλατφόρμα που θα περιλαμβάνει τόσο ένα αναλυτικό σύστημα GIS όσο και την πλατφόρμα DSS. Το GIS / DSS παρέχουν προτάσεις σε επίπεδο περιοχής σχετικά με τις καλλιέργειες ή περιοχές δραστηριότητας που ταιριάζουν καλύτερα σε πιθανούς φορείς βάσει κριτηρίων που εισάγονται σε επίπεδο χρήστη.</a:t>
            </a:r>
          </a:p>
          <a:p>
            <a:pPr lvl="0"/>
            <a:r>
              <a:rPr lang="el-GR" sz="1200" b="1" kern="1200" dirty="0">
                <a:solidFill>
                  <a:schemeClr val="tx1"/>
                </a:solidFill>
                <a:effectLst/>
                <a:latin typeface="+mn-lt"/>
                <a:ea typeface="+mn-ea"/>
                <a:cs typeface="+mn-cs"/>
              </a:rPr>
              <a:t>ΠΕ 4: </a:t>
            </a:r>
            <a:r>
              <a:rPr lang="el-GR" sz="1200" b="1" kern="1200" dirty="0" err="1">
                <a:solidFill>
                  <a:schemeClr val="tx1"/>
                </a:solidFill>
                <a:effectLst/>
                <a:latin typeface="+mn-lt"/>
                <a:ea typeface="+mn-ea"/>
                <a:cs typeface="+mn-cs"/>
              </a:rPr>
              <a:t>Μοντελοποίηση</a:t>
            </a:r>
            <a:r>
              <a:rPr lang="el-GR" sz="1200" b="1" kern="1200" dirty="0">
                <a:solidFill>
                  <a:schemeClr val="tx1"/>
                </a:solidFill>
                <a:effectLst/>
                <a:latin typeface="+mn-lt"/>
                <a:ea typeface="+mn-ea"/>
                <a:cs typeface="+mn-cs"/>
              </a:rPr>
              <a:t>, Χάραξη Πολιτικής και Πιλοτικές Δράσεις</a:t>
            </a:r>
          </a:p>
          <a:p>
            <a:pPr lvl="0"/>
            <a:r>
              <a:rPr lang="el-GR" sz="1200" b="0" kern="1200" dirty="0">
                <a:solidFill>
                  <a:schemeClr val="tx1"/>
                </a:solidFill>
                <a:effectLst/>
                <a:latin typeface="+mn-lt"/>
                <a:ea typeface="+mn-ea"/>
                <a:cs typeface="+mn-cs"/>
              </a:rPr>
              <a:t>Οι δραστηριότητες σε αυτό το Πακέτο Εργασίας ασχολούνται με την ανάπτυξη εργαλείων για την αξιοποίηση των αποτελεσμάτων της έρευνας που πραγματοποιήθηκε στο προηγούμενο Πακέτο Εργασίας. Ο LP καταρτίζει αρχικά έναν οδηγό που θα αναλύει τα επενδυτικά μέσα που προσανατολίζονται στον γεωργικό τομέα, τις επενδυτικές στρατηγικές για τον αγροτικό τομέα, ο οποίος θα είναι διαθέσιμος για πιθανούς επενδυτές και παράγοντες.</a:t>
            </a:r>
          </a:p>
          <a:p>
            <a:pPr lvl="0"/>
            <a:r>
              <a:rPr lang="el-GR" sz="1200" b="0" kern="1200" dirty="0">
                <a:solidFill>
                  <a:schemeClr val="tx1"/>
                </a:solidFill>
                <a:effectLst/>
                <a:latin typeface="+mn-lt"/>
                <a:ea typeface="+mn-ea"/>
                <a:cs typeface="+mn-cs"/>
              </a:rPr>
              <a:t>Ο P3 θα συντάξει έγγραφα πολιτικής, τα οποία τελικά θα διασφαλίσουν την περαιτέρω υιοθέτηση του επιχειρηματικού μοντέλου </a:t>
            </a:r>
            <a:r>
              <a:rPr lang="el-GR" sz="1200" b="0" kern="1200" dirty="0" err="1">
                <a:solidFill>
                  <a:schemeClr val="tx1"/>
                </a:solidFill>
                <a:effectLst/>
                <a:latin typeface="+mn-lt"/>
                <a:ea typeface="+mn-ea"/>
                <a:cs typeface="+mn-cs"/>
              </a:rPr>
              <a:t>SmartRural</a:t>
            </a:r>
            <a:r>
              <a:rPr lang="el-GR" sz="1200" b="0" kern="1200" dirty="0">
                <a:solidFill>
                  <a:schemeClr val="tx1"/>
                </a:solidFill>
                <a:effectLst/>
                <a:latin typeface="+mn-lt"/>
                <a:ea typeface="+mn-ea"/>
                <a:cs typeface="+mn-cs"/>
              </a:rPr>
              <a:t> εντός της περιοχής παρέμβασης. Αυτό περιλαμβάνει συναντήσεις με αξιωματούχους (από κάθε αντίστοιχη περιοχή) για την περαιτέρω προώθηση των Εργαλείων, Μοντέλων και μεθόδων στο </a:t>
            </a:r>
            <a:r>
              <a:rPr lang="el-GR" sz="1200" b="0" kern="1200" dirty="0" err="1">
                <a:solidFill>
                  <a:schemeClr val="tx1"/>
                </a:solidFill>
                <a:effectLst/>
                <a:latin typeface="+mn-lt"/>
                <a:ea typeface="+mn-ea"/>
                <a:cs typeface="+mn-cs"/>
              </a:rPr>
              <a:t>SmartRural</a:t>
            </a:r>
            <a:r>
              <a:rPr lang="el-GR" sz="1200" b="0" kern="1200" dirty="0">
                <a:solidFill>
                  <a:schemeClr val="tx1"/>
                </a:solidFill>
                <a:effectLst/>
                <a:latin typeface="+mn-lt"/>
                <a:ea typeface="+mn-ea"/>
                <a:cs typeface="+mn-cs"/>
              </a:rPr>
              <a:t>.</a:t>
            </a:r>
          </a:p>
          <a:p>
            <a:pPr lvl="0"/>
            <a:r>
              <a:rPr lang="el-GR" sz="1200" b="0" kern="1200" dirty="0">
                <a:solidFill>
                  <a:schemeClr val="tx1"/>
                </a:solidFill>
                <a:effectLst/>
                <a:latin typeface="+mn-lt"/>
                <a:ea typeface="+mn-ea"/>
                <a:cs typeface="+mn-cs"/>
              </a:rPr>
              <a:t>15 πιλοτικές περιπτώσεις εφαρμόζονται σε ολόκληρη τη ζώνη παρέμβασης. Ο στόχος είναι να δοκιμαστούν οι προτάσεις που βρέθηκαν στις προηγούμενες μελέτες και να δοκιμαστούν σε επιχειρήσεις εντός του τομέα (3 ανά χώρα).</a:t>
            </a:r>
          </a:p>
          <a:p>
            <a:pPr lvl="0"/>
            <a:r>
              <a:rPr lang="el-GR" sz="1200" b="0" kern="1200" dirty="0">
                <a:solidFill>
                  <a:schemeClr val="tx1"/>
                </a:solidFill>
                <a:effectLst/>
                <a:latin typeface="+mn-lt"/>
                <a:ea typeface="+mn-ea"/>
                <a:cs typeface="+mn-cs"/>
              </a:rPr>
              <a:t>Επιπλέον, μια </a:t>
            </a:r>
            <a:r>
              <a:rPr lang="el-GR" sz="1200" b="0" kern="1200" dirty="0" err="1">
                <a:solidFill>
                  <a:schemeClr val="tx1"/>
                </a:solidFill>
                <a:effectLst/>
                <a:latin typeface="+mn-lt"/>
                <a:ea typeface="+mn-ea"/>
                <a:cs typeface="+mn-cs"/>
              </a:rPr>
              <a:t>διαδραστική</a:t>
            </a:r>
            <a:r>
              <a:rPr lang="el-GR" sz="1200" b="0" kern="1200" dirty="0">
                <a:solidFill>
                  <a:schemeClr val="tx1"/>
                </a:solidFill>
                <a:effectLst/>
                <a:latin typeface="+mn-lt"/>
                <a:ea typeface="+mn-ea"/>
                <a:cs typeface="+mn-cs"/>
              </a:rPr>
              <a:t> πλατφόρμα που φιλοξενεί όλο το απαιτούμενο υλικό, σχετικά άρθρα, εργαλεία και συνεδρίες καθοδήγησης θα φιλοξενείται από τον P2. Αυτό αρχικά θα διατίθεται στους συμμετέχοντες στην πιλοτική ομάδα και στη συνέχεια θα είναι ελεύθερα διαθέσιμο σε όλα τα ενδιαφερόμενα μέρη.</a:t>
            </a:r>
          </a:p>
          <a:p>
            <a:pPr lvl="0"/>
            <a:r>
              <a:rPr lang="el-GR" sz="1200" b="0" kern="1200" dirty="0">
                <a:solidFill>
                  <a:schemeClr val="tx1"/>
                </a:solidFill>
                <a:effectLst/>
                <a:latin typeface="+mn-lt"/>
                <a:ea typeface="+mn-ea"/>
                <a:cs typeface="+mn-cs"/>
              </a:rPr>
              <a:t>Τέλος, αυτό το ΠΕ ολοκληρώνεται με την αξιολόγηση όλων των δραστηριοτήτων που πραγματοποιήθηκαν και των ευρημάτων. Θα αναλύσει την αποτελεσματικότητα της εφαρμογής του προσαρμοσμένου εργαλείου και θα οδηγήσει σε σύντομες παρουσιάσεις ανά περίπτωση</a:t>
            </a:r>
            <a:r>
              <a:rPr lang="el-GR" sz="1200" b="1" kern="1200" dirty="0">
                <a:solidFill>
                  <a:schemeClr val="tx1"/>
                </a:solidFill>
                <a:effectLst/>
                <a:latin typeface="+mn-lt"/>
                <a:ea typeface="+mn-ea"/>
                <a:cs typeface="+mn-cs"/>
              </a:rPr>
              <a:t>.</a:t>
            </a:r>
          </a:p>
          <a:p>
            <a:pPr lvl="0"/>
            <a:r>
              <a:rPr lang="el-GR" sz="1200" b="1" kern="1200" dirty="0">
                <a:solidFill>
                  <a:schemeClr val="tx1"/>
                </a:solidFill>
                <a:effectLst/>
                <a:latin typeface="+mn-lt"/>
                <a:ea typeface="+mn-ea"/>
                <a:cs typeface="+mn-cs"/>
              </a:rPr>
              <a:t>ΠΕ 5: Κέντρα Υποστήριξης </a:t>
            </a:r>
            <a:r>
              <a:rPr lang="el-GR" sz="1200" b="1" kern="1200" dirty="0" err="1">
                <a:solidFill>
                  <a:schemeClr val="tx1"/>
                </a:solidFill>
                <a:effectLst/>
                <a:latin typeface="+mn-lt"/>
                <a:ea typeface="+mn-ea"/>
                <a:cs typeface="+mn-cs"/>
              </a:rPr>
              <a:t>SmartRural</a:t>
            </a:r>
            <a:endParaRPr lang="el-GR" sz="1200" b="1" kern="1200" dirty="0">
              <a:solidFill>
                <a:schemeClr val="tx1"/>
              </a:solidFill>
              <a:effectLst/>
              <a:latin typeface="+mn-lt"/>
              <a:ea typeface="+mn-ea"/>
              <a:cs typeface="+mn-cs"/>
            </a:endParaRPr>
          </a:p>
          <a:p>
            <a:pPr lvl="0"/>
            <a:r>
              <a:rPr lang="el-GR" sz="1200" kern="1200" dirty="0">
                <a:solidFill>
                  <a:schemeClr val="tx1"/>
                </a:solidFill>
                <a:effectLst/>
                <a:latin typeface="+mn-lt"/>
                <a:ea typeface="+mn-ea"/>
                <a:cs typeface="+mn-cs"/>
              </a:rPr>
              <a:t>Μετά τις Πιλοτικές Δράσεις τα Κέντρα Υποστήριξης </a:t>
            </a:r>
            <a:r>
              <a:rPr lang="el-GR" sz="1200" kern="1200" dirty="0" err="1">
                <a:solidFill>
                  <a:schemeClr val="tx1"/>
                </a:solidFill>
                <a:effectLst/>
                <a:latin typeface="+mn-lt"/>
                <a:ea typeface="+mn-ea"/>
                <a:cs typeface="+mn-cs"/>
              </a:rPr>
              <a:t>SmartRural</a:t>
            </a:r>
            <a:r>
              <a:rPr lang="el-GR" sz="1200" kern="1200" dirty="0">
                <a:solidFill>
                  <a:schemeClr val="tx1"/>
                </a:solidFill>
                <a:effectLst/>
                <a:latin typeface="+mn-lt"/>
                <a:ea typeface="+mn-ea"/>
                <a:cs typeface="+mn-cs"/>
              </a:rPr>
              <a:t> θα φιλοξενηθούν και στις 5 χώρες (P2, P5, P6, P7, P8) και θα συμπληρωθούν από το Κέντρο του LP.</a:t>
            </a:r>
          </a:p>
          <a:p>
            <a:pPr lvl="0"/>
            <a:r>
              <a:rPr lang="el-GR" sz="1200" kern="1200" dirty="0">
                <a:solidFill>
                  <a:schemeClr val="tx1"/>
                </a:solidFill>
                <a:effectLst/>
                <a:latin typeface="+mn-lt"/>
                <a:ea typeface="+mn-ea"/>
                <a:cs typeface="+mn-cs"/>
              </a:rPr>
              <a:t>Το Κέντρο θα αναπτυχθεί πλήρως και θα εφαρμοστεί από το LP.</a:t>
            </a:r>
          </a:p>
          <a:p>
            <a:pPr lvl="0"/>
            <a:r>
              <a:rPr lang="el-GR" sz="1200" kern="1200" dirty="0">
                <a:solidFill>
                  <a:schemeClr val="tx1"/>
                </a:solidFill>
                <a:effectLst/>
                <a:latin typeface="+mn-lt"/>
                <a:ea typeface="+mn-ea"/>
                <a:cs typeface="+mn-cs"/>
              </a:rPr>
              <a:t>Οι δραστηριότητες ξεκινούν με την ανάπτυξη του P3 και την προσαρμογή των προδιαγραφών για κάθε στάσιμο Κέντρο και το Σχέδιο Δράσης. Καλύπτει τις δραστηριότητες και τις υπηρεσίες που προσφέρονται στο κοινό.</a:t>
            </a:r>
          </a:p>
          <a:p>
            <a:pPr lvl="0"/>
            <a:r>
              <a:rPr lang="el-GR" sz="1200" kern="1200" dirty="0">
                <a:solidFill>
                  <a:schemeClr val="tx1"/>
                </a:solidFill>
                <a:effectLst/>
                <a:latin typeface="+mn-lt"/>
                <a:ea typeface="+mn-ea"/>
                <a:cs typeface="+mn-cs"/>
              </a:rPr>
              <a:t>Στη συνέχεια, πρέπει να αποκτήσετε όλο τον εξοπλισμό και πρέπει να τους παρέχετε σχετικές υπηρεσίες υποστήριξης.</a:t>
            </a:r>
          </a:p>
          <a:p>
            <a:pPr lvl="0"/>
            <a:r>
              <a:rPr lang="el-GR" sz="1200" kern="1200" dirty="0">
                <a:solidFill>
                  <a:schemeClr val="tx1"/>
                </a:solidFill>
                <a:effectLst/>
                <a:latin typeface="+mn-lt"/>
                <a:ea typeface="+mn-ea"/>
                <a:cs typeface="+mn-cs"/>
              </a:rPr>
              <a:t>Όλα τα Στατικά Κέντρα θα φιλοξενήσουν 2 εκπαιδευτικά εργαστήρια (περίπου 30 συμμετέχοντες) κατά τη διάρκεια του κύκλου ζωής του έργου. Πρέπει να στοχεύουν πιθανούς δικαιούχους που προωθούν την εφαρμογή του μοντέλου / εργαλειοθήκης </a:t>
            </a:r>
            <a:r>
              <a:rPr lang="el-GR" sz="1200" kern="1200" dirty="0" err="1">
                <a:solidFill>
                  <a:schemeClr val="tx1"/>
                </a:solidFill>
                <a:effectLst/>
                <a:latin typeface="+mn-lt"/>
                <a:ea typeface="+mn-ea"/>
                <a:cs typeface="+mn-cs"/>
              </a:rPr>
              <a:t>SmartRural</a:t>
            </a:r>
            <a:r>
              <a:rPr lang="el-GR" sz="1200" kern="1200" dirty="0">
                <a:solidFill>
                  <a:schemeClr val="tx1"/>
                </a:solidFill>
                <a:effectLst/>
                <a:latin typeface="+mn-lt"/>
                <a:ea typeface="+mn-ea"/>
                <a:cs typeface="+mn-cs"/>
              </a:rPr>
              <a:t>. (Διοργανωτές: P2, P4 θα φιλοξενήσουν στο P5's Κέντρο, P6, P7, P8).</a:t>
            </a:r>
          </a:p>
          <a:p>
            <a:pPr lvl="0"/>
            <a:r>
              <a:rPr lang="el-GR" sz="1200" b="1" kern="1200" dirty="0">
                <a:solidFill>
                  <a:schemeClr val="tx1"/>
                </a:solidFill>
                <a:effectLst/>
                <a:latin typeface="+mn-lt"/>
                <a:ea typeface="+mn-ea"/>
                <a:cs typeface="+mn-cs"/>
              </a:rPr>
              <a:t>ΠΕ 6: Δικτύωση και Βιωσιμότητα</a:t>
            </a:r>
          </a:p>
          <a:p>
            <a:pPr lvl="0"/>
            <a:r>
              <a:rPr lang="el-GR" sz="1200" kern="1200" dirty="0">
                <a:solidFill>
                  <a:schemeClr val="tx1"/>
                </a:solidFill>
                <a:effectLst/>
                <a:latin typeface="+mn-lt"/>
                <a:ea typeface="+mn-ea"/>
                <a:cs typeface="+mn-cs"/>
              </a:rPr>
              <a:t>Ο P4 θα αναπτύξει ένα Σχέδιο Δράσης για το δίκτυο </a:t>
            </a:r>
            <a:r>
              <a:rPr lang="el-GR" sz="1200" kern="1200" dirty="0" err="1">
                <a:solidFill>
                  <a:schemeClr val="tx1"/>
                </a:solidFill>
                <a:effectLst/>
                <a:latin typeface="+mn-lt"/>
                <a:ea typeface="+mn-ea"/>
                <a:cs typeface="+mn-cs"/>
              </a:rPr>
              <a:t>SmartRural</a:t>
            </a:r>
            <a:r>
              <a:rPr lang="el-GR" sz="1200" kern="1200" dirty="0">
                <a:solidFill>
                  <a:schemeClr val="tx1"/>
                </a:solidFill>
                <a:effectLst/>
                <a:latin typeface="+mn-lt"/>
                <a:ea typeface="+mn-ea"/>
                <a:cs typeface="+mn-cs"/>
              </a:rPr>
              <a:t>, το οποίο περιλαμβάνει τον εντοπισμό πιθανών ενδιαφερομένων, στρατηγικών, στόχων, φορέων, δικαιούχων κ.λπ. Θα ασχοληθεί επίσης με την προώθηση του δικτύου και την ανάπτυξη της «ψηφιακής παρουσίας του και θα συνδέσει το δίκτυο με το έργο συνολικά.</a:t>
            </a:r>
          </a:p>
          <a:p>
            <a:pPr lvl="0"/>
            <a:r>
              <a:rPr lang="el-GR" sz="1200" kern="1200" dirty="0">
                <a:solidFill>
                  <a:schemeClr val="tx1"/>
                </a:solidFill>
                <a:effectLst/>
                <a:latin typeface="+mn-lt"/>
                <a:ea typeface="+mn-ea"/>
                <a:cs typeface="+mn-cs"/>
              </a:rPr>
              <a:t>Ο P5 θα διεξάγει ενεργά υποστηρικτικές δράσεις που περιλαμβάνουν τη διοργάνωση εκδηλώσεων με στόχο τη διευκόλυνση της ανταλλαγής γνώσεων, βέλτιστων &amp; καλών πρακτικών, επιμορφωτικών εργαστηρίων και εκδηλώσεων κ.λπ.</a:t>
            </a:r>
          </a:p>
          <a:p>
            <a:pPr lvl="0"/>
            <a:r>
              <a:rPr lang="el-GR" sz="1200" kern="1200" dirty="0">
                <a:solidFill>
                  <a:schemeClr val="tx1"/>
                </a:solidFill>
                <a:effectLst/>
                <a:latin typeface="+mn-lt"/>
                <a:ea typeface="+mn-ea"/>
                <a:cs typeface="+mn-cs"/>
              </a:rPr>
              <a:t>Τέλος, ο P5 αξιολογεί το δίκτυο, τις δραστηριότητες που διεξήγαγε, τη δυνατότητά του να αναπτυχθεί, τη διάρκεια του, τα αποτελέσματα που παράγονται, καθώς και την εφαρμογή του στο σύνολό του.</a:t>
            </a:r>
          </a:p>
          <a:p>
            <a:endParaRPr lang="el-GR" dirty="0"/>
          </a:p>
        </p:txBody>
      </p:sp>
      <p:sp>
        <p:nvSpPr>
          <p:cNvPr id="4" name="Θέση αριθμού διαφάνειας 3"/>
          <p:cNvSpPr>
            <a:spLocks noGrp="1"/>
          </p:cNvSpPr>
          <p:nvPr>
            <p:ph type="sldNum" sz="quarter" idx="10"/>
          </p:nvPr>
        </p:nvSpPr>
        <p:spPr/>
        <p:txBody>
          <a:bodyPr/>
          <a:lstStyle/>
          <a:p>
            <a:fld id="{4CD59148-A685-4842-8780-79BD90CECC29}" type="slidenum">
              <a:rPr lang="el-GR" smtClean="0"/>
              <a:t>4</a:t>
            </a:fld>
            <a:endParaRPr lang="el-GR"/>
          </a:p>
        </p:txBody>
      </p:sp>
    </p:spTree>
    <p:extLst>
      <p:ext uri="{BB962C8B-B14F-4D97-AF65-F5344CB8AC3E}">
        <p14:creationId xmlns:p14="http://schemas.microsoft.com/office/powerpoint/2010/main" val="904934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Business Incubators</a:t>
            </a:r>
            <a:r>
              <a:rPr lang="el-GR" dirty="0"/>
              <a:t> – Κοιτίδες Επιχειρηματικότητας</a:t>
            </a:r>
            <a:r>
              <a:rPr lang="en-US" dirty="0"/>
              <a:t> A business incubator is a company that helps new and startup companies to develop by providing services such as management training or office space</a:t>
            </a:r>
          </a:p>
          <a:p>
            <a:pPr marL="0" lvl="0" indent="0" algn="l" rtl="0">
              <a:spcBef>
                <a:spcPts val="0"/>
              </a:spcBef>
              <a:spcAft>
                <a:spcPts val="0"/>
              </a:spcAft>
              <a:buNone/>
            </a:pPr>
            <a:r>
              <a:rPr lang="en-US" dirty="0"/>
              <a:t>Business Innovation Centers (BIC)</a:t>
            </a:r>
            <a:r>
              <a:rPr lang="el-GR" dirty="0"/>
              <a:t> - Κέντρα Επιχειρηματικής Καινοτομίας </a:t>
            </a:r>
            <a:r>
              <a:rPr lang="en-US" dirty="0"/>
              <a:t>offers support to new entrepreneurs and start-ups in all phases of their creation or consolidation. They</a:t>
            </a:r>
            <a:r>
              <a:rPr lang="en-US" baseline="0" dirty="0"/>
              <a:t> </a:t>
            </a:r>
            <a:r>
              <a:rPr lang="en-US" dirty="0"/>
              <a:t>support</a:t>
            </a:r>
            <a:r>
              <a:rPr lang="en-US" baseline="0" dirty="0"/>
              <a:t> </a:t>
            </a:r>
            <a:r>
              <a:rPr lang="en-US" dirty="0"/>
              <a:t>entrepreneurs who have an initiative to set up a new company. They also provides support to existing enterprises</a:t>
            </a:r>
            <a:r>
              <a:rPr lang="en-US" baseline="0" dirty="0"/>
              <a:t> </a:t>
            </a:r>
            <a:r>
              <a:rPr lang="en-US" dirty="0"/>
              <a:t>that want to implement innovative solutions in their production, management or marketing processes.</a:t>
            </a:r>
            <a:endParaRPr lang="el-G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Business Training Centers</a:t>
            </a:r>
            <a:r>
              <a:rPr lang="el-GR" dirty="0"/>
              <a:t> - Κέντρα Επαγγελματικής Κατάρτισης</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Business Accelerators - Επ</a:t>
            </a:r>
            <a:r>
              <a:rPr lang="en-US" dirty="0" err="1"/>
              <a:t>ιχειρημ</a:t>
            </a:r>
            <a:r>
              <a:rPr lang="en-US" dirty="0"/>
              <a:t>ατικός Επιταχυντής Accelerators "accelerate" growth of an existing company, while incubators "incubate" disruptive ideas with the hope of building out a business model and company. So, accelerators focus on scaling a business while incubators are often more focused on innovation</a:t>
            </a:r>
            <a:endParaRPr lang="el-GR" dirty="0"/>
          </a:p>
          <a:p>
            <a:pPr marL="0" lvl="0" indent="0" algn="l" rtl="0">
              <a:spcBef>
                <a:spcPts val="0"/>
              </a:spcBef>
              <a:spcAft>
                <a:spcPts val="0"/>
              </a:spcAft>
              <a:buNone/>
            </a:pPr>
            <a:r>
              <a:rPr lang="en-US" dirty="0" err="1"/>
              <a:t>Coworking</a:t>
            </a:r>
            <a:r>
              <a:rPr lang="en-US" dirty="0"/>
              <a:t> spaces – </a:t>
            </a:r>
            <a:r>
              <a:rPr lang="el-GR" dirty="0"/>
              <a:t>Κοινόχρηστοι Χώροι Εργασίας</a:t>
            </a:r>
          </a:p>
          <a:p>
            <a:pPr marL="0" lvl="0" indent="0" algn="l" rtl="0">
              <a:spcBef>
                <a:spcPts val="0"/>
              </a:spcBef>
              <a:spcAft>
                <a:spcPts val="0"/>
              </a:spcAft>
              <a:buNone/>
            </a:pPr>
            <a:r>
              <a:rPr lang="en-US" dirty="0"/>
              <a:t>Fabrication Laboratories / Makerspaces</a:t>
            </a:r>
            <a:r>
              <a:rPr lang="el-GR" dirty="0"/>
              <a:t> - Εργαστήρια Κατασκευής</a:t>
            </a:r>
          </a:p>
        </p:txBody>
      </p:sp>
    </p:spTree>
    <p:extLst>
      <p:ext uri="{BB962C8B-B14F-4D97-AF65-F5344CB8AC3E}">
        <p14:creationId xmlns:p14="http://schemas.microsoft.com/office/powerpoint/2010/main" val="852672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lgn="just">
              <a:buSzPts val="1000"/>
              <a:buFont typeface="+mj-lt"/>
              <a:buAutoNum type="arabicParenBoth"/>
            </a:pPr>
            <a:r>
              <a:rPr lang="en-US" sz="1100" dirty="0">
                <a:solidFill>
                  <a:schemeClr val="tx1"/>
                </a:solidFill>
                <a:latin typeface="Inria Sans Light"/>
                <a:sym typeface="Inria Sans Light"/>
              </a:rPr>
              <a:t>Financial investment support  </a:t>
            </a:r>
            <a:endParaRPr lang="el-GR" sz="1100" dirty="0">
              <a:solidFill>
                <a:schemeClr val="tx1"/>
              </a:solidFill>
              <a:latin typeface="Inria Sans Light"/>
              <a:sym typeface="Inria Sans Light"/>
            </a:endParaRPr>
          </a:p>
          <a:p>
            <a:pPr marL="342900" lvl="0" indent="-342900" algn="just">
              <a:buSzPts val="1000"/>
              <a:buFont typeface="+mj-lt"/>
              <a:buAutoNum type="arabicParenBoth"/>
            </a:pPr>
            <a:r>
              <a:rPr lang="en-US" sz="1100" dirty="0">
                <a:solidFill>
                  <a:schemeClr val="tx1"/>
                </a:solidFill>
                <a:latin typeface="Inria Sans Light"/>
                <a:sym typeface="Inria Sans Light"/>
              </a:rPr>
              <a:t>Business sustainability </a:t>
            </a:r>
            <a:endParaRPr lang="el-GR" sz="1100" dirty="0">
              <a:solidFill>
                <a:schemeClr val="tx1"/>
              </a:solidFill>
              <a:latin typeface="Inria Sans Light"/>
              <a:sym typeface="Inria Sans Light"/>
            </a:endParaRPr>
          </a:p>
          <a:p>
            <a:pPr marL="342900" lvl="0" indent="-342900" algn="just">
              <a:buSzPts val="1000"/>
              <a:buFont typeface="+mj-lt"/>
              <a:buAutoNum type="arabicParenBoth"/>
            </a:pPr>
            <a:r>
              <a:rPr lang="en-US" sz="1100" dirty="0">
                <a:solidFill>
                  <a:schemeClr val="tx1"/>
                </a:solidFill>
                <a:latin typeface="Inria Sans Light"/>
                <a:sym typeface="Inria Sans Light"/>
              </a:rPr>
              <a:t>Technology &amp; knowledge capture </a:t>
            </a:r>
            <a:endParaRPr lang="el-GR" sz="1100" dirty="0">
              <a:solidFill>
                <a:schemeClr val="tx1"/>
              </a:solidFill>
              <a:latin typeface="Inria Sans Light"/>
              <a:sym typeface="Inria Sans Light"/>
            </a:endParaRPr>
          </a:p>
          <a:p>
            <a:pPr marL="342900" indent="-342900" algn="just">
              <a:buSzPts val="1000"/>
              <a:buFont typeface="+mj-lt"/>
              <a:buAutoNum type="arabicParenBoth"/>
            </a:pPr>
            <a:r>
              <a:rPr lang="en-US" sz="1100" dirty="0">
                <a:solidFill>
                  <a:schemeClr val="tx1"/>
                </a:solidFill>
                <a:latin typeface="Inria Sans Light"/>
              </a:rPr>
              <a:t>Development of entrepreneurial skills </a:t>
            </a:r>
            <a:endParaRPr lang="el-GR" sz="1100" dirty="0">
              <a:solidFill>
                <a:schemeClr val="tx1"/>
              </a:solidFill>
              <a:latin typeface="Inria Sans Light"/>
            </a:endParaRPr>
          </a:p>
          <a:p>
            <a:pPr marL="342900" indent="-342900" algn="just">
              <a:buSzPts val="1000"/>
              <a:buFont typeface="+mj-lt"/>
              <a:buAutoNum type="arabicParenBoth"/>
            </a:pPr>
            <a:r>
              <a:rPr lang="en-US" sz="1100" dirty="0">
                <a:solidFill>
                  <a:schemeClr val="tx1"/>
                </a:solidFill>
                <a:latin typeface="Inria Sans Light"/>
              </a:rPr>
              <a:t>Communication / promotion   </a:t>
            </a:r>
            <a:endParaRPr lang="el-GR" sz="1100" dirty="0">
              <a:solidFill>
                <a:schemeClr val="tx1"/>
              </a:solidFill>
              <a:latin typeface="Inria Sans Light"/>
            </a:endParaRPr>
          </a:p>
          <a:p>
            <a:pPr marL="342900" indent="-342900" algn="just">
              <a:buSzPts val="1000"/>
              <a:buFont typeface="+mj-lt"/>
              <a:buAutoNum type="arabicParenBoth"/>
            </a:pPr>
            <a:r>
              <a:rPr lang="en-US" sz="1100" dirty="0">
                <a:solidFill>
                  <a:schemeClr val="tx1"/>
                </a:solidFill>
                <a:latin typeface="Inria Sans Light"/>
              </a:rPr>
              <a:t>Human resources support </a:t>
            </a:r>
            <a:endParaRPr lang="el-GR" sz="1100" dirty="0">
              <a:solidFill>
                <a:schemeClr val="tx1"/>
              </a:solidFill>
              <a:latin typeface="Inria Sans Light"/>
            </a:endParaRPr>
          </a:p>
        </p:txBody>
      </p:sp>
    </p:spTree>
    <p:extLst>
      <p:ext uri="{BB962C8B-B14F-4D97-AF65-F5344CB8AC3E}">
        <p14:creationId xmlns:p14="http://schemas.microsoft.com/office/powerpoint/2010/main" val="1764755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Tree>
    <p:extLst>
      <p:ext uri="{BB962C8B-B14F-4D97-AF65-F5344CB8AC3E}">
        <p14:creationId xmlns:p14="http://schemas.microsoft.com/office/powerpoint/2010/main" val="2887547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0" y="0"/>
            <a:ext cx="9143998" cy="5143471"/>
            <a:chOff x="0" y="0"/>
            <a:chExt cx="9143998" cy="5143471"/>
          </a:xfrm>
        </p:grpSpPr>
        <p:sp>
          <p:nvSpPr>
            <p:cNvPr id="11" name="Google Shape;11;p2"/>
            <p:cNvSpPr/>
            <p:nvPr/>
          </p:nvSpPr>
          <p:spPr>
            <a:xfrm>
              <a:off x="7804386" y="3246725"/>
              <a:ext cx="1339607" cy="1788411"/>
            </a:xfrm>
            <a:custGeom>
              <a:avLst/>
              <a:gdLst/>
              <a:ahLst/>
              <a:cxnLst/>
              <a:rect l="l" t="t" r="r" b="b"/>
              <a:pathLst>
                <a:path w="12799" h="17087" extrusionOk="0">
                  <a:moveTo>
                    <a:pt x="2845" y="387"/>
                  </a:moveTo>
                  <a:lnTo>
                    <a:pt x="4801" y="1514"/>
                  </a:lnTo>
                  <a:lnTo>
                    <a:pt x="4790" y="1559"/>
                  </a:lnTo>
                  <a:lnTo>
                    <a:pt x="4790" y="1605"/>
                  </a:lnTo>
                  <a:lnTo>
                    <a:pt x="4790" y="1639"/>
                  </a:lnTo>
                  <a:lnTo>
                    <a:pt x="4801" y="1684"/>
                  </a:lnTo>
                  <a:lnTo>
                    <a:pt x="4824" y="1718"/>
                  </a:lnTo>
                  <a:lnTo>
                    <a:pt x="4847" y="1741"/>
                  </a:lnTo>
                  <a:lnTo>
                    <a:pt x="4869" y="1775"/>
                  </a:lnTo>
                  <a:lnTo>
                    <a:pt x="4904" y="1798"/>
                  </a:lnTo>
                  <a:lnTo>
                    <a:pt x="4938" y="1809"/>
                  </a:lnTo>
                  <a:lnTo>
                    <a:pt x="4983" y="1821"/>
                  </a:lnTo>
                  <a:lnTo>
                    <a:pt x="4983" y="4164"/>
                  </a:lnTo>
                  <a:lnTo>
                    <a:pt x="4915" y="4187"/>
                  </a:lnTo>
                  <a:lnTo>
                    <a:pt x="4869" y="4232"/>
                  </a:lnTo>
                  <a:lnTo>
                    <a:pt x="4824" y="4289"/>
                  </a:lnTo>
                  <a:lnTo>
                    <a:pt x="4813" y="4357"/>
                  </a:lnTo>
                  <a:lnTo>
                    <a:pt x="4824" y="4414"/>
                  </a:lnTo>
                  <a:lnTo>
                    <a:pt x="2822" y="5575"/>
                  </a:lnTo>
                  <a:lnTo>
                    <a:pt x="2788" y="5540"/>
                  </a:lnTo>
                  <a:lnTo>
                    <a:pt x="2742" y="5506"/>
                  </a:lnTo>
                  <a:lnTo>
                    <a:pt x="2697" y="5484"/>
                  </a:lnTo>
                  <a:lnTo>
                    <a:pt x="2583" y="5484"/>
                  </a:lnTo>
                  <a:lnTo>
                    <a:pt x="2526" y="5506"/>
                  </a:lnTo>
                  <a:lnTo>
                    <a:pt x="2481" y="5540"/>
                  </a:lnTo>
                  <a:lnTo>
                    <a:pt x="2446" y="5575"/>
                  </a:lnTo>
                  <a:lnTo>
                    <a:pt x="513" y="4460"/>
                  </a:lnTo>
                  <a:lnTo>
                    <a:pt x="524" y="4414"/>
                  </a:lnTo>
                  <a:lnTo>
                    <a:pt x="535" y="4357"/>
                  </a:lnTo>
                  <a:lnTo>
                    <a:pt x="524" y="4301"/>
                  </a:lnTo>
                  <a:lnTo>
                    <a:pt x="513" y="4255"/>
                  </a:lnTo>
                  <a:lnTo>
                    <a:pt x="490" y="4210"/>
                  </a:lnTo>
                  <a:lnTo>
                    <a:pt x="467" y="4175"/>
                  </a:lnTo>
                  <a:lnTo>
                    <a:pt x="422" y="4141"/>
                  </a:lnTo>
                  <a:lnTo>
                    <a:pt x="388" y="4119"/>
                  </a:lnTo>
                  <a:lnTo>
                    <a:pt x="342" y="4096"/>
                  </a:lnTo>
                  <a:lnTo>
                    <a:pt x="285" y="4084"/>
                  </a:lnTo>
                  <a:lnTo>
                    <a:pt x="285" y="1798"/>
                  </a:lnTo>
                  <a:lnTo>
                    <a:pt x="319" y="1787"/>
                  </a:lnTo>
                  <a:lnTo>
                    <a:pt x="353" y="1775"/>
                  </a:lnTo>
                  <a:lnTo>
                    <a:pt x="410" y="1730"/>
                  </a:lnTo>
                  <a:lnTo>
                    <a:pt x="456" y="1673"/>
                  </a:lnTo>
                  <a:lnTo>
                    <a:pt x="467" y="1639"/>
                  </a:lnTo>
                  <a:lnTo>
                    <a:pt x="467" y="1605"/>
                  </a:lnTo>
                  <a:lnTo>
                    <a:pt x="467" y="1559"/>
                  </a:lnTo>
                  <a:lnTo>
                    <a:pt x="456" y="1525"/>
                  </a:lnTo>
                  <a:lnTo>
                    <a:pt x="2424" y="387"/>
                  </a:lnTo>
                  <a:lnTo>
                    <a:pt x="2458" y="433"/>
                  </a:lnTo>
                  <a:lnTo>
                    <a:pt x="2515" y="467"/>
                  </a:lnTo>
                  <a:lnTo>
                    <a:pt x="2572" y="490"/>
                  </a:lnTo>
                  <a:lnTo>
                    <a:pt x="2640" y="501"/>
                  </a:lnTo>
                  <a:lnTo>
                    <a:pt x="2697" y="490"/>
                  </a:lnTo>
                  <a:lnTo>
                    <a:pt x="2765" y="467"/>
                  </a:lnTo>
                  <a:lnTo>
                    <a:pt x="2810" y="433"/>
                  </a:lnTo>
                  <a:lnTo>
                    <a:pt x="2845" y="387"/>
                  </a:lnTo>
                  <a:close/>
                  <a:moveTo>
                    <a:pt x="5165" y="4460"/>
                  </a:moveTo>
                  <a:lnTo>
                    <a:pt x="7179" y="5620"/>
                  </a:lnTo>
                  <a:lnTo>
                    <a:pt x="7167" y="5666"/>
                  </a:lnTo>
                  <a:lnTo>
                    <a:pt x="7156" y="5700"/>
                  </a:lnTo>
                  <a:lnTo>
                    <a:pt x="7167" y="5745"/>
                  </a:lnTo>
                  <a:lnTo>
                    <a:pt x="7179" y="5779"/>
                  </a:lnTo>
                  <a:lnTo>
                    <a:pt x="7190" y="5813"/>
                  </a:lnTo>
                  <a:lnTo>
                    <a:pt x="7213" y="5848"/>
                  </a:lnTo>
                  <a:lnTo>
                    <a:pt x="7247" y="5870"/>
                  </a:lnTo>
                  <a:lnTo>
                    <a:pt x="7281" y="5893"/>
                  </a:lnTo>
                  <a:lnTo>
                    <a:pt x="7315" y="5916"/>
                  </a:lnTo>
                  <a:lnTo>
                    <a:pt x="7349" y="5916"/>
                  </a:lnTo>
                  <a:lnTo>
                    <a:pt x="7349" y="8214"/>
                  </a:lnTo>
                  <a:lnTo>
                    <a:pt x="7304" y="8225"/>
                  </a:lnTo>
                  <a:lnTo>
                    <a:pt x="7258" y="8236"/>
                  </a:lnTo>
                  <a:lnTo>
                    <a:pt x="7224" y="8259"/>
                  </a:lnTo>
                  <a:lnTo>
                    <a:pt x="7190" y="8293"/>
                  </a:lnTo>
                  <a:lnTo>
                    <a:pt x="7167" y="8327"/>
                  </a:lnTo>
                  <a:lnTo>
                    <a:pt x="7144" y="8373"/>
                  </a:lnTo>
                  <a:lnTo>
                    <a:pt x="7133" y="8418"/>
                  </a:lnTo>
                  <a:lnTo>
                    <a:pt x="7122" y="8464"/>
                  </a:lnTo>
                  <a:lnTo>
                    <a:pt x="7133" y="8509"/>
                  </a:lnTo>
                  <a:lnTo>
                    <a:pt x="7144" y="8555"/>
                  </a:lnTo>
                  <a:lnTo>
                    <a:pt x="5154" y="9704"/>
                  </a:lnTo>
                  <a:lnTo>
                    <a:pt x="5120" y="9681"/>
                  </a:lnTo>
                  <a:lnTo>
                    <a:pt x="5086" y="9647"/>
                  </a:lnTo>
                  <a:lnTo>
                    <a:pt x="5051" y="9636"/>
                  </a:lnTo>
                  <a:lnTo>
                    <a:pt x="4960" y="9636"/>
                  </a:lnTo>
                  <a:lnTo>
                    <a:pt x="4926" y="9647"/>
                  </a:lnTo>
                  <a:lnTo>
                    <a:pt x="4892" y="9681"/>
                  </a:lnTo>
                  <a:lnTo>
                    <a:pt x="4858" y="9704"/>
                  </a:lnTo>
                  <a:lnTo>
                    <a:pt x="2810" y="8521"/>
                  </a:lnTo>
                  <a:lnTo>
                    <a:pt x="2822" y="8464"/>
                  </a:lnTo>
                  <a:lnTo>
                    <a:pt x="2810" y="8396"/>
                  </a:lnTo>
                  <a:lnTo>
                    <a:pt x="2776" y="8339"/>
                  </a:lnTo>
                  <a:lnTo>
                    <a:pt x="2719" y="8293"/>
                  </a:lnTo>
                  <a:lnTo>
                    <a:pt x="2663" y="8271"/>
                  </a:lnTo>
                  <a:lnTo>
                    <a:pt x="2663" y="5927"/>
                  </a:lnTo>
                  <a:lnTo>
                    <a:pt x="2697" y="5916"/>
                  </a:lnTo>
                  <a:lnTo>
                    <a:pt x="2742" y="5904"/>
                  </a:lnTo>
                  <a:lnTo>
                    <a:pt x="2776" y="5882"/>
                  </a:lnTo>
                  <a:lnTo>
                    <a:pt x="2799" y="5859"/>
                  </a:lnTo>
                  <a:lnTo>
                    <a:pt x="2822" y="5825"/>
                  </a:lnTo>
                  <a:lnTo>
                    <a:pt x="2845" y="5791"/>
                  </a:lnTo>
                  <a:lnTo>
                    <a:pt x="2856" y="5745"/>
                  </a:lnTo>
                  <a:lnTo>
                    <a:pt x="2856" y="5700"/>
                  </a:lnTo>
                  <a:lnTo>
                    <a:pt x="2856" y="5654"/>
                  </a:lnTo>
                  <a:lnTo>
                    <a:pt x="2845" y="5620"/>
                  </a:lnTo>
                  <a:lnTo>
                    <a:pt x="4847" y="4460"/>
                  </a:lnTo>
                  <a:lnTo>
                    <a:pt x="4881" y="4494"/>
                  </a:lnTo>
                  <a:lnTo>
                    <a:pt x="4915" y="4528"/>
                  </a:lnTo>
                  <a:lnTo>
                    <a:pt x="4960" y="4539"/>
                  </a:lnTo>
                  <a:lnTo>
                    <a:pt x="5006" y="4551"/>
                  </a:lnTo>
                  <a:lnTo>
                    <a:pt x="5051" y="4539"/>
                  </a:lnTo>
                  <a:lnTo>
                    <a:pt x="5097" y="4528"/>
                  </a:lnTo>
                  <a:lnTo>
                    <a:pt x="5131" y="4494"/>
                  </a:lnTo>
                  <a:lnTo>
                    <a:pt x="5165" y="4460"/>
                  </a:lnTo>
                  <a:close/>
                  <a:moveTo>
                    <a:pt x="7588" y="8600"/>
                  </a:moveTo>
                  <a:lnTo>
                    <a:pt x="9556" y="9738"/>
                  </a:lnTo>
                  <a:lnTo>
                    <a:pt x="9545" y="9772"/>
                  </a:lnTo>
                  <a:lnTo>
                    <a:pt x="9545" y="9806"/>
                  </a:lnTo>
                  <a:lnTo>
                    <a:pt x="9545" y="9852"/>
                  </a:lnTo>
                  <a:lnTo>
                    <a:pt x="9556" y="9886"/>
                  </a:lnTo>
                  <a:lnTo>
                    <a:pt x="9590" y="9943"/>
                  </a:lnTo>
                  <a:lnTo>
                    <a:pt x="9647" y="9988"/>
                  </a:lnTo>
                  <a:lnTo>
                    <a:pt x="9681" y="10011"/>
                  </a:lnTo>
                  <a:lnTo>
                    <a:pt x="9727" y="10011"/>
                  </a:lnTo>
                  <a:lnTo>
                    <a:pt x="9727" y="12332"/>
                  </a:lnTo>
                  <a:lnTo>
                    <a:pt x="9681" y="12332"/>
                  </a:lnTo>
                  <a:lnTo>
                    <a:pt x="9636" y="12354"/>
                  </a:lnTo>
                  <a:lnTo>
                    <a:pt x="9602" y="12377"/>
                  </a:lnTo>
                  <a:lnTo>
                    <a:pt x="9567" y="12400"/>
                  </a:lnTo>
                  <a:lnTo>
                    <a:pt x="9545" y="12434"/>
                  </a:lnTo>
                  <a:lnTo>
                    <a:pt x="9522" y="12479"/>
                  </a:lnTo>
                  <a:lnTo>
                    <a:pt x="9511" y="12525"/>
                  </a:lnTo>
                  <a:lnTo>
                    <a:pt x="9511" y="12570"/>
                  </a:lnTo>
                  <a:lnTo>
                    <a:pt x="9511" y="12616"/>
                  </a:lnTo>
                  <a:lnTo>
                    <a:pt x="9522" y="12661"/>
                  </a:lnTo>
                  <a:lnTo>
                    <a:pt x="7565" y="13788"/>
                  </a:lnTo>
                  <a:lnTo>
                    <a:pt x="7520" y="13753"/>
                  </a:lnTo>
                  <a:lnTo>
                    <a:pt x="7486" y="13719"/>
                  </a:lnTo>
                  <a:lnTo>
                    <a:pt x="7429" y="13697"/>
                  </a:lnTo>
                  <a:lnTo>
                    <a:pt x="7326" y="13697"/>
                  </a:lnTo>
                  <a:lnTo>
                    <a:pt x="7270" y="13719"/>
                  </a:lnTo>
                  <a:lnTo>
                    <a:pt x="7224" y="13753"/>
                  </a:lnTo>
                  <a:lnTo>
                    <a:pt x="7190" y="13788"/>
                  </a:lnTo>
                  <a:lnTo>
                    <a:pt x="5233" y="12661"/>
                  </a:lnTo>
                  <a:lnTo>
                    <a:pt x="5256" y="12616"/>
                  </a:lnTo>
                  <a:lnTo>
                    <a:pt x="5256" y="12570"/>
                  </a:lnTo>
                  <a:lnTo>
                    <a:pt x="5256" y="12514"/>
                  </a:lnTo>
                  <a:lnTo>
                    <a:pt x="5233" y="12479"/>
                  </a:lnTo>
                  <a:lnTo>
                    <a:pt x="5222" y="12434"/>
                  </a:lnTo>
                  <a:lnTo>
                    <a:pt x="5188" y="12400"/>
                  </a:lnTo>
                  <a:lnTo>
                    <a:pt x="5154" y="12366"/>
                  </a:lnTo>
                  <a:lnTo>
                    <a:pt x="5120" y="12343"/>
                  </a:lnTo>
                  <a:lnTo>
                    <a:pt x="5074" y="12332"/>
                  </a:lnTo>
                  <a:lnTo>
                    <a:pt x="5029" y="12320"/>
                  </a:lnTo>
                  <a:lnTo>
                    <a:pt x="5029" y="9988"/>
                  </a:lnTo>
                  <a:lnTo>
                    <a:pt x="5086" y="9965"/>
                  </a:lnTo>
                  <a:lnTo>
                    <a:pt x="5142" y="9931"/>
                  </a:lnTo>
                  <a:lnTo>
                    <a:pt x="5177" y="9874"/>
                  </a:lnTo>
                  <a:lnTo>
                    <a:pt x="5188" y="9806"/>
                  </a:lnTo>
                  <a:lnTo>
                    <a:pt x="5177" y="9749"/>
                  </a:lnTo>
                  <a:lnTo>
                    <a:pt x="7167" y="8600"/>
                  </a:lnTo>
                  <a:lnTo>
                    <a:pt x="7201" y="8646"/>
                  </a:lnTo>
                  <a:lnTo>
                    <a:pt x="7258" y="8680"/>
                  </a:lnTo>
                  <a:lnTo>
                    <a:pt x="7315" y="8703"/>
                  </a:lnTo>
                  <a:lnTo>
                    <a:pt x="7372" y="8714"/>
                  </a:lnTo>
                  <a:lnTo>
                    <a:pt x="7440" y="8703"/>
                  </a:lnTo>
                  <a:lnTo>
                    <a:pt x="7497" y="8680"/>
                  </a:lnTo>
                  <a:lnTo>
                    <a:pt x="7543" y="8646"/>
                  </a:lnTo>
                  <a:lnTo>
                    <a:pt x="7588" y="8600"/>
                  </a:lnTo>
                  <a:close/>
                  <a:moveTo>
                    <a:pt x="2788" y="8566"/>
                  </a:moveTo>
                  <a:lnTo>
                    <a:pt x="4835" y="9749"/>
                  </a:lnTo>
                  <a:lnTo>
                    <a:pt x="4824" y="9806"/>
                  </a:lnTo>
                  <a:lnTo>
                    <a:pt x="4835" y="9874"/>
                  </a:lnTo>
                  <a:lnTo>
                    <a:pt x="4869" y="9931"/>
                  </a:lnTo>
                  <a:lnTo>
                    <a:pt x="4926" y="9965"/>
                  </a:lnTo>
                  <a:lnTo>
                    <a:pt x="4983" y="9988"/>
                  </a:lnTo>
                  <a:lnTo>
                    <a:pt x="4983" y="12320"/>
                  </a:lnTo>
                  <a:lnTo>
                    <a:pt x="4938" y="12332"/>
                  </a:lnTo>
                  <a:lnTo>
                    <a:pt x="4892" y="12343"/>
                  </a:lnTo>
                  <a:lnTo>
                    <a:pt x="4858" y="12366"/>
                  </a:lnTo>
                  <a:lnTo>
                    <a:pt x="4824" y="12400"/>
                  </a:lnTo>
                  <a:lnTo>
                    <a:pt x="4790" y="12434"/>
                  </a:lnTo>
                  <a:lnTo>
                    <a:pt x="4778" y="12479"/>
                  </a:lnTo>
                  <a:lnTo>
                    <a:pt x="4756" y="12514"/>
                  </a:lnTo>
                  <a:lnTo>
                    <a:pt x="4756" y="12570"/>
                  </a:lnTo>
                  <a:lnTo>
                    <a:pt x="4767" y="12616"/>
                  </a:lnTo>
                  <a:lnTo>
                    <a:pt x="4778" y="12661"/>
                  </a:lnTo>
                  <a:lnTo>
                    <a:pt x="2776" y="13822"/>
                  </a:lnTo>
                  <a:lnTo>
                    <a:pt x="2754" y="13788"/>
                  </a:lnTo>
                  <a:lnTo>
                    <a:pt x="2719" y="13765"/>
                  </a:lnTo>
                  <a:lnTo>
                    <a:pt x="2674" y="13753"/>
                  </a:lnTo>
                  <a:lnTo>
                    <a:pt x="2640" y="13742"/>
                  </a:lnTo>
                  <a:lnTo>
                    <a:pt x="2594" y="13753"/>
                  </a:lnTo>
                  <a:lnTo>
                    <a:pt x="2560" y="13765"/>
                  </a:lnTo>
                  <a:lnTo>
                    <a:pt x="2526" y="13788"/>
                  </a:lnTo>
                  <a:lnTo>
                    <a:pt x="2492" y="13822"/>
                  </a:lnTo>
                  <a:lnTo>
                    <a:pt x="467" y="12650"/>
                  </a:lnTo>
                  <a:lnTo>
                    <a:pt x="479" y="12605"/>
                  </a:lnTo>
                  <a:lnTo>
                    <a:pt x="490" y="12570"/>
                  </a:lnTo>
                  <a:lnTo>
                    <a:pt x="479" y="12525"/>
                  </a:lnTo>
                  <a:lnTo>
                    <a:pt x="467" y="12491"/>
                  </a:lnTo>
                  <a:lnTo>
                    <a:pt x="456" y="12445"/>
                  </a:lnTo>
                  <a:lnTo>
                    <a:pt x="433" y="12423"/>
                  </a:lnTo>
                  <a:lnTo>
                    <a:pt x="399" y="12388"/>
                  </a:lnTo>
                  <a:lnTo>
                    <a:pt x="365" y="12377"/>
                  </a:lnTo>
                  <a:lnTo>
                    <a:pt x="331" y="12354"/>
                  </a:lnTo>
                  <a:lnTo>
                    <a:pt x="285" y="12354"/>
                  </a:lnTo>
                  <a:lnTo>
                    <a:pt x="285" y="9988"/>
                  </a:lnTo>
                  <a:lnTo>
                    <a:pt x="353" y="9965"/>
                  </a:lnTo>
                  <a:lnTo>
                    <a:pt x="399" y="9931"/>
                  </a:lnTo>
                  <a:lnTo>
                    <a:pt x="433" y="9874"/>
                  </a:lnTo>
                  <a:lnTo>
                    <a:pt x="444" y="9806"/>
                  </a:lnTo>
                  <a:lnTo>
                    <a:pt x="433" y="9749"/>
                  </a:lnTo>
                  <a:lnTo>
                    <a:pt x="2481" y="8566"/>
                  </a:lnTo>
                  <a:lnTo>
                    <a:pt x="2515" y="8600"/>
                  </a:lnTo>
                  <a:lnTo>
                    <a:pt x="2549" y="8623"/>
                  </a:lnTo>
                  <a:lnTo>
                    <a:pt x="2594" y="8646"/>
                  </a:lnTo>
                  <a:lnTo>
                    <a:pt x="2685" y="8646"/>
                  </a:lnTo>
                  <a:lnTo>
                    <a:pt x="2731" y="8623"/>
                  </a:lnTo>
                  <a:lnTo>
                    <a:pt x="2765" y="8600"/>
                  </a:lnTo>
                  <a:lnTo>
                    <a:pt x="2788" y="8566"/>
                  </a:lnTo>
                  <a:close/>
                  <a:moveTo>
                    <a:pt x="2583" y="1"/>
                  </a:moveTo>
                  <a:lnTo>
                    <a:pt x="2537" y="12"/>
                  </a:lnTo>
                  <a:lnTo>
                    <a:pt x="2492" y="35"/>
                  </a:lnTo>
                  <a:lnTo>
                    <a:pt x="2458" y="69"/>
                  </a:lnTo>
                  <a:lnTo>
                    <a:pt x="2424" y="114"/>
                  </a:lnTo>
                  <a:lnTo>
                    <a:pt x="2401" y="149"/>
                  </a:lnTo>
                  <a:lnTo>
                    <a:pt x="2390" y="194"/>
                  </a:lnTo>
                  <a:lnTo>
                    <a:pt x="2378" y="251"/>
                  </a:lnTo>
                  <a:lnTo>
                    <a:pt x="2390" y="296"/>
                  </a:lnTo>
                  <a:lnTo>
                    <a:pt x="2401" y="342"/>
                  </a:lnTo>
                  <a:lnTo>
                    <a:pt x="433" y="1479"/>
                  </a:lnTo>
                  <a:lnTo>
                    <a:pt x="399" y="1445"/>
                  </a:lnTo>
                  <a:lnTo>
                    <a:pt x="365" y="1423"/>
                  </a:lnTo>
                  <a:lnTo>
                    <a:pt x="319" y="1400"/>
                  </a:lnTo>
                  <a:lnTo>
                    <a:pt x="228" y="1400"/>
                  </a:lnTo>
                  <a:lnTo>
                    <a:pt x="194" y="1411"/>
                  </a:lnTo>
                  <a:lnTo>
                    <a:pt x="160" y="1434"/>
                  </a:lnTo>
                  <a:lnTo>
                    <a:pt x="126" y="1457"/>
                  </a:lnTo>
                  <a:lnTo>
                    <a:pt x="103" y="1491"/>
                  </a:lnTo>
                  <a:lnTo>
                    <a:pt x="80" y="1525"/>
                  </a:lnTo>
                  <a:lnTo>
                    <a:pt x="69" y="1559"/>
                  </a:lnTo>
                  <a:lnTo>
                    <a:pt x="69" y="1605"/>
                  </a:lnTo>
                  <a:lnTo>
                    <a:pt x="69" y="1639"/>
                  </a:lnTo>
                  <a:lnTo>
                    <a:pt x="80" y="1673"/>
                  </a:lnTo>
                  <a:lnTo>
                    <a:pt x="114" y="1730"/>
                  </a:lnTo>
                  <a:lnTo>
                    <a:pt x="171" y="1775"/>
                  </a:lnTo>
                  <a:lnTo>
                    <a:pt x="240" y="1798"/>
                  </a:lnTo>
                  <a:lnTo>
                    <a:pt x="240" y="4096"/>
                  </a:lnTo>
                  <a:lnTo>
                    <a:pt x="194" y="4096"/>
                  </a:lnTo>
                  <a:lnTo>
                    <a:pt x="149" y="4119"/>
                  </a:lnTo>
                  <a:lnTo>
                    <a:pt x="103" y="4141"/>
                  </a:lnTo>
                  <a:lnTo>
                    <a:pt x="69" y="4175"/>
                  </a:lnTo>
                  <a:lnTo>
                    <a:pt x="35" y="4210"/>
                  </a:lnTo>
                  <a:lnTo>
                    <a:pt x="23" y="4255"/>
                  </a:lnTo>
                  <a:lnTo>
                    <a:pt x="1" y="4301"/>
                  </a:lnTo>
                  <a:lnTo>
                    <a:pt x="1" y="4357"/>
                  </a:lnTo>
                  <a:lnTo>
                    <a:pt x="1" y="4414"/>
                  </a:lnTo>
                  <a:lnTo>
                    <a:pt x="23" y="4460"/>
                  </a:lnTo>
                  <a:lnTo>
                    <a:pt x="46" y="4505"/>
                  </a:lnTo>
                  <a:lnTo>
                    <a:pt x="80" y="4551"/>
                  </a:lnTo>
                  <a:lnTo>
                    <a:pt x="114" y="4574"/>
                  </a:lnTo>
                  <a:lnTo>
                    <a:pt x="160" y="4608"/>
                  </a:lnTo>
                  <a:lnTo>
                    <a:pt x="217" y="4619"/>
                  </a:lnTo>
                  <a:lnTo>
                    <a:pt x="331" y="4619"/>
                  </a:lnTo>
                  <a:lnTo>
                    <a:pt x="399" y="4585"/>
                  </a:lnTo>
                  <a:lnTo>
                    <a:pt x="444" y="4551"/>
                  </a:lnTo>
                  <a:lnTo>
                    <a:pt x="490" y="4505"/>
                  </a:lnTo>
                  <a:lnTo>
                    <a:pt x="2424" y="5620"/>
                  </a:lnTo>
                  <a:lnTo>
                    <a:pt x="2412" y="5666"/>
                  </a:lnTo>
                  <a:lnTo>
                    <a:pt x="2412" y="5700"/>
                  </a:lnTo>
                  <a:lnTo>
                    <a:pt x="2412" y="5745"/>
                  </a:lnTo>
                  <a:lnTo>
                    <a:pt x="2424" y="5779"/>
                  </a:lnTo>
                  <a:lnTo>
                    <a:pt x="2446" y="5825"/>
                  </a:lnTo>
                  <a:lnTo>
                    <a:pt x="2469" y="5848"/>
                  </a:lnTo>
                  <a:lnTo>
                    <a:pt x="2503" y="5882"/>
                  </a:lnTo>
                  <a:lnTo>
                    <a:pt x="2537" y="5904"/>
                  </a:lnTo>
                  <a:lnTo>
                    <a:pt x="2572" y="5916"/>
                  </a:lnTo>
                  <a:lnTo>
                    <a:pt x="2617" y="5927"/>
                  </a:lnTo>
                  <a:lnTo>
                    <a:pt x="2617" y="8271"/>
                  </a:lnTo>
                  <a:lnTo>
                    <a:pt x="2549" y="8293"/>
                  </a:lnTo>
                  <a:lnTo>
                    <a:pt x="2492" y="8339"/>
                  </a:lnTo>
                  <a:lnTo>
                    <a:pt x="2458" y="8396"/>
                  </a:lnTo>
                  <a:lnTo>
                    <a:pt x="2446" y="8464"/>
                  </a:lnTo>
                  <a:lnTo>
                    <a:pt x="2458" y="8521"/>
                  </a:lnTo>
                  <a:lnTo>
                    <a:pt x="410" y="9704"/>
                  </a:lnTo>
                  <a:lnTo>
                    <a:pt x="388" y="9681"/>
                  </a:lnTo>
                  <a:lnTo>
                    <a:pt x="353" y="9658"/>
                  </a:lnTo>
                  <a:lnTo>
                    <a:pt x="308" y="9636"/>
                  </a:lnTo>
                  <a:lnTo>
                    <a:pt x="228" y="9636"/>
                  </a:lnTo>
                  <a:lnTo>
                    <a:pt x="194" y="9647"/>
                  </a:lnTo>
                  <a:lnTo>
                    <a:pt x="137" y="9681"/>
                  </a:lnTo>
                  <a:lnTo>
                    <a:pt x="103" y="9738"/>
                  </a:lnTo>
                  <a:lnTo>
                    <a:pt x="92" y="9772"/>
                  </a:lnTo>
                  <a:lnTo>
                    <a:pt x="92" y="9806"/>
                  </a:lnTo>
                  <a:lnTo>
                    <a:pt x="103" y="9874"/>
                  </a:lnTo>
                  <a:lnTo>
                    <a:pt x="137" y="9920"/>
                  </a:lnTo>
                  <a:lnTo>
                    <a:pt x="183" y="9965"/>
                  </a:lnTo>
                  <a:lnTo>
                    <a:pt x="240" y="9977"/>
                  </a:lnTo>
                  <a:lnTo>
                    <a:pt x="240" y="12354"/>
                  </a:lnTo>
                  <a:lnTo>
                    <a:pt x="205" y="12354"/>
                  </a:lnTo>
                  <a:lnTo>
                    <a:pt x="160" y="12377"/>
                  </a:lnTo>
                  <a:lnTo>
                    <a:pt x="137" y="12400"/>
                  </a:lnTo>
                  <a:lnTo>
                    <a:pt x="103" y="12423"/>
                  </a:lnTo>
                  <a:lnTo>
                    <a:pt x="80" y="12457"/>
                  </a:lnTo>
                  <a:lnTo>
                    <a:pt x="58" y="12491"/>
                  </a:lnTo>
                  <a:lnTo>
                    <a:pt x="46" y="12525"/>
                  </a:lnTo>
                  <a:lnTo>
                    <a:pt x="46" y="12570"/>
                  </a:lnTo>
                  <a:lnTo>
                    <a:pt x="58" y="12616"/>
                  </a:lnTo>
                  <a:lnTo>
                    <a:pt x="69" y="12650"/>
                  </a:lnTo>
                  <a:lnTo>
                    <a:pt x="80" y="12684"/>
                  </a:lnTo>
                  <a:lnTo>
                    <a:pt x="114" y="12718"/>
                  </a:lnTo>
                  <a:lnTo>
                    <a:pt x="149" y="12752"/>
                  </a:lnTo>
                  <a:lnTo>
                    <a:pt x="183" y="12764"/>
                  </a:lnTo>
                  <a:lnTo>
                    <a:pt x="228" y="12787"/>
                  </a:lnTo>
                  <a:lnTo>
                    <a:pt x="262" y="12787"/>
                  </a:lnTo>
                  <a:lnTo>
                    <a:pt x="319" y="12775"/>
                  </a:lnTo>
                  <a:lnTo>
                    <a:pt x="376" y="12764"/>
                  </a:lnTo>
                  <a:lnTo>
                    <a:pt x="410" y="12730"/>
                  </a:lnTo>
                  <a:lnTo>
                    <a:pt x="444" y="12684"/>
                  </a:lnTo>
                  <a:lnTo>
                    <a:pt x="2481" y="13856"/>
                  </a:lnTo>
                  <a:lnTo>
                    <a:pt x="2469" y="13913"/>
                  </a:lnTo>
                  <a:lnTo>
                    <a:pt x="2469" y="13947"/>
                  </a:lnTo>
                  <a:lnTo>
                    <a:pt x="2481" y="13981"/>
                  </a:lnTo>
                  <a:lnTo>
                    <a:pt x="2515" y="14038"/>
                  </a:lnTo>
                  <a:lnTo>
                    <a:pt x="2572" y="14072"/>
                  </a:lnTo>
                  <a:lnTo>
                    <a:pt x="2606" y="14083"/>
                  </a:lnTo>
                  <a:lnTo>
                    <a:pt x="2674" y="14083"/>
                  </a:lnTo>
                  <a:lnTo>
                    <a:pt x="2697" y="14072"/>
                  </a:lnTo>
                  <a:lnTo>
                    <a:pt x="2754" y="14038"/>
                  </a:lnTo>
                  <a:lnTo>
                    <a:pt x="2788" y="13981"/>
                  </a:lnTo>
                  <a:lnTo>
                    <a:pt x="2799" y="13947"/>
                  </a:lnTo>
                  <a:lnTo>
                    <a:pt x="2810" y="13913"/>
                  </a:lnTo>
                  <a:lnTo>
                    <a:pt x="2799" y="13856"/>
                  </a:lnTo>
                  <a:lnTo>
                    <a:pt x="4801" y="12707"/>
                  </a:lnTo>
                  <a:lnTo>
                    <a:pt x="4835" y="12752"/>
                  </a:lnTo>
                  <a:lnTo>
                    <a:pt x="4881" y="12787"/>
                  </a:lnTo>
                  <a:lnTo>
                    <a:pt x="4938" y="12809"/>
                  </a:lnTo>
                  <a:lnTo>
                    <a:pt x="5006" y="12821"/>
                  </a:lnTo>
                  <a:lnTo>
                    <a:pt x="5074" y="12809"/>
                  </a:lnTo>
                  <a:lnTo>
                    <a:pt x="5131" y="12787"/>
                  </a:lnTo>
                  <a:lnTo>
                    <a:pt x="5177" y="12752"/>
                  </a:lnTo>
                  <a:lnTo>
                    <a:pt x="5211" y="12707"/>
                  </a:lnTo>
                  <a:lnTo>
                    <a:pt x="7167" y="13833"/>
                  </a:lnTo>
                  <a:lnTo>
                    <a:pt x="7156" y="13867"/>
                  </a:lnTo>
                  <a:lnTo>
                    <a:pt x="7156" y="13913"/>
                  </a:lnTo>
                  <a:lnTo>
                    <a:pt x="7156" y="13958"/>
                  </a:lnTo>
                  <a:lnTo>
                    <a:pt x="7179" y="14004"/>
                  </a:lnTo>
                  <a:lnTo>
                    <a:pt x="7190" y="14038"/>
                  </a:lnTo>
                  <a:lnTo>
                    <a:pt x="7224" y="14072"/>
                  </a:lnTo>
                  <a:lnTo>
                    <a:pt x="7258" y="14095"/>
                  </a:lnTo>
                  <a:lnTo>
                    <a:pt x="7292" y="14117"/>
                  </a:lnTo>
                  <a:lnTo>
                    <a:pt x="7338" y="14129"/>
                  </a:lnTo>
                  <a:lnTo>
                    <a:pt x="7417" y="14129"/>
                  </a:lnTo>
                  <a:lnTo>
                    <a:pt x="7463" y="14117"/>
                  </a:lnTo>
                  <a:lnTo>
                    <a:pt x="7497" y="14095"/>
                  </a:lnTo>
                  <a:lnTo>
                    <a:pt x="7531" y="14072"/>
                  </a:lnTo>
                  <a:lnTo>
                    <a:pt x="7554" y="14038"/>
                  </a:lnTo>
                  <a:lnTo>
                    <a:pt x="7577" y="14004"/>
                  </a:lnTo>
                  <a:lnTo>
                    <a:pt x="7588" y="13958"/>
                  </a:lnTo>
                  <a:lnTo>
                    <a:pt x="7600" y="13913"/>
                  </a:lnTo>
                  <a:lnTo>
                    <a:pt x="7588" y="13867"/>
                  </a:lnTo>
                  <a:lnTo>
                    <a:pt x="7577" y="13833"/>
                  </a:lnTo>
                  <a:lnTo>
                    <a:pt x="9545" y="12696"/>
                  </a:lnTo>
                  <a:lnTo>
                    <a:pt x="9579" y="12741"/>
                  </a:lnTo>
                  <a:lnTo>
                    <a:pt x="9624" y="12775"/>
                  </a:lnTo>
                  <a:lnTo>
                    <a:pt x="9681" y="12798"/>
                  </a:lnTo>
                  <a:lnTo>
                    <a:pt x="9749" y="12809"/>
                  </a:lnTo>
                  <a:lnTo>
                    <a:pt x="9806" y="12798"/>
                  </a:lnTo>
                  <a:lnTo>
                    <a:pt x="9863" y="12775"/>
                  </a:lnTo>
                  <a:lnTo>
                    <a:pt x="9909" y="12741"/>
                  </a:lnTo>
                  <a:lnTo>
                    <a:pt x="9954" y="12696"/>
                  </a:lnTo>
                  <a:lnTo>
                    <a:pt x="11888" y="13822"/>
                  </a:lnTo>
                  <a:lnTo>
                    <a:pt x="11877" y="13867"/>
                  </a:lnTo>
                  <a:lnTo>
                    <a:pt x="11877" y="13913"/>
                  </a:lnTo>
                  <a:lnTo>
                    <a:pt x="11877" y="13958"/>
                  </a:lnTo>
                  <a:lnTo>
                    <a:pt x="11888" y="14004"/>
                  </a:lnTo>
                  <a:lnTo>
                    <a:pt x="11911" y="14038"/>
                  </a:lnTo>
                  <a:lnTo>
                    <a:pt x="11934" y="14072"/>
                  </a:lnTo>
                  <a:lnTo>
                    <a:pt x="11968" y="14106"/>
                  </a:lnTo>
                  <a:lnTo>
                    <a:pt x="12002" y="14129"/>
                  </a:lnTo>
                  <a:lnTo>
                    <a:pt x="12047" y="14152"/>
                  </a:lnTo>
                  <a:lnTo>
                    <a:pt x="12093" y="14152"/>
                  </a:lnTo>
                  <a:lnTo>
                    <a:pt x="12093" y="16449"/>
                  </a:lnTo>
                  <a:lnTo>
                    <a:pt x="12047" y="16461"/>
                  </a:lnTo>
                  <a:lnTo>
                    <a:pt x="12013" y="16472"/>
                  </a:lnTo>
                  <a:lnTo>
                    <a:pt x="11979" y="16495"/>
                  </a:lnTo>
                  <a:lnTo>
                    <a:pt x="11956" y="16518"/>
                  </a:lnTo>
                  <a:lnTo>
                    <a:pt x="11922" y="16552"/>
                  </a:lnTo>
                  <a:lnTo>
                    <a:pt x="11911" y="16586"/>
                  </a:lnTo>
                  <a:lnTo>
                    <a:pt x="11899" y="16631"/>
                  </a:lnTo>
                  <a:lnTo>
                    <a:pt x="11888" y="16666"/>
                  </a:lnTo>
                  <a:lnTo>
                    <a:pt x="11899" y="16711"/>
                  </a:lnTo>
                  <a:lnTo>
                    <a:pt x="11911" y="16757"/>
                  </a:lnTo>
                  <a:lnTo>
                    <a:pt x="11934" y="16791"/>
                  </a:lnTo>
                  <a:lnTo>
                    <a:pt x="11956" y="16825"/>
                  </a:lnTo>
                  <a:lnTo>
                    <a:pt x="11990" y="16859"/>
                  </a:lnTo>
                  <a:lnTo>
                    <a:pt x="12025" y="16882"/>
                  </a:lnTo>
                  <a:lnTo>
                    <a:pt x="12070" y="16893"/>
                  </a:lnTo>
                  <a:lnTo>
                    <a:pt x="12116" y="16893"/>
                  </a:lnTo>
                  <a:lnTo>
                    <a:pt x="12172" y="16882"/>
                  </a:lnTo>
                  <a:lnTo>
                    <a:pt x="12218" y="16870"/>
                  </a:lnTo>
                  <a:lnTo>
                    <a:pt x="12263" y="16836"/>
                  </a:lnTo>
                  <a:lnTo>
                    <a:pt x="12298" y="16791"/>
                  </a:lnTo>
                  <a:lnTo>
                    <a:pt x="12798" y="17086"/>
                  </a:lnTo>
                  <a:lnTo>
                    <a:pt x="12798" y="17030"/>
                  </a:lnTo>
                  <a:lnTo>
                    <a:pt x="12320" y="16757"/>
                  </a:lnTo>
                  <a:lnTo>
                    <a:pt x="12332" y="16711"/>
                  </a:lnTo>
                  <a:lnTo>
                    <a:pt x="12343" y="16666"/>
                  </a:lnTo>
                  <a:lnTo>
                    <a:pt x="12332" y="16631"/>
                  </a:lnTo>
                  <a:lnTo>
                    <a:pt x="12320" y="16586"/>
                  </a:lnTo>
                  <a:lnTo>
                    <a:pt x="12309" y="16552"/>
                  </a:lnTo>
                  <a:lnTo>
                    <a:pt x="12286" y="16518"/>
                  </a:lnTo>
                  <a:lnTo>
                    <a:pt x="12252" y="16495"/>
                  </a:lnTo>
                  <a:lnTo>
                    <a:pt x="12218" y="16472"/>
                  </a:lnTo>
                  <a:lnTo>
                    <a:pt x="12184" y="16461"/>
                  </a:lnTo>
                  <a:lnTo>
                    <a:pt x="12138" y="16449"/>
                  </a:lnTo>
                  <a:lnTo>
                    <a:pt x="12138" y="14152"/>
                  </a:lnTo>
                  <a:lnTo>
                    <a:pt x="12184" y="14152"/>
                  </a:lnTo>
                  <a:lnTo>
                    <a:pt x="12229" y="14129"/>
                  </a:lnTo>
                  <a:lnTo>
                    <a:pt x="12263" y="14106"/>
                  </a:lnTo>
                  <a:lnTo>
                    <a:pt x="12298" y="14083"/>
                  </a:lnTo>
                  <a:lnTo>
                    <a:pt x="12320" y="14038"/>
                  </a:lnTo>
                  <a:lnTo>
                    <a:pt x="12343" y="14004"/>
                  </a:lnTo>
                  <a:lnTo>
                    <a:pt x="12354" y="13958"/>
                  </a:lnTo>
                  <a:lnTo>
                    <a:pt x="12366" y="13913"/>
                  </a:lnTo>
                  <a:lnTo>
                    <a:pt x="12354" y="13867"/>
                  </a:lnTo>
                  <a:lnTo>
                    <a:pt x="12343" y="13822"/>
                  </a:lnTo>
                  <a:lnTo>
                    <a:pt x="12798" y="13560"/>
                  </a:lnTo>
                  <a:lnTo>
                    <a:pt x="12798" y="13503"/>
                  </a:lnTo>
                  <a:lnTo>
                    <a:pt x="12320" y="13776"/>
                  </a:lnTo>
                  <a:lnTo>
                    <a:pt x="12286" y="13731"/>
                  </a:lnTo>
                  <a:lnTo>
                    <a:pt x="12229" y="13697"/>
                  </a:lnTo>
                  <a:lnTo>
                    <a:pt x="12184" y="13674"/>
                  </a:lnTo>
                  <a:lnTo>
                    <a:pt x="12059" y="13674"/>
                  </a:lnTo>
                  <a:lnTo>
                    <a:pt x="12002" y="13697"/>
                  </a:lnTo>
                  <a:lnTo>
                    <a:pt x="11956" y="13731"/>
                  </a:lnTo>
                  <a:lnTo>
                    <a:pt x="11911" y="13776"/>
                  </a:lnTo>
                  <a:lnTo>
                    <a:pt x="9966" y="12661"/>
                  </a:lnTo>
                  <a:lnTo>
                    <a:pt x="9988" y="12616"/>
                  </a:lnTo>
                  <a:lnTo>
                    <a:pt x="9988" y="12570"/>
                  </a:lnTo>
                  <a:lnTo>
                    <a:pt x="9988" y="12525"/>
                  </a:lnTo>
                  <a:lnTo>
                    <a:pt x="9977" y="12479"/>
                  </a:lnTo>
                  <a:lnTo>
                    <a:pt x="9954" y="12434"/>
                  </a:lnTo>
                  <a:lnTo>
                    <a:pt x="9920" y="12400"/>
                  </a:lnTo>
                  <a:lnTo>
                    <a:pt x="9897" y="12377"/>
                  </a:lnTo>
                  <a:lnTo>
                    <a:pt x="9852" y="12354"/>
                  </a:lnTo>
                  <a:lnTo>
                    <a:pt x="9818" y="12332"/>
                  </a:lnTo>
                  <a:lnTo>
                    <a:pt x="9772" y="12332"/>
                  </a:lnTo>
                  <a:lnTo>
                    <a:pt x="9772" y="10011"/>
                  </a:lnTo>
                  <a:lnTo>
                    <a:pt x="9806" y="10011"/>
                  </a:lnTo>
                  <a:lnTo>
                    <a:pt x="9840" y="9988"/>
                  </a:lnTo>
                  <a:lnTo>
                    <a:pt x="9897" y="9943"/>
                  </a:lnTo>
                  <a:lnTo>
                    <a:pt x="9943" y="9886"/>
                  </a:lnTo>
                  <a:lnTo>
                    <a:pt x="9954" y="9852"/>
                  </a:lnTo>
                  <a:lnTo>
                    <a:pt x="9954" y="9806"/>
                  </a:lnTo>
                  <a:lnTo>
                    <a:pt x="9954" y="9772"/>
                  </a:lnTo>
                  <a:lnTo>
                    <a:pt x="9943" y="9738"/>
                  </a:lnTo>
                  <a:lnTo>
                    <a:pt x="11979" y="8555"/>
                  </a:lnTo>
                  <a:lnTo>
                    <a:pt x="12002" y="8589"/>
                  </a:lnTo>
                  <a:lnTo>
                    <a:pt x="12036" y="8612"/>
                  </a:lnTo>
                  <a:lnTo>
                    <a:pt x="12081" y="8623"/>
                  </a:lnTo>
                  <a:lnTo>
                    <a:pt x="12161" y="8623"/>
                  </a:lnTo>
                  <a:lnTo>
                    <a:pt x="12195" y="8612"/>
                  </a:lnTo>
                  <a:lnTo>
                    <a:pt x="12229" y="8589"/>
                  </a:lnTo>
                  <a:lnTo>
                    <a:pt x="12252" y="8555"/>
                  </a:lnTo>
                  <a:lnTo>
                    <a:pt x="12798" y="8873"/>
                  </a:lnTo>
                  <a:lnTo>
                    <a:pt x="12798" y="8817"/>
                  </a:lnTo>
                  <a:lnTo>
                    <a:pt x="12275" y="8509"/>
                  </a:lnTo>
                  <a:lnTo>
                    <a:pt x="12286" y="8464"/>
                  </a:lnTo>
                  <a:lnTo>
                    <a:pt x="12263" y="8396"/>
                  </a:lnTo>
                  <a:lnTo>
                    <a:pt x="12229" y="8339"/>
                  </a:lnTo>
                  <a:lnTo>
                    <a:pt x="12184" y="8305"/>
                  </a:lnTo>
                  <a:lnTo>
                    <a:pt x="12116" y="8293"/>
                  </a:lnTo>
                  <a:lnTo>
                    <a:pt x="12047" y="8305"/>
                  </a:lnTo>
                  <a:lnTo>
                    <a:pt x="12002" y="8339"/>
                  </a:lnTo>
                  <a:lnTo>
                    <a:pt x="11968" y="8396"/>
                  </a:lnTo>
                  <a:lnTo>
                    <a:pt x="11956" y="8464"/>
                  </a:lnTo>
                  <a:lnTo>
                    <a:pt x="11956" y="8509"/>
                  </a:lnTo>
                  <a:lnTo>
                    <a:pt x="9920" y="9692"/>
                  </a:lnTo>
                  <a:lnTo>
                    <a:pt x="9886" y="9658"/>
                  </a:lnTo>
                  <a:lnTo>
                    <a:pt x="9840" y="9624"/>
                  </a:lnTo>
                  <a:lnTo>
                    <a:pt x="9795" y="9613"/>
                  </a:lnTo>
                  <a:lnTo>
                    <a:pt x="9749" y="9601"/>
                  </a:lnTo>
                  <a:lnTo>
                    <a:pt x="9693" y="9613"/>
                  </a:lnTo>
                  <a:lnTo>
                    <a:pt x="9647" y="9624"/>
                  </a:lnTo>
                  <a:lnTo>
                    <a:pt x="9613" y="9658"/>
                  </a:lnTo>
                  <a:lnTo>
                    <a:pt x="9579" y="9692"/>
                  </a:lnTo>
                  <a:lnTo>
                    <a:pt x="7611" y="8555"/>
                  </a:lnTo>
                  <a:lnTo>
                    <a:pt x="7622" y="8509"/>
                  </a:lnTo>
                  <a:lnTo>
                    <a:pt x="7634" y="8464"/>
                  </a:lnTo>
                  <a:lnTo>
                    <a:pt x="7622" y="8407"/>
                  </a:lnTo>
                  <a:lnTo>
                    <a:pt x="7611" y="8373"/>
                  </a:lnTo>
                  <a:lnTo>
                    <a:pt x="7588" y="8327"/>
                  </a:lnTo>
                  <a:lnTo>
                    <a:pt x="7565" y="8293"/>
                  </a:lnTo>
                  <a:lnTo>
                    <a:pt x="7531" y="8259"/>
                  </a:lnTo>
                  <a:lnTo>
                    <a:pt x="7486" y="8236"/>
                  </a:lnTo>
                  <a:lnTo>
                    <a:pt x="7440" y="8214"/>
                  </a:lnTo>
                  <a:lnTo>
                    <a:pt x="7395" y="8214"/>
                  </a:lnTo>
                  <a:lnTo>
                    <a:pt x="7395" y="5916"/>
                  </a:lnTo>
                  <a:lnTo>
                    <a:pt x="7440" y="5916"/>
                  </a:lnTo>
                  <a:lnTo>
                    <a:pt x="7474" y="5893"/>
                  </a:lnTo>
                  <a:lnTo>
                    <a:pt x="7509" y="5882"/>
                  </a:lnTo>
                  <a:lnTo>
                    <a:pt x="7543" y="5848"/>
                  </a:lnTo>
                  <a:lnTo>
                    <a:pt x="7565" y="5813"/>
                  </a:lnTo>
                  <a:lnTo>
                    <a:pt x="7577" y="5779"/>
                  </a:lnTo>
                  <a:lnTo>
                    <a:pt x="7588" y="5745"/>
                  </a:lnTo>
                  <a:lnTo>
                    <a:pt x="7600" y="5700"/>
                  </a:lnTo>
                  <a:lnTo>
                    <a:pt x="7588" y="5654"/>
                  </a:lnTo>
                  <a:lnTo>
                    <a:pt x="7577" y="5620"/>
                  </a:lnTo>
                  <a:lnTo>
                    <a:pt x="7554" y="5586"/>
                  </a:lnTo>
                  <a:lnTo>
                    <a:pt x="7531" y="5552"/>
                  </a:lnTo>
                  <a:lnTo>
                    <a:pt x="7497" y="5518"/>
                  </a:lnTo>
                  <a:lnTo>
                    <a:pt x="7463" y="5506"/>
                  </a:lnTo>
                  <a:lnTo>
                    <a:pt x="7417" y="5484"/>
                  </a:lnTo>
                  <a:lnTo>
                    <a:pt x="7372" y="5484"/>
                  </a:lnTo>
                  <a:lnTo>
                    <a:pt x="7326" y="5495"/>
                  </a:lnTo>
                  <a:lnTo>
                    <a:pt x="7270" y="5506"/>
                  </a:lnTo>
                  <a:lnTo>
                    <a:pt x="7224" y="5540"/>
                  </a:lnTo>
                  <a:lnTo>
                    <a:pt x="7190" y="5586"/>
                  </a:lnTo>
                  <a:lnTo>
                    <a:pt x="5188" y="4426"/>
                  </a:lnTo>
                  <a:lnTo>
                    <a:pt x="5199" y="4357"/>
                  </a:lnTo>
                  <a:lnTo>
                    <a:pt x="5188" y="4289"/>
                  </a:lnTo>
                  <a:lnTo>
                    <a:pt x="5142" y="4232"/>
                  </a:lnTo>
                  <a:lnTo>
                    <a:pt x="5097" y="4187"/>
                  </a:lnTo>
                  <a:lnTo>
                    <a:pt x="5029" y="4164"/>
                  </a:lnTo>
                  <a:lnTo>
                    <a:pt x="5029" y="1821"/>
                  </a:lnTo>
                  <a:lnTo>
                    <a:pt x="5063" y="1809"/>
                  </a:lnTo>
                  <a:lnTo>
                    <a:pt x="5108" y="1798"/>
                  </a:lnTo>
                  <a:lnTo>
                    <a:pt x="5142" y="1775"/>
                  </a:lnTo>
                  <a:lnTo>
                    <a:pt x="5165" y="1752"/>
                  </a:lnTo>
                  <a:lnTo>
                    <a:pt x="5188" y="1718"/>
                  </a:lnTo>
                  <a:lnTo>
                    <a:pt x="5211" y="1684"/>
                  </a:lnTo>
                  <a:lnTo>
                    <a:pt x="5222" y="1639"/>
                  </a:lnTo>
                  <a:lnTo>
                    <a:pt x="5222" y="1605"/>
                  </a:lnTo>
                  <a:lnTo>
                    <a:pt x="5222" y="1559"/>
                  </a:lnTo>
                  <a:lnTo>
                    <a:pt x="5211" y="1514"/>
                  </a:lnTo>
                  <a:lnTo>
                    <a:pt x="5188" y="1479"/>
                  </a:lnTo>
                  <a:lnTo>
                    <a:pt x="5165" y="1445"/>
                  </a:lnTo>
                  <a:lnTo>
                    <a:pt x="5131" y="1411"/>
                  </a:lnTo>
                  <a:lnTo>
                    <a:pt x="5097" y="1400"/>
                  </a:lnTo>
                  <a:lnTo>
                    <a:pt x="5051" y="1388"/>
                  </a:lnTo>
                  <a:lnTo>
                    <a:pt x="5006" y="1377"/>
                  </a:lnTo>
                  <a:lnTo>
                    <a:pt x="4949" y="1388"/>
                  </a:lnTo>
                  <a:lnTo>
                    <a:pt x="4904" y="1400"/>
                  </a:lnTo>
                  <a:lnTo>
                    <a:pt x="4858" y="1434"/>
                  </a:lnTo>
                  <a:lnTo>
                    <a:pt x="4824" y="1479"/>
                  </a:lnTo>
                  <a:lnTo>
                    <a:pt x="2867" y="353"/>
                  </a:lnTo>
                  <a:lnTo>
                    <a:pt x="2890" y="296"/>
                  </a:lnTo>
                  <a:lnTo>
                    <a:pt x="2890" y="251"/>
                  </a:lnTo>
                  <a:lnTo>
                    <a:pt x="2890" y="194"/>
                  </a:lnTo>
                  <a:lnTo>
                    <a:pt x="2867" y="149"/>
                  </a:lnTo>
                  <a:lnTo>
                    <a:pt x="2845" y="114"/>
                  </a:lnTo>
                  <a:lnTo>
                    <a:pt x="2810" y="69"/>
                  </a:lnTo>
                  <a:lnTo>
                    <a:pt x="2776" y="35"/>
                  </a:lnTo>
                  <a:lnTo>
                    <a:pt x="2731" y="12"/>
                  </a:lnTo>
                  <a:lnTo>
                    <a:pt x="2685"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075625" y="4536204"/>
              <a:ext cx="787081" cy="607266"/>
            </a:xfrm>
            <a:custGeom>
              <a:avLst/>
              <a:gdLst/>
              <a:ahLst/>
              <a:cxnLst/>
              <a:rect l="l" t="t" r="r" b="b"/>
              <a:pathLst>
                <a:path w="7520" h="5802" extrusionOk="0">
                  <a:moveTo>
                    <a:pt x="2788" y="376"/>
                  </a:moveTo>
                  <a:lnTo>
                    <a:pt x="4733" y="1502"/>
                  </a:lnTo>
                  <a:lnTo>
                    <a:pt x="4721" y="1547"/>
                  </a:lnTo>
                  <a:lnTo>
                    <a:pt x="4710" y="1593"/>
                  </a:lnTo>
                  <a:lnTo>
                    <a:pt x="4721" y="1638"/>
                  </a:lnTo>
                  <a:lnTo>
                    <a:pt x="4733" y="1684"/>
                  </a:lnTo>
                  <a:lnTo>
                    <a:pt x="4756" y="1718"/>
                  </a:lnTo>
                  <a:lnTo>
                    <a:pt x="4778" y="1752"/>
                  </a:lnTo>
                  <a:lnTo>
                    <a:pt x="4812" y="1786"/>
                  </a:lnTo>
                  <a:lnTo>
                    <a:pt x="4847" y="1809"/>
                  </a:lnTo>
                  <a:lnTo>
                    <a:pt x="4892" y="1832"/>
                  </a:lnTo>
                  <a:lnTo>
                    <a:pt x="4938" y="1832"/>
                  </a:lnTo>
                  <a:lnTo>
                    <a:pt x="4938" y="4129"/>
                  </a:lnTo>
                  <a:lnTo>
                    <a:pt x="4892" y="4141"/>
                  </a:lnTo>
                  <a:lnTo>
                    <a:pt x="4858" y="4152"/>
                  </a:lnTo>
                  <a:lnTo>
                    <a:pt x="4824" y="4175"/>
                  </a:lnTo>
                  <a:lnTo>
                    <a:pt x="4790" y="4198"/>
                  </a:lnTo>
                  <a:lnTo>
                    <a:pt x="4767" y="4232"/>
                  </a:lnTo>
                  <a:lnTo>
                    <a:pt x="4756" y="4266"/>
                  </a:lnTo>
                  <a:lnTo>
                    <a:pt x="4744" y="4311"/>
                  </a:lnTo>
                  <a:lnTo>
                    <a:pt x="4733" y="4346"/>
                  </a:lnTo>
                  <a:lnTo>
                    <a:pt x="4744" y="4391"/>
                  </a:lnTo>
                  <a:lnTo>
                    <a:pt x="4756" y="4437"/>
                  </a:lnTo>
                  <a:lnTo>
                    <a:pt x="2754" y="5585"/>
                  </a:lnTo>
                  <a:lnTo>
                    <a:pt x="2719" y="5551"/>
                  </a:lnTo>
                  <a:lnTo>
                    <a:pt x="2685" y="5529"/>
                  </a:lnTo>
                  <a:lnTo>
                    <a:pt x="2640" y="5506"/>
                  </a:lnTo>
                  <a:lnTo>
                    <a:pt x="2537" y="5506"/>
                  </a:lnTo>
                  <a:lnTo>
                    <a:pt x="2492" y="5529"/>
                  </a:lnTo>
                  <a:lnTo>
                    <a:pt x="2458" y="5551"/>
                  </a:lnTo>
                  <a:lnTo>
                    <a:pt x="2424" y="5585"/>
                  </a:lnTo>
                  <a:lnTo>
                    <a:pt x="422" y="4437"/>
                  </a:lnTo>
                  <a:lnTo>
                    <a:pt x="433" y="4391"/>
                  </a:lnTo>
                  <a:lnTo>
                    <a:pt x="444" y="4346"/>
                  </a:lnTo>
                  <a:lnTo>
                    <a:pt x="433" y="4311"/>
                  </a:lnTo>
                  <a:lnTo>
                    <a:pt x="422" y="4266"/>
                  </a:lnTo>
                  <a:lnTo>
                    <a:pt x="410" y="4232"/>
                  </a:lnTo>
                  <a:lnTo>
                    <a:pt x="376" y="4198"/>
                  </a:lnTo>
                  <a:lnTo>
                    <a:pt x="353" y="4175"/>
                  </a:lnTo>
                  <a:lnTo>
                    <a:pt x="319" y="4152"/>
                  </a:lnTo>
                  <a:lnTo>
                    <a:pt x="285" y="4141"/>
                  </a:lnTo>
                  <a:lnTo>
                    <a:pt x="240" y="4129"/>
                  </a:lnTo>
                  <a:lnTo>
                    <a:pt x="240" y="1809"/>
                  </a:lnTo>
                  <a:lnTo>
                    <a:pt x="285" y="1809"/>
                  </a:lnTo>
                  <a:lnTo>
                    <a:pt x="319" y="1786"/>
                  </a:lnTo>
                  <a:lnTo>
                    <a:pt x="353" y="1763"/>
                  </a:lnTo>
                  <a:lnTo>
                    <a:pt x="376" y="1741"/>
                  </a:lnTo>
                  <a:lnTo>
                    <a:pt x="410" y="1706"/>
                  </a:lnTo>
                  <a:lnTo>
                    <a:pt x="422" y="1672"/>
                  </a:lnTo>
                  <a:lnTo>
                    <a:pt x="433" y="1638"/>
                  </a:lnTo>
                  <a:lnTo>
                    <a:pt x="444" y="1593"/>
                  </a:lnTo>
                  <a:lnTo>
                    <a:pt x="433" y="1547"/>
                  </a:lnTo>
                  <a:lnTo>
                    <a:pt x="422" y="1513"/>
                  </a:lnTo>
                  <a:lnTo>
                    <a:pt x="2389" y="376"/>
                  </a:lnTo>
                  <a:lnTo>
                    <a:pt x="2424" y="421"/>
                  </a:lnTo>
                  <a:lnTo>
                    <a:pt x="2469" y="455"/>
                  </a:lnTo>
                  <a:lnTo>
                    <a:pt x="2526" y="478"/>
                  </a:lnTo>
                  <a:lnTo>
                    <a:pt x="2583" y="489"/>
                  </a:lnTo>
                  <a:lnTo>
                    <a:pt x="2651" y="478"/>
                  </a:lnTo>
                  <a:lnTo>
                    <a:pt x="2708" y="455"/>
                  </a:lnTo>
                  <a:lnTo>
                    <a:pt x="2754" y="421"/>
                  </a:lnTo>
                  <a:lnTo>
                    <a:pt x="2788" y="376"/>
                  </a:lnTo>
                  <a:close/>
                  <a:moveTo>
                    <a:pt x="2583" y="0"/>
                  </a:moveTo>
                  <a:lnTo>
                    <a:pt x="2537" y="12"/>
                  </a:lnTo>
                  <a:lnTo>
                    <a:pt x="2492" y="23"/>
                  </a:lnTo>
                  <a:lnTo>
                    <a:pt x="2458" y="46"/>
                  </a:lnTo>
                  <a:lnTo>
                    <a:pt x="2412" y="80"/>
                  </a:lnTo>
                  <a:lnTo>
                    <a:pt x="2389" y="114"/>
                  </a:lnTo>
                  <a:lnTo>
                    <a:pt x="2367" y="148"/>
                  </a:lnTo>
                  <a:lnTo>
                    <a:pt x="2355" y="194"/>
                  </a:lnTo>
                  <a:lnTo>
                    <a:pt x="2344" y="250"/>
                  </a:lnTo>
                  <a:lnTo>
                    <a:pt x="2355" y="296"/>
                  </a:lnTo>
                  <a:lnTo>
                    <a:pt x="2367" y="341"/>
                  </a:lnTo>
                  <a:lnTo>
                    <a:pt x="399" y="1468"/>
                  </a:lnTo>
                  <a:lnTo>
                    <a:pt x="365" y="1433"/>
                  </a:lnTo>
                  <a:lnTo>
                    <a:pt x="319" y="1399"/>
                  </a:lnTo>
                  <a:lnTo>
                    <a:pt x="274" y="1377"/>
                  </a:lnTo>
                  <a:lnTo>
                    <a:pt x="171" y="1377"/>
                  </a:lnTo>
                  <a:lnTo>
                    <a:pt x="137" y="1388"/>
                  </a:lnTo>
                  <a:lnTo>
                    <a:pt x="92" y="1411"/>
                  </a:lnTo>
                  <a:lnTo>
                    <a:pt x="58" y="1433"/>
                  </a:lnTo>
                  <a:lnTo>
                    <a:pt x="35" y="1468"/>
                  </a:lnTo>
                  <a:lnTo>
                    <a:pt x="12" y="1513"/>
                  </a:lnTo>
                  <a:lnTo>
                    <a:pt x="1" y="1547"/>
                  </a:lnTo>
                  <a:lnTo>
                    <a:pt x="1" y="1593"/>
                  </a:lnTo>
                  <a:lnTo>
                    <a:pt x="1" y="1638"/>
                  </a:lnTo>
                  <a:lnTo>
                    <a:pt x="12" y="1672"/>
                  </a:lnTo>
                  <a:lnTo>
                    <a:pt x="35" y="1706"/>
                  </a:lnTo>
                  <a:lnTo>
                    <a:pt x="58" y="1741"/>
                  </a:lnTo>
                  <a:lnTo>
                    <a:pt x="80" y="1763"/>
                  </a:lnTo>
                  <a:lnTo>
                    <a:pt x="114" y="1786"/>
                  </a:lnTo>
                  <a:lnTo>
                    <a:pt x="160" y="1797"/>
                  </a:lnTo>
                  <a:lnTo>
                    <a:pt x="194" y="1809"/>
                  </a:lnTo>
                  <a:lnTo>
                    <a:pt x="194" y="4129"/>
                  </a:lnTo>
                  <a:lnTo>
                    <a:pt x="160" y="4141"/>
                  </a:lnTo>
                  <a:lnTo>
                    <a:pt x="114" y="4152"/>
                  </a:lnTo>
                  <a:lnTo>
                    <a:pt x="80" y="4175"/>
                  </a:lnTo>
                  <a:lnTo>
                    <a:pt x="58" y="4209"/>
                  </a:lnTo>
                  <a:lnTo>
                    <a:pt x="35" y="4232"/>
                  </a:lnTo>
                  <a:lnTo>
                    <a:pt x="12" y="4266"/>
                  </a:lnTo>
                  <a:lnTo>
                    <a:pt x="1" y="4311"/>
                  </a:lnTo>
                  <a:lnTo>
                    <a:pt x="1" y="4346"/>
                  </a:lnTo>
                  <a:lnTo>
                    <a:pt x="1" y="4391"/>
                  </a:lnTo>
                  <a:lnTo>
                    <a:pt x="12" y="4437"/>
                  </a:lnTo>
                  <a:lnTo>
                    <a:pt x="35" y="4471"/>
                  </a:lnTo>
                  <a:lnTo>
                    <a:pt x="58" y="4505"/>
                  </a:lnTo>
                  <a:lnTo>
                    <a:pt x="92" y="4539"/>
                  </a:lnTo>
                  <a:lnTo>
                    <a:pt x="137" y="4550"/>
                  </a:lnTo>
                  <a:lnTo>
                    <a:pt x="171" y="4562"/>
                  </a:lnTo>
                  <a:lnTo>
                    <a:pt x="217" y="4573"/>
                  </a:lnTo>
                  <a:lnTo>
                    <a:pt x="274" y="4562"/>
                  </a:lnTo>
                  <a:lnTo>
                    <a:pt x="319" y="4550"/>
                  </a:lnTo>
                  <a:lnTo>
                    <a:pt x="365" y="4516"/>
                  </a:lnTo>
                  <a:lnTo>
                    <a:pt x="399" y="4471"/>
                  </a:lnTo>
                  <a:lnTo>
                    <a:pt x="2401" y="5631"/>
                  </a:lnTo>
                  <a:lnTo>
                    <a:pt x="2389" y="5665"/>
                  </a:lnTo>
                  <a:lnTo>
                    <a:pt x="2389" y="5699"/>
                  </a:lnTo>
                  <a:lnTo>
                    <a:pt x="2401" y="5756"/>
                  </a:lnTo>
                  <a:lnTo>
                    <a:pt x="2424" y="5802"/>
                  </a:lnTo>
                  <a:lnTo>
                    <a:pt x="2754" y="5802"/>
                  </a:lnTo>
                  <a:lnTo>
                    <a:pt x="2776" y="5756"/>
                  </a:lnTo>
                  <a:lnTo>
                    <a:pt x="2788" y="5699"/>
                  </a:lnTo>
                  <a:lnTo>
                    <a:pt x="2788" y="5665"/>
                  </a:lnTo>
                  <a:lnTo>
                    <a:pt x="2776" y="5631"/>
                  </a:lnTo>
                  <a:lnTo>
                    <a:pt x="4778" y="4471"/>
                  </a:lnTo>
                  <a:lnTo>
                    <a:pt x="4812" y="4516"/>
                  </a:lnTo>
                  <a:lnTo>
                    <a:pt x="4847" y="4550"/>
                  </a:lnTo>
                  <a:lnTo>
                    <a:pt x="4903" y="4562"/>
                  </a:lnTo>
                  <a:lnTo>
                    <a:pt x="4960" y="4573"/>
                  </a:lnTo>
                  <a:lnTo>
                    <a:pt x="5017" y="4562"/>
                  </a:lnTo>
                  <a:lnTo>
                    <a:pt x="5063" y="4550"/>
                  </a:lnTo>
                  <a:lnTo>
                    <a:pt x="5108" y="4516"/>
                  </a:lnTo>
                  <a:lnTo>
                    <a:pt x="5142" y="4471"/>
                  </a:lnTo>
                  <a:lnTo>
                    <a:pt x="7167" y="5642"/>
                  </a:lnTo>
                  <a:lnTo>
                    <a:pt x="7156" y="5699"/>
                  </a:lnTo>
                  <a:lnTo>
                    <a:pt x="7167" y="5756"/>
                  </a:lnTo>
                  <a:lnTo>
                    <a:pt x="7190" y="5802"/>
                  </a:lnTo>
                  <a:lnTo>
                    <a:pt x="7486" y="5802"/>
                  </a:lnTo>
                  <a:lnTo>
                    <a:pt x="7508" y="5756"/>
                  </a:lnTo>
                  <a:lnTo>
                    <a:pt x="7520" y="5699"/>
                  </a:lnTo>
                  <a:lnTo>
                    <a:pt x="7508" y="5665"/>
                  </a:lnTo>
                  <a:lnTo>
                    <a:pt x="7497" y="5631"/>
                  </a:lnTo>
                  <a:lnTo>
                    <a:pt x="7463" y="5574"/>
                  </a:lnTo>
                  <a:lnTo>
                    <a:pt x="7406" y="5540"/>
                  </a:lnTo>
                  <a:lnTo>
                    <a:pt x="7372" y="5529"/>
                  </a:lnTo>
                  <a:lnTo>
                    <a:pt x="7338" y="5517"/>
                  </a:lnTo>
                  <a:lnTo>
                    <a:pt x="7292" y="5529"/>
                  </a:lnTo>
                  <a:lnTo>
                    <a:pt x="7247" y="5540"/>
                  </a:lnTo>
                  <a:lnTo>
                    <a:pt x="7213" y="5574"/>
                  </a:lnTo>
                  <a:lnTo>
                    <a:pt x="7190" y="5608"/>
                  </a:lnTo>
                  <a:lnTo>
                    <a:pt x="5165" y="4437"/>
                  </a:lnTo>
                  <a:lnTo>
                    <a:pt x="5176" y="4391"/>
                  </a:lnTo>
                  <a:lnTo>
                    <a:pt x="5176" y="4346"/>
                  </a:lnTo>
                  <a:lnTo>
                    <a:pt x="5176" y="4311"/>
                  </a:lnTo>
                  <a:lnTo>
                    <a:pt x="5165" y="4266"/>
                  </a:lnTo>
                  <a:lnTo>
                    <a:pt x="5142" y="4232"/>
                  </a:lnTo>
                  <a:lnTo>
                    <a:pt x="5120" y="4198"/>
                  </a:lnTo>
                  <a:lnTo>
                    <a:pt x="5097" y="4175"/>
                  </a:lnTo>
                  <a:lnTo>
                    <a:pt x="5063" y="4152"/>
                  </a:lnTo>
                  <a:lnTo>
                    <a:pt x="5017" y="4141"/>
                  </a:lnTo>
                  <a:lnTo>
                    <a:pt x="4983" y="4129"/>
                  </a:lnTo>
                  <a:lnTo>
                    <a:pt x="4983" y="1832"/>
                  </a:lnTo>
                  <a:lnTo>
                    <a:pt x="5029" y="1832"/>
                  </a:lnTo>
                  <a:lnTo>
                    <a:pt x="5063" y="1809"/>
                  </a:lnTo>
                  <a:lnTo>
                    <a:pt x="5108" y="1786"/>
                  </a:lnTo>
                  <a:lnTo>
                    <a:pt x="5142" y="1763"/>
                  </a:lnTo>
                  <a:lnTo>
                    <a:pt x="5165" y="1718"/>
                  </a:lnTo>
                  <a:lnTo>
                    <a:pt x="5188" y="1684"/>
                  </a:lnTo>
                  <a:lnTo>
                    <a:pt x="5199" y="1638"/>
                  </a:lnTo>
                  <a:lnTo>
                    <a:pt x="5199" y="1593"/>
                  </a:lnTo>
                  <a:lnTo>
                    <a:pt x="5199" y="1547"/>
                  </a:lnTo>
                  <a:lnTo>
                    <a:pt x="5188" y="1502"/>
                  </a:lnTo>
                  <a:lnTo>
                    <a:pt x="5165" y="1456"/>
                  </a:lnTo>
                  <a:lnTo>
                    <a:pt x="5131" y="1422"/>
                  </a:lnTo>
                  <a:lnTo>
                    <a:pt x="5097" y="1388"/>
                  </a:lnTo>
                  <a:lnTo>
                    <a:pt x="5051" y="1365"/>
                  </a:lnTo>
                  <a:lnTo>
                    <a:pt x="5006" y="1354"/>
                  </a:lnTo>
                  <a:lnTo>
                    <a:pt x="4892" y="1354"/>
                  </a:lnTo>
                  <a:lnTo>
                    <a:pt x="4835" y="1377"/>
                  </a:lnTo>
                  <a:lnTo>
                    <a:pt x="4790" y="1411"/>
                  </a:lnTo>
                  <a:lnTo>
                    <a:pt x="4756" y="1456"/>
                  </a:lnTo>
                  <a:lnTo>
                    <a:pt x="2810" y="341"/>
                  </a:lnTo>
                  <a:lnTo>
                    <a:pt x="2822" y="296"/>
                  </a:lnTo>
                  <a:lnTo>
                    <a:pt x="2833" y="250"/>
                  </a:lnTo>
                  <a:lnTo>
                    <a:pt x="2822" y="194"/>
                  </a:lnTo>
                  <a:lnTo>
                    <a:pt x="2810" y="148"/>
                  </a:lnTo>
                  <a:lnTo>
                    <a:pt x="2788" y="114"/>
                  </a:lnTo>
                  <a:lnTo>
                    <a:pt x="2765" y="80"/>
                  </a:lnTo>
                  <a:lnTo>
                    <a:pt x="2719" y="46"/>
                  </a:lnTo>
                  <a:lnTo>
                    <a:pt x="2685" y="23"/>
                  </a:lnTo>
                  <a:lnTo>
                    <a:pt x="2640" y="12"/>
                  </a:lnTo>
                  <a:lnTo>
                    <a:pt x="2583"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388529" cy="5074369"/>
            </a:xfrm>
            <a:custGeom>
              <a:avLst/>
              <a:gdLst/>
              <a:ahLst/>
              <a:cxnLst/>
              <a:rect l="l" t="t" r="r" b="b"/>
              <a:pathLst>
                <a:path w="32375" h="48482" extrusionOk="0">
                  <a:moveTo>
                    <a:pt x="3925" y="2662"/>
                  </a:moveTo>
                  <a:lnTo>
                    <a:pt x="5892" y="3799"/>
                  </a:lnTo>
                  <a:lnTo>
                    <a:pt x="5881" y="3845"/>
                  </a:lnTo>
                  <a:lnTo>
                    <a:pt x="5870" y="3879"/>
                  </a:lnTo>
                  <a:lnTo>
                    <a:pt x="5881" y="3925"/>
                  </a:lnTo>
                  <a:lnTo>
                    <a:pt x="5892" y="3959"/>
                  </a:lnTo>
                  <a:lnTo>
                    <a:pt x="5904" y="3993"/>
                  </a:lnTo>
                  <a:lnTo>
                    <a:pt x="5927" y="4027"/>
                  </a:lnTo>
                  <a:lnTo>
                    <a:pt x="5983" y="4072"/>
                  </a:lnTo>
                  <a:lnTo>
                    <a:pt x="6029" y="4084"/>
                  </a:lnTo>
                  <a:lnTo>
                    <a:pt x="6063" y="4095"/>
                  </a:lnTo>
                  <a:lnTo>
                    <a:pt x="6063" y="6473"/>
                  </a:lnTo>
                  <a:lnTo>
                    <a:pt x="6006" y="6484"/>
                  </a:lnTo>
                  <a:lnTo>
                    <a:pt x="5961" y="6529"/>
                  </a:lnTo>
                  <a:lnTo>
                    <a:pt x="5927" y="6575"/>
                  </a:lnTo>
                  <a:lnTo>
                    <a:pt x="5915" y="6643"/>
                  </a:lnTo>
                  <a:lnTo>
                    <a:pt x="5927" y="6689"/>
                  </a:lnTo>
                  <a:lnTo>
                    <a:pt x="3879" y="7872"/>
                  </a:lnTo>
                  <a:lnTo>
                    <a:pt x="3845" y="7838"/>
                  </a:lnTo>
                  <a:lnTo>
                    <a:pt x="3811" y="7815"/>
                  </a:lnTo>
                  <a:lnTo>
                    <a:pt x="3765" y="7804"/>
                  </a:lnTo>
                  <a:lnTo>
                    <a:pt x="3720" y="7792"/>
                  </a:lnTo>
                  <a:lnTo>
                    <a:pt x="3674" y="7804"/>
                  </a:lnTo>
                  <a:lnTo>
                    <a:pt x="3629" y="7815"/>
                  </a:lnTo>
                  <a:lnTo>
                    <a:pt x="3595" y="7838"/>
                  </a:lnTo>
                  <a:lnTo>
                    <a:pt x="3561" y="7872"/>
                  </a:lnTo>
                  <a:lnTo>
                    <a:pt x="1570" y="6723"/>
                  </a:lnTo>
                  <a:lnTo>
                    <a:pt x="1581" y="6689"/>
                  </a:lnTo>
                  <a:lnTo>
                    <a:pt x="1593" y="6643"/>
                  </a:lnTo>
                  <a:lnTo>
                    <a:pt x="1581" y="6598"/>
                  </a:lnTo>
                  <a:lnTo>
                    <a:pt x="1570" y="6552"/>
                  </a:lnTo>
                  <a:lnTo>
                    <a:pt x="1558" y="6507"/>
                  </a:lnTo>
                  <a:lnTo>
                    <a:pt x="1524" y="6473"/>
                  </a:lnTo>
                  <a:lnTo>
                    <a:pt x="1490" y="6450"/>
                  </a:lnTo>
                  <a:lnTo>
                    <a:pt x="1456" y="6427"/>
                  </a:lnTo>
                  <a:lnTo>
                    <a:pt x="1411" y="6404"/>
                  </a:lnTo>
                  <a:lnTo>
                    <a:pt x="1365" y="6404"/>
                  </a:lnTo>
                  <a:lnTo>
                    <a:pt x="1365" y="4050"/>
                  </a:lnTo>
                  <a:lnTo>
                    <a:pt x="1433" y="4038"/>
                  </a:lnTo>
                  <a:lnTo>
                    <a:pt x="1479" y="3993"/>
                  </a:lnTo>
                  <a:lnTo>
                    <a:pt x="1513" y="3947"/>
                  </a:lnTo>
                  <a:lnTo>
                    <a:pt x="1524" y="3879"/>
                  </a:lnTo>
                  <a:lnTo>
                    <a:pt x="1524" y="3845"/>
                  </a:lnTo>
                  <a:lnTo>
                    <a:pt x="1513" y="3811"/>
                  </a:lnTo>
                  <a:lnTo>
                    <a:pt x="3515" y="2662"/>
                  </a:lnTo>
                  <a:lnTo>
                    <a:pt x="3549" y="2707"/>
                  </a:lnTo>
                  <a:lnTo>
                    <a:pt x="3606" y="2741"/>
                  </a:lnTo>
                  <a:lnTo>
                    <a:pt x="3663" y="2764"/>
                  </a:lnTo>
                  <a:lnTo>
                    <a:pt x="3720" y="2776"/>
                  </a:lnTo>
                  <a:lnTo>
                    <a:pt x="3777" y="2764"/>
                  </a:lnTo>
                  <a:lnTo>
                    <a:pt x="3834" y="2741"/>
                  </a:lnTo>
                  <a:lnTo>
                    <a:pt x="3879" y="2707"/>
                  </a:lnTo>
                  <a:lnTo>
                    <a:pt x="3925" y="2662"/>
                  </a:lnTo>
                  <a:close/>
                  <a:moveTo>
                    <a:pt x="8668" y="2662"/>
                  </a:moveTo>
                  <a:lnTo>
                    <a:pt x="10602" y="3777"/>
                  </a:lnTo>
                  <a:lnTo>
                    <a:pt x="10579" y="3834"/>
                  </a:lnTo>
                  <a:lnTo>
                    <a:pt x="10579" y="3879"/>
                  </a:lnTo>
                  <a:lnTo>
                    <a:pt x="10579" y="3925"/>
                  </a:lnTo>
                  <a:lnTo>
                    <a:pt x="10602" y="3970"/>
                  </a:lnTo>
                  <a:lnTo>
                    <a:pt x="10613" y="4016"/>
                  </a:lnTo>
                  <a:lnTo>
                    <a:pt x="10647" y="4050"/>
                  </a:lnTo>
                  <a:lnTo>
                    <a:pt x="10681" y="4084"/>
                  </a:lnTo>
                  <a:lnTo>
                    <a:pt x="10716" y="4107"/>
                  </a:lnTo>
                  <a:lnTo>
                    <a:pt x="10761" y="4118"/>
                  </a:lnTo>
                  <a:lnTo>
                    <a:pt x="10807" y="4129"/>
                  </a:lnTo>
                  <a:lnTo>
                    <a:pt x="10807" y="6450"/>
                  </a:lnTo>
                  <a:lnTo>
                    <a:pt x="10738" y="6473"/>
                  </a:lnTo>
                  <a:lnTo>
                    <a:pt x="10681" y="6518"/>
                  </a:lnTo>
                  <a:lnTo>
                    <a:pt x="10647" y="6575"/>
                  </a:lnTo>
                  <a:lnTo>
                    <a:pt x="10636" y="6643"/>
                  </a:lnTo>
                  <a:lnTo>
                    <a:pt x="10647" y="6700"/>
                  </a:lnTo>
                  <a:lnTo>
                    <a:pt x="8634" y="7860"/>
                  </a:lnTo>
                  <a:lnTo>
                    <a:pt x="8600" y="7826"/>
                  </a:lnTo>
                  <a:lnTo>
                    <a:pt x="8554" y="7804"/>
                  </a:lnTo>
                  <a:lnTo>
                    <a:pt x="8509" y="7781"/>
                  </a:lnTo>
                  <a:lnTo>
                    <a:pt x="8406" y="7781"/>
                  </a:lnTo>
                  <a:lnTo>
                    <a:pt x="8361" y="7804"/>
                  </a:lnTo>
                  <a:lnTo>
                    <a:pt x="8327" y="7826"/>
                  </a:lnTo>
                  <a:lnTo>
                    <a:pt x="8293" y="7872"/>
                  </a:lnTo>
                  <a:lnTo>
                    <a:pt x="6256" y="6689"/>
                  </a:lnTo>
                  <a:lnTo>
                    <a:pt x="6268" y="6643"/>
                  </a:lnTo>
                  <a:lnTo>
                    <a:pt x="6256" y="6575"/>
                  </a:lnTo>
                  <a:lnTo>
                    <a:pt x="6222" y="6518"/>
                  </a:lnTo>
                  <a:lnTo>
                    <a:pt x="6165" y="6484"/>
                  </a:lnTo>
                  <a:lnTo>
                    <a:pt x="6109" y="6461"/>
                  </a:lnTo>
                  <a:lnTo>
                    <a:pt x="6109" y="4095"/>
                  </a:lnTo>
                  <a:lnTo>
                    <a:pt x="6143" y="4084"/>
                  </a:lnTo>
                  <a:lnTo>
                    <a:pt x="6188" y="4072"/>
                  </a:lnTo>
                  <a:lnTo>
                    <a:pt x="6222" y="4050"/>
                  </a:lnTo>
                  <a:lnTo>
                    <a:pt x="6245" y="4027"/>
                  </a:lnTo>
                  <a:lnTo>
                    <a:pt x="6268" y="3993"/>
                  </a:lnTo>
                  <a:lnTo>
                    <a:pt x="6291" y="3959"/>
                  </a:lnTo>
                  <a:lnTo>
                    <a:pt x="6302" y="3925"/>
                  </a:lnTo>
                  <a:lnTo>
                    <a:pt x="6302" y="3879"/>
                  </a:lnTo>
                  <a:lnTo>
                    <a:pt x="6302" y="3834"/>
                  </a:lnTo>
                  <a:lnTo>
                    <a:pt x="6291" y="3799"/>
                  </a:lnTo>
                  <a:lnTo>
                    <a:pt x="8259" y="2662"/>
                  </a:lnTo>
                  <a:lnTo>
                    <a:pt x="8293" y="2707"/>
                  </a:lnTo>
                  <a:lnTo>
                    <a:pt x="8338" y="2741"/>
                  </a:lnTo>
                  <a:lnTo>
                    <a:pt x="8395" y="2764"/>
                  </a:lnTo>
                  <a:lnTo>
                    <a:pt x="8463" y="2776"/>
                  </a:lnTo>
                  <a:lnTo>
                    <a:pt x="8520" y="2764"/>
                  </a:lnTo>
                  <a:lnTo>
                    <a:pt x="8577" y="2741"/>
                  </a:lnTo>
                  <a:lnTo>
                    <a:pt x="8623" y="2707"/>
                  </a:lnTo>
                  <a:lnTo>
                    <a:pt x="8668" y="2662"/>
                  </a:lnTo>
                  <a:close/>
                  <a:moveTo>
                    <a:pt x="18121" y="2650"/>
                  </a:moveTo>
                  <a:lnTo>
                    <a:pt x="20089" y="3788"/>
                  </a:lnTo>
                  <a:lnTo>
                    <a:pt x="20066" y="3834"/>
                  </a:lnTo>
                  <a:lnTo>
                    <a:pt x="20066" y="3879"/>
                  </a:lnTo>
                  <a:lnTo>
                    <a:pt x="20066" y="3925"/>
                  </a:lnTo>
                  <a:lnTo>
                    <a:pt x="20078" y="3970"/>
                  </a:lnTo>
                  <a:lnTo>
                    <a:pt x="20100" y="4016"/>
                  </a:lnTo>
                  <a:lnTo>
                    <a:pt x="20134" y="4050"/>
                  </a:lnTo>
                  <a:lnTo>
                    <a:pt x="20157" y="4072"/>
                  </a:lnTo>
                  <a:lnTo>
                    <a:pt x="20203" y="4095"/>
                  </a:lnTo>
                  <a:lnTo>
                    <a:pt x="20237" y="4118"/>
                  </a:lnTo>
                  <a:lnTo>
                    <a:pt x="20282" y="4129"/>
                  </a:lnTo>
                  <a:lnTo>
                    <a:pt x="20282" y="6382"/>
                  </a:lnTo>
                  <a:lnTo>
                    <a:pt x="20237" y="6393"/>
                  </a:lnTo>
                  <a:lnTo>
                    <a:pt x="20191" y="6416"/>
                  </a:lnTo>
                  <a:lnTo>
                    <a:pt x="20157" y="6438"/>
                  </a:lnTo>
                  <a:lnTo>
                    <a:pt x="20123" y="6473"/>
                  </a:lnTo>
                  <a:lnTo>
                    <a:pt x="20089" y="6507"/>
                  </a:lnTo>
                  <a:lnTo>
                    <a:pt x="20078" y="6541"/>
                  </a:lnTo>
                  <a:lnTo>
                    <a:pt x="20055" y="6586"/>
                  </a:lnTo>
                  <a:lnTo>
                    <a:pt x="20055" y="6643"/>
                  </a:lnTo>
                  <a:lnTo>
                    <a:pt x="20055" y="6689"/>
                  </a:lnTo>
                  <a:lnTo>
                    <a:pt x="20078" y="6734"/>
                  </a:lnTo>
                  <a:lnTo>
                    <a:pt x="18098" y="7872"/>
                  </a:lnTo>
                  <a:lnTo>
                    <a:pt x="18064" y="7838"/>
                  </a:lnTo>
                  <a:lnTo>
                    <a:pt x="18030" y="7815"/>
                  </a:lnTo>
                  <a:lnTo>
                    <a:pt x="17985" y="7804"/>
                  </a:lnTo>
                  <a:lnTo>
                    <a:pt x="17939" y="7792"/>
                  </a:lnTo>
                  <a:lnTo>
                    <a:pt x="17894" y="7804"/>
                  </a:lnTo>
                  <a:lnTo>
                    <a:pt x="17848" y="7815"/>
                  </a:lnTo>
                  <a:lnTo>
                    <a:pt x="17814" y="7838"/>
                  </a:lnTo>
                  <a:lnTo>
                    <a:pt x="17780" y="7872"/>
                  </a:lnTo>
                  <a:lnTo>
                    <a:pt x="15800" y="6734"/>
                  </a:lnTo>
                  <a:lnTo>
                    <a:pt x="15812" y="6689"/>
                  </a:lnTo>
                  <a:lnTo>
                    <a:pt x="15812" y="6643"/>
                  </a:lnTo>
                  <a:lnTo>
                    <a:pt x="15812" y="6598"/>
                  </a:lnTo>
                  <a:lnTo>
                    <a:pt x="15800" y="6552"/>
                  </a:lnTo>
                  <a:lnTo>
                    <a:pt x="15778" y="6507"/>
                  </a:lnTo>
                  <a:lnTo>
                    <a:pt x="15755" y="6473"/>
                  </a:lnTo>
                  <a:lnTo>
                    <a:pt x="15721" y="6438"/>
                  </a:lnTo>
                  <a:lnTo>
                    <a:pt x="15675" y="6416"/>
                  </a:lnTo>
                  <a:lnTo>
                    <a:pt x="15641" y="6404"/>
                  </a:lnTo>
                  <a:lnTo>
                    <a:pt x="15584" y="6393"/>
                  </a:lnTo>
                  <a:lnTo>
                    <a:pt x="15584" y="4061"/>
                  </a:lnTo>
                  <a:lnTo>
                    <a:pt x="15653" y="4038"/>
                  </a:lnTo>
                  <a:lnTo>
                    <a:pt x="15698" y="4004"/>
                  </a:lnTo>
                  <a:lnTo>
                    <a:pt x="15732" y="3947"/>
                  </a:lnTo>
                  <a:lnTo>
                    <a:pt x="15744" y="3879"/>
                  </a:lnTo>
                  <a:lnTo>
                    <a:pt x="15744" y="3845"/>
                  </a:lnTo>
                  <a:lnTo>
                    <a:pt x="15732" y="3811"/>
                  </a:lnTo>
                  <a:lnTo>
                    <a:pt x="17757" y="2650"/>
                  </a:lnTo>
                  <a:lnTo>
                    <a:pt x="17791" y="2685"/>
                  </a:lnTo>
                  <a:lnTo>
                    <a:pt x="17837" y="2719"/>
                  </a:lnTo>
                  <a:lnTo>
                    <a:pt x="17882" y="2741"/>
                  </a:lnTo>
                  <a:lnTo>
                    <a:pt x="17939" y="2753"/>
                  </a:lnTo>
                  <a:lnTo>
                    <a:pt x="17996" y="2741"/>
                  </a:lnTo>
                  <a:lnTo>
                    <a:pt x="18041" y="2719"/>
                  </a:lnTo>
                  <a:lnTo>
                    <a:pt x="18087" y="2696"/>
                  </a:lnTo>
                  <a:lnTo>
                    <a:pt x="18121" y="2650"/>
                  </a:lnTo>
                  <a:close/>
                  <a:moveTo>
                    <a:pt x="20089" y="6768"/>
                  </a:moveTo>
                  <a:lnTo>
                    <a:pt x="20134" y="6825"/>
                  </a:lnTo>
                  <a:lnTo>
                    <a:pt x="20180" y="6859"/>
                  </a:lnTo>
                  <a:lnTo>
                    <a:pt x="20248" y="6882"/>
                  </a:lnTo>
                  <a:lnTo>
                    <a:pt x="20305" y="6893"/>
                  </a:lnTo>
                  <a:lnTo>
                    <a:pt x="20373" y="6882"/>
                  </a:lnTo>
                  <a:lnTo>
                    <a:pt x="20442" y="6859"/>
                  </a:lnTo>
                  <a:lnTo>
                    <a:pt x="20487" y="6825"/>
                  </a:lnTo>
                  <a:lnTo>
                    <a:pt x="20533" y="6780"/>
                  </a:lnTo>
                  <a:lnTo>
                    <a:pt x="22489" y="7906"/>
                  </a:lnTo>
                  <a:lnTo>
                    <a:pt x="22478" y="7951"/>
                  </a:lnTo>
                  <a:lnTo>
                    <a:pt x="22478" y="7986"/>
                  </a:lnTo>
                  <a:lnTo>
                    <a:pt x="22478" y="8031"/>
                  </a:lnTo>
                  <a:lnTo>
                    <a:pt x="22489" y="8065"/>
                  </a:lnTo>
                  <a:lnTo>
                    <a:pt x="22535" y="8122"/>
                  </a:lnTo>
                  <a:lnTo>
                    <a:pt x="22580" y="8168"/>
                  </a:lnTo>
                  <a:lnTo>
                    <a:pt x="22660" y="8190"/>
                  </a:lnTo>
                  <a:lnTo>
                    <a:pt x="22660" y="10477"/>
                  </a:lnTo>
                  <a:lnTo>
                    <a:pt x="22603" y="10488"/>
                  </a:lnTo>
                  <a:lnTo>
                    <a:pt x="22557" y="10511"/>
                  </a:lnTo>
                  <a:lnTo>
                    <a:pt x="22523" y="10534"/>
                  </a:lnTo>
                  <a:lnTo>
                    <a:pt x="22489" y="10568"/>
                  </a:lnTo>
                  <a:lnTo>
                    <a:pt x="22455" y="10602"/>
                  </a:lnTo>
                  <a:lnTo>
                    <a:pt x="22432" y="10647"/>
                  </a:lnTo>
                  <a:lnTo>
                    <a:pt x="22421" y="10693"/>
                  </a:lnTo>
                  <a:lnTo>
                    <a:pt x="22410" y="10750"/>
                  </a:lnTo>
                  <a:lnTo>
                    <a:pt x="22421" y="10795"/>
                  </a:lnTo>
                  <a:lnTo>
                    <a:pt x="22432" y="10841"/>
                  </a:lnTo>
                  <a:lnTo>
                    <a:pt x="20533" y="11944"/>
                  </a:lnTo>
                  <a:lnTo>
                    <a:pt x="20487" y="11899"/>
                  </a:lnTo>
                  <a:lnTo>
                    <a:pt x="20442" y="11853"/>
                  </a:lnTo>
                  <a:lnTo>
                    <a:pt x="20373" y="11830"/>
                  </a:lnTo>
                  <a:lnTo>
                    <a:pt x="20248" y="11830"/>
                  </a:lnTo>
                  <a:lnTo>
                    <a:pt x="20180" y="11853"/>
                  </a:lnTo>
                  <a:lnTo>
                    <a:pt x="20134" y="11899"/>
                  </a:lnTo>
                  <a:lnTo>
                    <a:pt x="20089" y="11944"/>
                  </a:lnTo>
                  <a:lnTo>
                    <a:pt x="18167" y="10829"/>
                  </a:lnTo>
                  <a:lnTo>
                    <a:pt x="18178" y="10795"/>
                  </a:lnTo>
                  <a:lnTo>
                    <a:pt x="18178" y="10750"/>
                  </a:lnTo>
                  <a:lnTo>
                    <a:pt x="18178" y="10704"/>
                  </a:lnTo>
                  <a:lnTo>
                    <a:pt x="18167" y="10659"/>
                  </a:lnTo>
                  <a:lnTo>
                    <a:pt x="18144" y="10613"/>
                  </a:lnTo>
                  <a:lnTo>
                    <a:pt x="18121" y="10579"/>
                  </a:lnTo>
                  <a:lnTo>
                    <a:pt x="18087" y="10556"/>
                  </a:lnTo>
                  <a:lnTo>
                    <a:pt x="18041" y="10534"/>
                  </a:lnTo>
                  <a:lnTo>
                    <a:pt x="18007" y="10522"/>
                  </a:lnTo>
                  <a:lnTo>
                    <a:pt x="17962" y="10511"/>
                  </a:lnTo>
                  <a:lnTo>
                    <a:pt x="17962" y="8179"/>
                  </a:lnTo>
                  <a:lnTo>
                    <a:pt x="18030" y="8156"/>
                  </a:lnTo>
                  <a:lnTo>
                    <a:pt x="18087" y="8122"/>
                  </a:lnTo>
                  <a:lnTo>
                    <a:pt x="18121" y="8054"/>
                  </a:lnTo>
                  <a:lnTo>
                    <a:pt x="18132" y="8020"/>
                  </a:lnTo>
                  <a:lnTo>
                    <a:pt x="18132" y="7986"/>
                  </a:lnTo>
                  <a:lnTo>
                    <a:pt x="18132" y="7951"/>
                  </a:lnTo>
                  <a:lnTo>
                    <a:pt x="18121" y="7917"/>
                  </a:lnTo>
                  <a:lnTo>
                    <a:pt x="20089" y="6768"/>
                  </a:lnTo>
                  <a:close/>
                  <a:moveTo>
                    <a:pt x="25219" y="6746"/>
                  </a:moveTo>
                  <a:lnTo>
                    <a:pt x="27176" y="7872"/>
                  </a:lnTo>
                  <a:lnTo>
                    <a:pt x="27153" y="7929"/>
                  </a:lnTo>
                  <a:lnTo>
                    <a:pt x="27153" y="7986"/>
                  </a:lnTo>
                  <a:lnTo>
                    <a:pt x="27153" y="8042"/>
                  </a:lnTo>
                  <a:lnTo>
                    <a:pt x="27176" y="8088"/>
                  </a:lnTo>
                  <a:lnTo>
                    <a:pt x="27199" y="8133"/>
                  </a:lnTo>
                  <a:lnTo>
                    <a:pt x="27221" y="8168"/>
                  </a:lnTo>
                  <a:lnTo>
                    <a:pt x="27255" y="8202"/>
                  </a:lnTo>
                  <a:lnTo>
                    <a:pt x="27301" y="8224"/>
                  </a:lnTo>
                  <a:lnTo>
                    <a:pt x="27346" y="8247"/>
                  </a:lnTo>
                  <a:lnTo>
                    <a:pt x="27392" y="8259"/>
                  </a:lnTo>
                  <a:lnTo>
                    <a:pt x="27392" y="10579"/>
                  </a:lnTo>
                  <a:lnTo>
                    <a:pt x="27335" y="10602"/>
                  </a:lnTo>
                  <a:lnTo>
                    <a:pt x="27290" y="10636"/>
                  </a:lnTo>
                  <a:lnTo>
                    <a:pt x="27255" y="10681"/>
                  </a:lnTo>
                  <a:lnTo>
                    <a:pt x="27244" y="10750"/>
                  </a:lnTo>
                  <a:lnTo>
                    <a:pt x="27255" y="10795"/>
                  </a:lnTo>
                  <a:lnTo>
                    <a:pt x="25265" y="11944"/>
                  </a:lnTo>
                  <a:lnTo>
                    <a:pt x="25231" y="11899"/>
                  </a:lnTo>
                  <a:lnTo>
                    <a:pt x="25174" y="11865"/>
                  </a:lnTo>
                  <a:lnTo>
                    <a:pt x="25117" y="11842"/>
                  </a:lnTo>
                  <a:lnTo>
                    <a:pt x="25049" y="11830"/>
                  </a:lnTo>
                  <a:lnTo>
                    <a:pt x="24980" y="11842"/>
                  </a:lnTo>
                  <a:lnTo>
                    <a:pt x="24923" y="11865"/>
                  </a:lnTo>
                  <a:lnTo>
                    <a:pt x="24878" y="11899"/>
                  </a:lnTo>
                  <a:lnTo>
                    <a:pt x="24832" y="11944"/>
                  </a:lnTo>
                  <a:lnTo>
                    <a:pt x="22933" y="10841"/>
                  </a:lnTo>
                  <a:lnTo>
                    <a:pt x="22944" y="10795"/>
                  </a:lnTo>
                  <a:lnTo>
                    <a:pt x="22944" y="10750"/>
                  </a:lnTo>
                  <a:lnTo>
                    <a:pt x="22944" y="10693"/>
                  </a:lnTo>
                  <a:lnTo>
                    <a:pt x="22933" y="10647"/>
                  </a:lnTo>
                  <a:lnTo>
                    <a:pt x="22910" y="10602"/>
                  </a:lnTo>
                  <a:lnTo>
                    <a:pt x="22876" y="10568"/>
                  </a:lnTo>
                  <a:lnTo>
                    <a:pt x="22842" y="10534"/>
                  </a:lnTo>
                  <a:lnTo>
                    <a:pt x="22796" y="10511"/>
                  </a:lnTo>
                  <a:lnTo>
                    <a:pt x="22751" y="10488"/>
                  </a:lnTo>
                  <a:lnTo>
                    <a:pt x="22705" y="10477"/>
                  </a:lnTo>
                  <a:lnTo>
                    <a:pt x="22705" y="8190"/>
                  </a:lnTo>
                  <a:lnTo>
                    <a:pt x="22739" y="8179"/>
                  </a:lnTo>
                  <a:lnTo>
                    <a:pt x="22774" y="8168"/>
                  </a:lnTo>
                  <a:lnTo>
                    <a:pt x="22830" y="8122"/>
                  </a:lnTo>
                  <a:lnTo>
                    <a:pt x="22865" y="8065"/>
                  </a:lnTo>
                  <a:lnTo>
                    <a:pt x="22876" y="8031"/>
                  </a:lnTo>
                  <a:lnTo>
                    <a:pt x="22887" y="7986"/>
                  </a:lnTo>
                  <a:lnTo>
                    <a:pt x="22876" y="7951"/>
                  </a:lnTo>
                  <a:lnTo>
                    <a:pt x="22865" y="7906"/>
                  </a:lnTo>
                  <a:lnTo>
                    <a:pt x="24878" y="6746"/>
                  </a:lnTo>
                  <a:lnTo>
                    <a:pt x="24912" y="6791"/>
                  </a:lnTo>
                  <a:lnTo>
                    <a:pt x="24946" y="6814"/>
                  </a:lnTo>
                  <a:lnTo>
                    <a:pt x="24992" y="6837"/>
                  </a:lnTo>
                  <a:lnTo>
                    <a:pt x="25049" y="6848"/>
                  </a:lnTo>
                  <a:lnTo>
                    <a:pt x="25106" y="6837"/>
                  </a:lnTo>
                  <a:lnTo>
                    <a:pt x="25151" y="6814"/>
                  </a:lnTo>
                  <a:lnTo>
                    <a:pt x="25197" y="6791"/>
                  </a:lnTo>
                  <a:lnTo>
                    <a:pt x="25219" y="6746"/>
                  </a:lnTo>
                  <a:close/>
                  <a:moveTo>
                    <a:pt x="29986" y="6757"/>
                  </a:moveTo>
                  <a:lnTo>
                    <a:pt x="31976" y="7906"/>
                  </a:lnTo>
                  <a:lnTo>
                    <a:pt x="31965" y="7951"/>
                  </a:lnTo>
                  <a:lnTo>
                    <a:pt x="31953" y="7986"/>
                  </a:lnTo>
                  <a:lnTo>
                    <a:pt x="31965" y="8031"/>
                  </a:lnTo>
                  <a:lnTo>
                    <a:pt x="31976" y="8065"/>
                  </a:lnTo>
                  <a:lnTo>
                    <a:pt x="32010" y="8122"/>
                  </a:lnTo>
                  <a:lnTo>
                    <a:pt x="32067" y="8168"/>
                  </a:lnTo>
                  <a:lnTo>
                    <a:pt x="32136" y="8190"/>
                  </a:lnTo>
                  <a:lnTo>
                    <a:pt x="32136" y="10556"/>
                  </a:lnTo>
                  <a:lnTo>
                    <a:pt x="32079" y="10579"/>
                  </a:lnTo>
                  <a:lnTo>
                    <a:pt x="32022" y="10625"/>
                  </a:lnTo>
                  <a:lnTo>
                    <a:pt x="31988" y="10681"/>
                  </a:lnTo>
                  <a:lnTo>
                    <a:pt x="31976" y="10750"/>
                  </a:lnTo>
                  <a:lnTo>
                    <a:pt x="31988" y="10795"/>
                  </a:lnTo>
                  <a:lnTo>
                    <a:pt x="29974" y="11956"/>
                  </a:lnTo>
                  <a:lnTo>
                    <a:pt x="29940" y="11921"/>
                  </a:lnTo>
                  <a:lnTo>
                    <a:pt x="29895" y="11887"/>
                  </a:lnTo>
                  <a:lnTo>
                    <a:pt x="29849" y="11865"/>
                  </a:lnTo>
                  <a:lnTo>
                    <a:pt x="29735" y="11865"/>
                  </a:lnTo>
                  <a:lnTo>
                    <a:pt x="29678" y="11887"/>
                  </a:lnTo>
                  <a:lnTo>
                    <a:pt x="29633" y="11921"/>
                  </a:lnTo>
                  <a:lnTo>
                    <a:pt x="29599" y="11967"/>
                  </a:lnTo>
                  <a:lnTo>
                    <a:pt x="27585" y="10795"/>
                  </a:lnTo>
                  <a:lnTo>
                    <a:pt x="27597" y="10750"/>
                  </a:lnTo>
                  <a:lnTo>
                    <a:pt x="27574" y="10681"/>
                  </a:lnTo>
                  <a:lnTo>
                    <a:pt x="27551" y="10636"/>
                  </a:lnTo>
                  <a:lnTo>
                    <a:pt x="27506" y="10590"/>
                  </a:lnTo>
                  <a:lnTo>
                    <a:pt x="27437" y="10579"/>
                  </a:lnTo>
                  <a:lnTo>
                    <a:pt x="27437" y="8259"/>
                  </a:lnTo>
                  <a:lnTo>
                    <a:pt x="27494" y="8247"/>
                  </a:lnTo>
                  <a:lnTo>
                    <a:pt x="27540" y="8224"/>
                  </a:lnTo>
                  <a:lnTo>
                    <a:pt x="27585" y="8202"/>
                  </a:lnTo>
                  <a:lnTo>
                    <a:pt x="27619" y="8168"/>
                  </a:lnTo>
                  <a:lnTo>
                    <a:pt x="27642" y="8133"/>
                  </a:lnTo>
                  <a:lnTo>
                    <a:pt x="27665" y="8088"/>
                  </a:lnTo>
                  <a:lnTo>
                    <a:pt x="27688" y="8042"/>
                  </a:lnTo>
                  <a:lnTo>
                    <a:pt x="27688" y="7986"/>
                  </a:lnTo>
                  <a:lnTo>
                    <a:pt x="27688" y="7929"/>
                  </a:lnTo>
                  <a:lnTo>
                    <a:pt x="27665" y="7872"/>
                  </a:lnTo>
                  <a:lnTo>
                    <a:pt x="29599" y="6757"/>
                  </a:lnTo>
                  <a:lnTo>
                    <a:pt x="29633" y="6802"/>
                  </a:lnTo>
                  <a:lnTo>
                    <a:pt x="29678" y="6837"/>
                  </a:lnTo>
                  <a:lnTo>
                    <a:pt x="29735" y="6859"/>
                  </a:lnTo>
                  <a:lnTo>
                    <a:pt x="29849" y="6859"/>
                  </a:lnTo>
                  <a:lnTo>
                    <a:pt x="29906" y="6837"/>
                  </a:lnTo>
                  <a:lnTo>
                    <a:pt x="29940" y="6802"/>
                  </a:lnTo>
                  <a:lnTo>
                    <a:pt x="29986" y="6757"/>
                  </a:lnTo>
                  <a:close/>
                  <a:moveTo>
                    <a:pt x="10989" y="6746"/>
                  </a:moveTo>
                  <a:lnTo>
                    <a:pt x="12957" y="7883"/>
                  </a:lnTo>
                  <a:lnTo>
                    <a:pt x="12945" y="7929"/>
                  </a:lnTo>
                  <a:lnTo>
                    <a:pt x="12934" y="7986"/>
                  </a:lnTo>
                  <a:lnTo>
                    <a:pt x="12945" y="8042"/>
                  </a:lnTo>
                  <a:lnTo>
                    <a:pt x="12957" y="8088"/>
                  </a:lnTo>
                  <a:lnTo>
                    <a:pt x="12979" y="8133"/>
                  </a:lnTo>
                  <a:lnTo>
                    <a:pt x="13002" y="8168"/>
                  </a:lnTo>
                  <a:lnTo>
                    <a:pt x="13036" y="8202"/>
                  </a:lnTo>
                  <a:lnTo>
                    <a:pt x="13082" y="8224"/>
                  </a:lnTo>
                  <a:lnTo>
                    <a:pt x="13127" y="8247"/>
                  </a:lnTo>
                  <a:lnTo>
                    <a:pt x="13173" y="8247"/>
                  </a:lnTo>
                  <a:lnTo>
                    <a:pt x="13173" y="10568"/>
                  </a:lnTo>
                  <a:lnTo>
                    <a:pt x="13116" y="10590"/>
                  </a:lnTo>
                  <a:lnTo>
                    <a:pt x="13059" y="10625"/>
                  </a:lnTo>
                  <a:lnTo>
                    <a:pt x="13036" y="10681"/>
                  </a:lnTo>
                  <a:lnTo>
                    <a:pt x="13025" y="10750"/>
                  </a:lnTo>
                  <a:lnTo>
                    <a:pt x="13025" y="10795"/>
                  </a:lnTo>
                  <a:lnTo>
                    <a:pt x="10966" y="11990"/>
                  </a:lnTo>
                  <a:lnTo>
                    <a:pt x="10943" y="11956"/>
                  </a:lnTo>
                  <a:lnTo>
                    <a:pt x="10909" y="11944"/>
                  </a:lnTo>
                  <a:lnTo>
                    <a:pt x="10875" y="11921"/>
                  </a:lnTo>
                  <a:lnTo>
                    <a:pt x="10784" y="11921"/>
                  </a:lnTo>
                  <a:lnTo>
                    <a:pt x="10750" y="11944"/>
                  </a:lnTo>
                  <a:lnTo>
                    <a:pt x="10716" y="11967"/>
                  </a:lnTo>
                  <a:lnTo>
                    <a:pt x="10693" y="11990"/>
                  </a:lnTo>
                  <a:lnTo>
                    <a:pt x="8634" y="10807"/>
                  </a:lnTo>
                  <a:lnTo>
                    <a:pt x="8645" y="10750"/>
                  </a:lnTo>
                  <a:lnTo>
                    <a:pt x="8634" y="10681"/>
                  </a:lnTo>
                  <a:lnTo>
                    <a:pt x="8600" y="10625"/>
                  </a:lnTo>
                  <a:lnTo>
                    <a:pt x="8543" y="10590"/>
                  </a:lnTo>
                  <a:lnTo>
                    <a:pt x="8475" y="10568"/>
                  </a:lnTo>
                  <a:lnTo>
                    <a:pt x="8475" y="8202"/>
                  </a:lnTo>
                  <a:lnTo>
                    <a:pt x="8520" y="8190"/>
                  </a:lnTo>
                  <a:lnTo>
                    <a:pt x="8554" y="8179"/>
                  </a:lnTo>
                  <a:lnTo>
                    <a:pt x="8588" y="8156"/>
                  </a:lnTo>
                  <a:lnTo>
                    <a:pt x="8611" y="8133"/>
                  </a:lnTo>
                  <a:lnTo>
                    <a:pt x="8634" y="8099"/>
                  </a:lnTo>
                  <a:lnTo>
                    <a:pt x="8657" y="8065"/>
                  </a:lnTo>
                  <a:lnTo>
                    <a:pt x="8668" y="8031"/>
                  </a:lnTo>
                  <a:lnTo>
                    <a:pt x="8668" y="7986"/>
                  </a:lnTo>
                  <a:lnTo>
                    <a:pt x="8668" y="7940"/>
                  </a:lnTo>
                  <a:lnTo>
                    <a:pt x="8657" y="7906"/>
                  </a:lnTo>
                  <a:lnTo>
                    <a:pt x="10670" y="6746"/>
                  </a:lnTo>
                  <a:lnTo>
                    <a:pt x="10693" y="6780"/>
                  </a:lnTo>
                  <a:lnTo>
                    <a:pt x="10738" y="6802"/>
                  </a:lnTo>
                  <a:lnTo>
                    <a:pt x="10784" y="6825"/>
                  </a:lnTo>
                  <a:lnTo>
                    <a:pt x="10829" y="6837"/>
                  </a:lnTo>
                  <a:lnTo>
                    <a:pt x="10875" y="6825"/>
                  </a:lnTo>
                  <a:lnTo>
                    <a:pt x="10920" y="6814"/>
                  </a:lnTo>
                  <a:lnTo>
                    <a:pt x="10966" y="6780"/>
                  </a:lnTo>
                  <a:lnTo>
                    <a:pt x="10989" y="6746"/>
                  </a:lnTo>
                  <a:close/>
                  <a:moveTo>
                    <a:pt x="15778" y="6768"/>
                  </a:moveTo>
                  <a:lnTo>
                    <a:pt x="17757" y="7917"/>
                  </a:lnTo>
                  <a:lnTo>
                    <a:pt x="17746" y="7951"/>
                  </a:lnTo>
                  <a:lnTo>
                    <a:pt x="17746" y="7986"/>
                  </a:lnTo>
                  <a:lnTo>
                    <a:pt x="17757" y="8054"/>
                  </a:lnTo>
                  <a:lnTo>
                    <a:pt x="17791" y="8111"/>
                  </a:lnTo>
                  <a:lnTo>
                    <a:pt x="17848" y="8156"/>
                  </a:lnTo>
                  <a:lnTo>
                    <a:pt x="17916" y="8179"/>
                  </a:lnTo>
                  <a:lnTo>
                    <a:pt x="17916" y="10511"/>
                  </a:lnTo>
                  <a:lnTo>
                    <a:pt x="17871" y="10522"/>
                  </a:lnTo>
                  <a:lnTo>
                    <a:pt x="17825" y="10534"/>
                  </a:lnTo>
                  <a:lnTo>
                    <a:pt x="17791" y="10556"/>
                  </a:lnTo>
                  <a:lnTo>
                    <a:pt x="17768" y="10590"/>
                  </a:lnTo>
                  <a:lnTo>
                    <a:pt x="17734" y="10625"/>
                  </a:lnTo>
                  <a:lnTo>
                    <a:pt x="17723" y="10659"/>
                  </a:lnTo>
                  <a:lnTo>
                    <a:pt x="17700" y="10704"/>
                  </a:lnTo>
                  <a:lnTo>
                    <a:pt x="17700" y="10750"/>
                  </a:lnTo>
                  <a:lnTo>
                    <a:pt x="17700" y="10784"/>
                  </a:lnTo>
                  <a:lnTo>
                    <a:pt x="17711" y="10829"/>
                  </a:lnTo>
                  <a:lnTo>
                    <a:pt x="15709" y="11990"/>
                  </a:lnTo>
                  <a:lnTo>
                    <a:pt x="15675" y="11967"/>
                  </a:lnTo>
                  <a:lnTo>
                    <a:pt x="15653" y="11944"/>
                  </a:lnTo>
                  <a:lnTo>
                    <a:pt x="15607" y="11921"/>
                  </a:lnTo>
                  <a:lnTo>
                    <a:pt x="15527" y="11921"/>
                  </a:lnTo>
                  <a:lnTo>
                    <a:pt x="15493" y="11944"/>
                  </a:lnTo>
                  <a:lnTo>
                    <a:pt x="15459" y="11967"/>
                  </a:lnTo>
                  <a:lnTo>
                    <a:pt x="15436" y="11990"/>
                  </a:lnTo>
                  <a:lnTo>
                    <a:pt x="13366" y="10807"/>
                  </a:lnTo>
                  <a:lnTo>
                    <a:pt x="13377" y="10750"/>
                  </a:lnTo>
                  <a:lnTo>
                    <a:pt x="13366" y="10681"/>
                  </a:lnTo>
                  <a:lnTo>
                    <a:pt x="13332" y="10625"/>
                  </a:lnTo>
                  <a:lnTo>
                    <a:pt x="13286" y="10590"/>
                  </a:lnTo>
                  <a:lnTo>
                    <a:pt x="13218" y="10568"/>
                  </a:lnTo>
                  <a:lnTo>
                    <a:pt x="13218" y="8259"/>
                  </a:lnTo>
                  <a:lnTo>
                    <a:pt x="13275" y="8247"/>
                  </a:lnTo>
                  <a:lnTo>
                    <a:pt x="13321" y="8224"/>
                  </a:lnTo>
                  <a:lnTo>
                    <a:pt x="13355" y="8202"/>
                  </a:lnTo>
                  <a:lnTo>
                    <a:pt x="13389" y="8168"/>
                  </a:lnTo>
                  <a:lnTo>
                    <a:pt x="13423" y="8133"/>
                  </a:lnTo>
                  <a:lnTo>
                    <a:pt x="13446" y="8088"/>
                  </a:lnTo>
                  <a:lnTo>
                    <a:pt x="13457" y="8042"/>
                  </a:lnTo>
                  <a:lnTo>
                    <a:pt x="13468" y="7986"/>
                  </a:lnTo>
                  <a:lnTo>
                    <a:pt x="13457" y="7929"/>
                  </a:lnTo>
                  <a:lnTo>
                    <a:pt x="13446" y="7872"/>
                  </a:lnTo>
                  <a:lnTo>
                    <a:pt x="15357" y="6768"/>
                  </a:lnTo>
                  <a:lnTo>
                    <a:pt x="15402" y="6814"/>
                  </a:lnTo>
                  <a:lnTo>
                    <a:pt x="15448" y="6848"/>
                  </a:lnTo>
                  <a:lnTo>
                    <a:pt x="15505" y="6882"/>
                  </a:lnTo>
                  <a:lnTo>
                    <a:pt x="15630" y="6882"/>
                  </a:lnTo>
                  <a:lnTo>
                    <a:pt x="15687" y="6859"/>
                  </a:lnTo>
                  <a:lnTo>
                    <a:pt x="15744" y="6814"/>
                  </a:lnTo>
                  <a:lnTo>
                    <a:pt x="15778" y="6768"/>
                  </a:lnTo>
                  <a:close/>
                  <a:moveTo>
                    <a:pt x="22910" y="10886"/>
                  </a:moveTo>
                  <a:lnTo>
                    <a:pt x="24810" y="11990"/>
                  </a:lnTo>
                  <a:lnTo>
                    <a:pt x="24798" y="12035"/>
                  </a:lnTo>
                  <a:lnTo>
                    <a:pt x="24787" y="12092"/>
                  </a:lnTo>
                  <a:lnTo>
                    <a:pt x="24787" y="12138"/>
                  </a:lnTo>
                  <a:lnTo>
                    <a:pt x="24810" y="12194"/>
                  </a:lnTo>
                  <a:lnTo>
                    <a:pt x="24832" y="12229"/>
                  </a:lnTo>
                  <a:lnTo>
                    <a:pt x="24855" y="12274"/>
                  </a:lnTo>
                  <a:lnTo>
                    <a:pt x="24889" y="12308"/>
                  </a:lnTo>
                  <a:lnTo>
                    <a:pt x="24935" y="12331"/>
                  </a:lnTo>
                  <a:lnTo>
                    <a:pt x="24980" y="12342"/>
                  </a:lnTo>
                  <a:lnTo>
                    <a:pt x="25026" y="12354"/>
                  </a:lnTo>
                  <a:lnTo>
                    <a:pt x="25026" y="14595"/>
                  </a:lnTo>
                  <a:lnTo>
                    <a:pt x="24980" y="14606"/>
                  </a:lnTo>
                  <a:lnTo>
                    <a:pt x="24935" y="14617"/>
                  </a:lnTo>
                  <a:lnTo>
                    <a:pt x="24889" y="14640"/>
                  </a:lnTo>
                  <a:lnTo>
                    <a:pt x="24855" y="14674"/>
                  </a:lnTo>
                  <a:lnTo>
                    <a:pt x="24832" y="14708"/>
                  </a:lnTo>
                  <a:lnTo>
                    <a:pt x="24810" y="14754"/>
                  </a:lnTo>
                  <a:lnTo>
                    <a:pt x="24798" y="14799"/>
                  </a:lnTo>
                  <a:lnTo>
                    <a:pt x="24787" y="14845"/>
                  </a:lnTo>
                  <a:lnTo>
                    <a:pt x="24798" y="14902"/>
                  </a:lnTo>
                  <a:lnTo>
                    <a:pt x="24810" y="14947"/>
                  </a:lnTo>
                  <a:lnTo>
                    <a:pt x="22899" y="16051"/>
                  </a:lnTo>
                  <a:lnTo>
                    <a:pt x="22853" y="16005"/>
                  </a:lnTo>
                  <a:lnTo>
                    <a:pt x="22808" y="15971"/>
                  </a:lnTo>
                  <a:lnTo>
                    <a:pt x="22751" y="15948"/>
                  </a:lnTo>
                  <a:lnTo>
                    <a:pt x="22683" y="15937"/>
                  </a:lnTo>
                  <a:lnTo>
                    <a:pt x="22614" y="15948"/>
                  </a:lnTo>
                  <a:lnTo>
                    <a:pt x="22557" y="15971"/>
                  </a:lnTo>
                  <a:lnTo>
                    <a:pt x="22501" y="16005"/>
                  </a:lnTo>
                  <a:lnTo>
                    <a:pt x="22466" y="16051"/>
                  </a:lnTo>
                  <a:lnTo>
                    <a:pt x="20544" y="14936"/>
                  </a:lnTo>
                  <a:lnTo>
                    <a:pt x="20555" y="14902"/>
                  </a:lnTo>
                  <a:lnTo>
                    <a:pt x="20555" y="14845"/>
                  </a:lnTo>
                  <a:lnTo>
                    <a:pt x="20555" y="14799"/>
                  </a:lnTo>
                  <a:lnTo>
                    <a:pt x="20544" y="14754"/>
                  </a:lnTo>
                  <a:lnTo>
                    <a:pt x="20521" y="14720"/>
                  </a:lnTo>
                  <a:lnTo>
                    <a:pt x="20487" y="14686"/>
                  </a:lnTo>
                  <a:lnTo>
                    <a:pt x="20453" y="14651"/>
                  </a:lnTo>
                  <a:lnTo>
                    <a:pt x="20419" y="14629"/>
                  </a:lnTo>
                  <a:lnTo>
                    <a:pt x="20373" y="14617"/>
                  </a:lnTo>
                  <a:lnTo>
                    <a:pt x="20328" y="14606"/>
                  </a:lnTo>
                  <a:lnTo>
                    <a:pt x="20328" y="12354"/>
                  </a:lnTo>
                  <a:lnTo>
                    <a:pt x="20385" y="12354"/>
                  </a:lnTo>
                  <a:lnTo>
                    <a:pt x="20430" y="12331"/>
                  </a:lnTo>
                  <a:lnTo>
                    <a:pt x="20464" y="12308"/>
                  </a:lnTo>
                  <a:lnTo>
                    <a:pt x="20510" y="12274"/>
                  </a:lnTo>
                  <a:lnTo>
                    <a:pt x="20533" y="12240"/>
                  </a:lnTo>
                  <a:lnTo>
                    <a:pt x="20555" y="12194"/>
                  </a:lnTo>
                  <a:lnTo>
                    <a:pt x="20567" y="12149"/>
                  </a:lnTo>
                  <a:lnTo>
                    <a:pt x="20578" y="12092"/>
                  </a:lnTo>
                  <a:lnTo>
                    <a:pt x="20567" y="12035"/>
                  </a:lnTo>
                  <a:lnTo>
                    <a:pt x="20555" y="11978"/>
                  </a:lnTo>
                  <a:lnTo>
                    <a:pt x="22455" y="10886"/>
                  </a:lnTo>
                  <a:lnTo>
                    <a:pt x="22501" y="10932"/>
                  </a:lnTo>
                  <a:lnTo>
                    <a:pt x="22546" y="10977"/>
                  </a:lnTo>
                  <a:lnTo>
                    <a:pt x="22614" y="11000"/>
                  </a:lnTo>
                  <a:lnTo>
                    <a:pt x="22683" y="11011"/>
                  </a:lnTo>
                  <a:lnTo>
                    <a:pt x="22751" y="11000"/>
                  </a:lnTo>
                  <a:lnTo>
                    <a:pt x="22808" y="10977"/>
                  </a:lnTo>
                  <a:lnTo>
                    <a:pt x="22865" y="10932"/>
                  </a:lnTo>
                  <a:lnTo>
                    <a:pt x="22910" y="10886"/>
                  </a:lnTo>
                  <a:close/>
                  <a:moveTo>
                    <a:pt x="18144" y="10875"/>
                  </a:moveTo>
                  <a:lnTo>
                    <a:pt x="20066" y="11978"/>
                  </a:lnTo>
                  <a:lnTo>
                    <a:pt x="20055" y="12035"/>
                  </a:lnTo>
                  <a:lnTo>
                    <a:pt x="20043" y="12092"/>
                  </a:lnTo>
                  <a:lnTo>
                    <a:pt x="20043" y="12149"/>
                  </a:lnTo>
                  <a:lnTo>
                    <a:pt x="20066" y="12194"/>
                  </a:lnTo>
                  <a:lnTo>
                    <a:pt x="20089" y="12229"/>
                  </a:lnTo>
                  <a:lnTo>
                    <a:pt x="20112" y="12274"/>
                  </a:lnTo>
                  <a:lnTo>
                    <a:pt x="20146" y="12308"/>
                  </a:lnTo>
                  <a:lnTo>
                    <a:pt x="20191" y="12331"/>
                  </a:lnTo>
                  <a:lnTo>
                    <a:pt x="20237" y="12354"/>
                  </a:lnTo>
                  <a:lnTo>
                    <a:pt x="20282" y="12354"/>
                  </a:lnTo>
                  <a:lnTo>
                    <a:pt x="20282" y="14606"/>
                  </a:lnTo>
                  <a:lnTo>
                    <a:pt x="20237" y="14617"/>
                  </a:lnTo>
                  <a:lnTo>
                    <a:pt x="20203" y="14629"/>
                  </a:lnTo>
                  <a:lnTo>
                    <a:pt x="20157" y="14651"/>
                  </a:lnTo>
                  <a:lnTo>
                    <a:pt x="20123" y="14686"/>
                  </a:lnTo>
                  <a:lnTo>
                    <a:pt x="20100" y="14720"/>
                  </a:lnTo>
                  <a:lnTo>
                    <a:pt x="20078" y="14754"/>
                  </a:lnTo>
                  <a:lnTo>
                    <a:pt x="20066" y="14799"/>
                  </a:lnTo>
                  <a:lnTo>
                    <a:pt x="20066" y="14845"/>
                  </a:lnTo>
                  <a:lnTo>
                    <a:pt x="20066" y="14890"/>
                  </a:lnTo>
                  <a:lnTo>
                    <a:pt x="20078" y="14936"/>
                  </a:lnTo>
                  <a:lnTo>
                    <a:pt x="18121" y="16073"/>
                  </a:lnTo>
                  <a:lnTo>
                    <a:pt x="18087" y="16039"/>
                  </a:lnTo>
                  <a:lnTo>
                    <a:pt x="18041" y="16005"/>
                  </a:lnTo>
                  <a:lnTo>
                    <a:pt x="17996" y="15982"/>
                  </a:lnTo>
                  <a:lnTo>
                    <a:pt x="17882" y="15982"/>
                  </a:lnTo>
                  <a:lnTo>
                    <a:pt x="17837" y="16005"/>
                  </a:lnTo>
                  <a:lnTo>
                    <a:pt x="17791" y="16039"/>
                  </a:lnTo>
                  <a:lnTo>
                    <a:pt x="17757" y="16073"/>
                  </a:lnTo>
                  <a:lnTo>
                    <a:pt x="15812" y="14947"/>
                  </a:lnTo>
                  <a:lnTo>
                    <a:pt x="15823" y="14902"/>
                  </a:lnTo>
                  <a:lnTo>
                    <a:pt x="15835" y="14845"/>
                  </a:lnTo>
                  <a:lnTo>
                    <a:pt x="15823" y="14799"/>
                  </a:lnTo>
                  <a:lnTo>
                    <a:pt x="15812" y="14754"/>
                  </a:lnTo>
                  <a:lnTo>
                    <a:pt x="15789" y="14708"/>
                  </a:lnTo>
                  <a:lnTo>
                    <a:pt x="15755" y="14674"/>
                  </a:lnTo>
                  <a:lnTo>
                    <a:pt x="15721" y="14640"/>
                  </a:lnTo>
                  <a:lnTo>
                    <a:pt x="15687" y="14617"/>
                  </a:lnTo>
                  <a:lnTo>
                    <a:pt x="15641" y="14606"/>
                  </a:lnTo>
                  <a:lnTo>
                    <a:pt x="15584" y="14595"/>
                  </a:lnTo>
                  <a:lnTo>
                    <a:pt x="15584" y="12263"/>
                  </a:lnTo>
                  <a:lnTo>
                    <a:pt x="15653" y="12240"/>
                  </a:lnTo>
                  <a:lnTo>
                    <a:pt x="15698" y="12206"/>
                  </a:lnTo>
                  <a:lnTo>
                    <a:pt x="15732" y="12149"/>
                  </a:lnTo>
                  <a:lnTo>
                    <a:pt x="15744" y="12092"/>
                  </a:lnTo>
                  <a:lnTo>
                    <a:pt x="15732" y="12024"/>
                  </a:lnTo>
                  <a:lnTo>
                    <a:pt x="17734" y="10875"/>
                  </a:lnTo>
                  <a:lnTo>
                    <a:pt x="17780" y="10920"/>
                  </a:lnTo>
                  <a:lnTo>
                    <a:pt x="17825" y="10954"/>
                  </a:lnTo>
                  <a:lnTo>
                    <a:pt x="17882" y="10977"/>
                  </a:lnTo>
                  <a:lnTo>
                    <a:pt x="17939" y="10989"/>
                  </a:lnTo>
                  <a:lnTo>
                    <a:pt x="18007" y="10977"/>
                  </a:lnTo>
                  <a:lnTo>
                    <a:pt x="18053" y="10954"/>
                  </a:lnTo>
                  <a:lnTo>
                    <a:pt x="18110" y="10920"/>
                  </a:lnTo>
                  <a:lnTo>
                    <a:pt x="18144" y="10875"/>
                  </a:lnTo>
                  <a:close/>
                  <a:moveTo>
                    <a:pt x="8611" y="10841"/>
                  </a:moveTo>
                  <a:lnTo>
                    <a:pt x="10670" y="12035"/>
                  </a:lnTo>
                  <a:lnTo>
                    <a:pt x="10659" y="12092"/>
                  </a:lnTo>
                  <a:lnTo>
                    <a:pt x="10670" y="12149"/>
                  </a:lnTo>
                  <a:lnTo>
                    <a:pt x="10704" y="12206"/>
                  </a:lnTo>
                  <a:lnTo>
                    <a:pt x="10750" y="12240"/>
                  </a:lnTo>
                  <a:lnTo>
                    <a:pt x="10807" y="12263"/>
                  </a:lnTo>
                  <a:lnTo>
                    <a:pt x="10807" y="14674"/>
                  </a:lnTo>
                  <a:lnTo>
                    <a:pt x="10750" y="14697"/>
                  </a:lnTo>
                  <a:lnTo>
                    <a:pt x="10693" y="14731"/>
                  </a:lnTo>
                  <a:lnTo>
                    <a:pt x="10670" y="14788"/>
                  </a:lnTo>
                  <a:lnTo>
                    <a:pt x="10659" y="14845"/>
                  </a:lnTo>
                  <a:lnTo>
                    <a:pt x="10659" y="14902"/>
                  </a:lnTo>
                  <a:lnTo>
                    <a:pt x="8600" y="16096"/>
                  </a:lnTo>
                  <a:lnTo>
                    <a:pt x="8566" y="16062"/>
                  </a:lnTo>
                  <a:lnTo>
                    <a:pt x="8543" y="16051"/>
                  </a:lnTo>
                  <a:lnTo>
                    <a:pt x="8497" y="16028"/>
                  </a:lnTo>
                  <a:lnTo>
                    <a:pt x="8418" y="16028"/>
                  </a:lnTo>
                  <a:lnTo>
                    <a:pt x="8384" y="16051"/>
                  </a:lnTo>
                  <a:lnTo>
                    <a:pt x="8350" y="16073"/>
                  </a:lnTo>
                  <a:lnTo>
                    <a:pt x="8315" y="16096"/>
                  </a:lnTo>
                  <a:lnTo>
                    <a:pt x="6279" y="14924"/>
                  </a:lnTo>
                  <a:lnTo>
                    <a:pt x="6291" y="14890"/>
                  </a:lnTo>
                  <a:lnTo>
                    <a:pt x="6291" y="14845"/>
                  </a:lnTo>
                  <a:lnTo>
                    <a:pt x="6291" y="14811"/>
                  </a:lnTo>
                  <a:lnTo>
                    <a:pt x="6279" y="14777"/>
                  </a:lnTo>
                  <a:lnTo>
                    <a:pt x="6268" y="14742"/>
                  </a:lnTo>
                  <a:lnTo>
                    <a:pt x="6245" y="14708"/>
                  </a:lnTo>
                  <a:lnTo>
                    <a:pt x="6177" y="14663"/>
                  </a:lnTo>
                  <a:lnTo>
                    <a:pt x="6143" y="14651"/>
                  </a:lnTo>
                  <a:lnTo>
                    <a:pt x="6109" y="14651"/>
                  </a:lnTo>
                  <a:lnTo>
                    <a:pt x="6109" y="12342"/>
                  </a:lnTo>
                  <a:lnTo>
                    <a:pt x="6154" y="12331"/>
                  </a:lnTo>
                  <a:lnTo>
                    <a:pt x="6200" y="12320"/>
                  </a:lnTo>
                  <a:lnTo>
                    <a:pt x="6234" y="12297"/>
                  </a:lnTo>
                  <a:lnTo>
                    <a:pt x="6268" y="12263"/>
                  </a:lnTo>
                  <a:lnTo>
                    <a:pt x="6302" y="12229"/>
                  </a:lnTo>
                  <a:lnTo>
                    <a:pt x="6325" y="12183"/>
                  </a:lnTo>
                  <a:lnTo>
                    <a:pt x="6336" y="12138"/>
                  </a:lnTo>
                  <a:lnTo>
                    <a:pt x="6336" y="12092"/>
                  </a:lnTo>
                  <a:lnTo>
                    <a:pt x="6336" y="12035"/>
                  </a:lnTo>
                  <a:lnTo>
                    <a:pt x="6313" y="11990"/>
                  </a:lnTo>
                  <a:lnTo>
                    <a:pt x="8304" y="10841"/>
                  </a:lnTo>
                  <a:lnTo>
                    <a:pt x="8338" y="10875"/>
                  </a:lnTo>
                  <a:lnTo>
                    <a:pt x="8372" y="10898"/>
                  </a:lnTo>
                  <a:lnTo>
                    <a:pt x="8418" y="10920"/>
                  </a:lnTo>
                  <a:lnTo>
                    <a:pt x="8463" y="10932"/>
                  </a:lnTo>
                  <a:lnTo>
                    <a:pt x="8509" y="10920"/>
                  </a:lnTo>
                  <a:lnTo>
                    <a:pt x="8543" y="10909"/>
                  </a:lnTo>
                  <a:lnTo>
                    <a:pt x="8588" y="10875"/>
                  </a:lnTo>
                  <a:lnTo>
                    <a:pt x="8611" y="10841"/>
                  </a:lnTo>
                  <a:close/>
                  <a:moveTo>
                    <a:pt x="15345" y="14981"/>
                  </a:moveTo>
                  <a:lnTo>
                    <a:pt x="15391" y="15038"/>
                  </a:lnTo>
                  <a:lnTo>
                    <a:pt x="15448" y="15072"/>
                  </a:lnTo>
                  <a:lnTo>
                    <a:pt x="15505" y="15095"/>
                  </a:lnTo>
                  <a:lnTo>
                    <a:pt x="15573" y="15107"/>
                  </a:lnTo>
                  <a:lnTo>
                    <a:pt x="15641" y="15095"/>
                  </a:lnTo>
                  <a:lnTo>
                    <a:pt x="15698" y="15072"/>
                  </a:lnTo>
                  <a:lnTo>
                    <a:pt x="15744" y="15038"/>
                  </a:lnTo>
                  <a:lnTo>
                    <a:pt x="15789" y="14993"/>
                  </a:lnTo>
                  <a:lnTo>
                    <a:pt x="17746" y="16119"/>
                  </a:lnTo>
                  <a:lnTo>
                    <a:pt x="17723" y="16153"/>
                  </a:lnTo>
                  <a:lnTo>
                    <a:pt x="17723" y="16199"/>
                  </a:lnTo>
                  <a:lnTo>
                    <a:pt x="17723" y="16244"/>
                  </a:lnTo>
                  <a:lnTo>
                    <a:pt x="17734" y="16278"/>
                  </a:lnTo>
                  <a:lnTo>
                    <a:pt x="17757" y="16312"/>
                  </a:lnTo>
                  <a:lnTo>
                    <a:pt x="17780" y="16346"/>
                  </a:lnTo>
                  <a:lnTo>
                    <a:pt x="17802" y="16369"/>
                  </a:lnTo>
                  <a:lnTo>
                    <a:pt x="17837" y="16392"/>
                  </a:lnTo>
                  <a:lnTo>
                    <a:pt x="17871" y="16403"/>
                  </a:lnTo>
                  <a:lnTo>
                    <a:pt x="17916" y="16415"/>
                  </a:lnTo>
                  <a:lnTo>
                    <a:pt x="17916" y="18769"/>
                  </a:lnTo>
                  <a:lnTo>
                    <a:pt x="17848" y="18792"/>
                  </a:lnTo>
                  <a:lnTo>
                    <a:pt x="17802" y="18826"/>
                  </a:lnTo>
                  <a:lnTo>
                    <a:pt x="17768" y="18883"/>
                  </a:lnTo>
                  <a:lnTo>
                    <a:pt x="17757" y="18951"/>
                  </a:lnTo>
                  <a:lnTo>
                    <a:pt x="17757" y="19020"/>
                  </a:lnTo>
                  <a:lnTo>
                    <a:pt x="15732" y="20191"/>
                  </a:lnTo>
                  <a:lnTo>
                    <a:pt x="15698" y="20157"/>
                  </a:lnTo>
                  <a:lnTo>
                    <a:pt x="15664" y="20123"/>
                  </a:lnTo>
                  <a:lnTo>
                    <a:pt x="15618" y="20112"/>
                  </a:lnTo>
                  <a:lnTo>
                    <a:pt x="15573" y="20100"/>
                  </a:lnTo>
                  <a:lnTo>
                    <a:pt x="15516" y="20112"/>
                  </a:lnTo>
                  <a:lnTo>
                    <a:pt x="15482" y="20123"/>
                  </a:lnTo>
                  <a:lnTo>
                    <a:pt x="15436" y="20157"/>
                  </a:lnTo>
                  <a:lnTo>
                    <a:pt x="15402" y="20191"/>
                  </a:lnTo>
                  <a:lnTo>
                    <a:pt x="13389" y="19020"/>
                  </a:lnTo>
                  <a:lnTo>
                    <a:pt x="13400" y="18951"/>
                  </a:lnTo>
                  <a:lnTo>
                    <a:pt x="13400" y="18917"/>
                  </a:lnTo>
                  <a:lnTo>
                    <a:pt x="13389" y="18883"/>
                  </a:lnTo>
                  <a:lnTo>
                    <a:pt x="13343" y="18826"/>
                  </a:lnTo>
                  <a:lnTo>
                    <a:pt x="13286" y="18781"/>
                  </a:lnTo>
                  <a:lnTo>
                    <a:pt x="13252" y="18769"/>
                  </a:lnTo>
                  <a:lnTo>
                    <a:pt x="13218" y="18758"/>
                  </a:lnTo>
                  <a:lnTo>
                    <a:pt x="13218" y="16460"/>
                  </a:lnTo>
                  <a:lnTo>
                    <a:pt x="13264" y="16449"/>
                  </a:lnTo>
                  <a:lnTo>
                    <a:pt x="13321" y="16437"/>
                  </a:lnTo>
                  <a:lnTo>
                    <a:pt x="13355" y="16415"/>
                  </a:lnTo>
                  <a:lnTo>
                    <a:pt x="13389" y="16381"/>
                  </a:lnTo>
                  <a:lnTo>
                    <a:pt x="13423" y="16335"/>
                  </a:lnTo>
                  <a:lnTo>
                    <a:pt x="13446" y="16301"/>
                  </a:lnTo>
                  <a:lnTo>
                    <a:pt x="13457" y="16244"/>
                  </a:lnTo>
                  <a:lnTo>
                    <a:pt x="13468" y="16199"/>
                  </a:lnTo>
                  <a:lnTo>
                    <a:pt x="13457" y="16142"/>
                  </a:lnTo>
                  <a:lnTo>
                    <a:pt x="13434" y="16085"/>
                  </a:lnTo>
                  <a:lnTo>
                    <a:pt x="15345" y="14981"/>
                  </a:lnTo>
                  <a:close/>
                  <a:moveTo>
                    <a:pt x="24832" y="14981"/>
                  </a:moveTo>
                  <a:lnTo>
                    <a:pt x="24867" y="15038"/>
                  </a:lnTo>
                  <a:lnTo>
                    <a:pt x="24923" y="15072"/>
                  </a:lnTo>
                  <a:lnTo>
                    <a:pt x="24980" y="15095"/>
                  </a:lnTo>
                  <a:lnTo>
                    <a:pt x="25049" y="15107"/>
                  </a:lnTo>
                  <a:lnTo>
                    <a:pt x="25117" y="15095"/>
                  </a:lnTo>
                  <a:lnTo>
                    <a:pt x="25174" y="15072"/>
                  </a:lnTo>
                  <a:lnTo>
                    <a:pt x="25231" y="15038"/>
                  </a:lnTo>
                  <a:lnTo>
                    <a:pt x="25265" y="14993"/>
                  </a:lnTo>
                  <a:lnTo>
                    <a:pt x="27187" y="16096"/>
                  </a:lnTo>
                  <a:lnTo>
                    <a:pt x="27176" y="16142"/>
                  </a:lnTo>
                  <a:lnTo>
                    <a:pt x="27164" y="16199"/>
                  </a:lnTo>
                  <a:lnTo>
                    <a:pt x="27176" y="16244"/>
                  </a:lnTo>
                  <a:lnTo>
                    <a:pt x="27187" y="16290"/>
                  </a:lnTo>
                  <a:lnTo>
                    <a:pt x="27210" y="16335"/>
                  </a:lnTo>
                  <a:lnTo>
                    <a:pt x="27233" y="16369"/>
                  </a:lnTo>
                  <a:lnTo>
                    <a:pt x="27267" y="16403"/>
                  </a:lnTo>
                  <a:lnTo>
                    <a:pt x="27301" y="16426"/>
                  </a:lnTo>
                  <a:lnTo>
                    <a:pt x="27346" y="16437"/>
                  </a:lnTo>
                  <a:lnTo>
                    <a:pt x="27392" y="16449"/>
                  </a:lnTo>
                  <a:lnTo>
                    <a:pt x="27392" y="18724"/>
                  </a:lnTo>
                  <a:lnTo>
                    <a:pt x="27358" y="18735"/>
                  </a:lnTo>
                  <a:lnTo>
                    <a:pt x="27312" y="18747"/>
                  </a:lnTo>
                  <a:lnTo>
                    <a:pt x="27278" y="18769"/>
                  </a:lnTo>
                  <a:lnTo>
                    <a:pt x="27244" y="18792"/>
                  </a:lnTo>
                  <a:lnTo>
                    <a:pt x="27221" y="18826"/>
                  </a:lnTo>
                  <a:lnTo>
                    <a:pt x="27199" y="18872"/>
                  </a:lnTo>
                  <a:lnTo>
                    <a:pt x="27187" y="18906"/>
                  </a:lnTo>
                  <a:lnTo>
                    <a:pt x="27187" y="18951"/>
                  </a:lnTo>
                  <a:lnTo>
                    <a:pt x="27187" y="18997"/>
                  </a:lnTo>
                  <a:lnTo>
                    <a:pt x="27199" y="19042"/>
                  </a:lnTo>
                  <a:lnTo>
                    <a:pt x="25208" y="20191"/>
                  </a:lnTo>
                  <a:lnTo>
                    <a:pt x="25174" y="20157"/>
                  </a:lnTo>
                  <a:lnTo>
                    <a:pt x="25140" y="20134"/>
                  </a:lnTo>
                  <a:lnTo>
                    <a:pt x="25094" y="20123"/>
                  </a:lnTo>
                  <a:lnTo>
                    <a:pt x="25049" y="20112"/>
                  </a:lnTo>
                  <a:lnTo>
                    <a:pt x="25003" y="20123"/>
                  </a:lnTo>
                  <a:lnTo>
                    <a:pt x="24958" y="20134"/>
                  </a:lnTo>
                  <a:lnTo>
                    <a:pt x="24923" y="20157"/>
                  </a:lnTo>
                  <a:lnTo>
                    <a:pt x="24889" y="20191"/>
                  </a:lnTo>
                  <a:lnTo>
                    <a:pt x="22910" y="19054"/>
                  </a:lnTo>
                  <a:lnTo>
                    <a:pt x="22933" y="19008"/>
                  </a:lnTo>
                  <a:lnTo>
                    <a:pt x="22933" y="18951"/>
                  </a:lnTo>
                  <a:lnTo>
                    <a:pt x="22933" y="18906"/>
                  </a:lnTo>
                  <a:lnTo>
                    <a:pt x="22910" y="18860"/>
                  </a:lnTo>
                  <a:lnTo>
                    <a:pt x="22899" y="18826"/>
                  </a:lnTo>
                  <a:lnTo>
                    <a:pt x="22865" y="18781"/>
                  </a:lnTo>
                  <a:lnTo>
                    <a:pt x="22830" y="18758"/>
                  </a:lnTo>
                  <a:lnTo>
                    <a:pt x="22796" y="18724"/>
                  </a:lnTo>
                  <a:lnTo>
                    <a:pt x="22751" y="18712"/>
                  </a:lnTo>
                  <a:lnTo>
                    <a:pt x="22705" y="18701"/>
                  </a:lnTo>
                  <a:lnTo>
                    <a:pt x="22705" y="16460"/>
                  </a:lnTo>
                  <a:lnTo>
                    <a:pt x="22751" y="16449"/>
                  </a:lnTo>
                  <a:lnTo>
                    <a:pt x="22796" y="16437"/>
                  </a:lnTo>
                  <a:lnTo>
                    <a:pt x="22842" y="16403"/>
                  </a:lnTo>
                  <a:lnTo>
                    <a:pt x="22876" y="16381"/>
                  </a:lnTo>
                  <a:lnTo>
                    <a:pt x="22899" y="16335"/>
                  </a:lnTo>
                  <a:lnTo>
                    <a:pt x="22921" y="16301"/>
                  </a:lnTo>
                  <a:lnTo>
                    <a:pt x="22933" y="16244"/>
                  </a:lnTo>
                  <a:lnTo>
                    <a:pt x="22944" y="16199"/>
                  </a:lnTo>
                  <a:lnTo>
                    <a:pt x="22933" y="16142"/>
                  </a:lnTo>
                  <a:lnTo>
                    <a:pt x="22921" y="16085"/>
                  </a:lnTo>
                  <a:lnTo>
                    <a:pt x="24832" y="14981"/>
                  </a:lnTo>
                  <a:close/>
                  <a:moveTo>
                    <a:pt x="6256" y="14959"/>
                  </a:moveTo>
                  <a:lnTo>
                    <a:pt x="8304" y="16142"/>
                  </a:lnTo>
                  <a:lnTo>
                    <a:pt x="8293" y="16199"/>
                  </a:lnTo>
                  <a:lnTo>
                    <a:pt x="8304" y="16255"/>
                  </a:lnTo>
                  <a:lnTo>
                    <a:pt x="8327" y="16312"/>
                  </a:lnTo>
                  <a:lnTo>
                    <a:pt x="8372" y="16346"/>
                  </a:lnTo>
                  <a:lnTo>
                    <a:pt x="8429" y="16369"/>
                  </a:lnTo>
                  <a:lnTo>
                    <a:pt x="8429" y="18724"/>
                  </a:lnTo>
                  <a:lnTo>
                    <a:pt x="8395" y="18735"/>
                  </a:lnTo>
                  <a:lnTo>
                    <a:pt x="8350" y="18758"/>
                  </a:lnTo>
                  <a:lnTo>
                    <a:pt x="8315" y="18781"/>
                  </a:lnTo>
                  <a:lnTo>
                    <a:pt x="8293" y="18804"/>
                  </a:lnTo>
                  <a:lnTo>
                    <a:pt x="8270" y="18838"/>
                  </a:lnTo>
                  <a:lnTo>
                    <a:pt x="8247" y="18872"/>
                  </a:lnTo>
                  <a:lnTo>
                    <a:pt x="8236" y="18917"/>
                  </a:lnTo>
                  <a:lnTo>
                    <a:pt x="8236" y="18951"/>
                  </a:lnTo>
                  <a:lnTo>
                    <a:pt x="8236" y="18997"/>
                  </a:lnTo>
                  <a:lnTo>
                    <a:pt x="8247" y="19031"/>
                  </a:lnTo>
                  <a:lnTo>
                    <a:pt x="6234" y="20203"/>
                  </a:lnTo>
                  <a:lnTo>
                    <a:pt x="6200" y="20169"/>
                  </a:lnTo>
                  <a:lnTo>
                    <a:pt x="6165" y="20146"/>
                  </a:lnTo>
                  <a:lnTo>
                    <a:pt x="6131" y="20134"/>
                  </a:lnTo>
                  <a:lnTo>
                    <a:pt x="6086" y="20123"/>
                  </a:lnTo>
                  <a:lnTo>
                    <a:pt x="6052" y="20134"/>
                  </a:lnTo>
                  <a:lnTo>
                    <a:pt x="6006" y="20146"/>
                  </a:lnTo>
                  <a:lnTo>
                    <a:pt x="5972" y="20169"/>
                  </a:lnTo>
                  <a:lnTo>
                    <a:pt x="5949" y="20203"/>
                  </a:lnTo>
                  <a:lnTo>
                    <a:pt x="3902" y="19020"/>
                  </a:lnTo>
                  <a:lnTo>
                    <a:pt x="3913" y="18951"/>
                  </a:lnTo>
                  <a:lnTo>
                    <a:pt x="3913" y="18917"/>
                  </a:lnTo>
                  <a:lnTo>
                    <a:pt x="3902" y="18883"/>
                  </a:lnTo>
                  <a:lnTo>
                    <a:pt x="3856" y="18826"/>
                  </a:lnTo>
                  <a:lnTo>
                    <a:pt x="3811" y="18781"/>
                  </a:lnTo>
                  <a:lnTo>
                    <a:pt x="3743" y="18769"/>
                  </a:lnTo>
                  <a:lnTo>
                    <a:pt x="3743" y="16369"/>
                  </a:lnTo>
                  <a:lnTo>
                    <a:pt x="3799" y="16358"/>
                  </a:lnTo>
                  <a:lnTo>
                    <a:pt x="3856" y="16312"/>
                  </a:lnTo>
                  <a:lnTo>
                    <a:pt x="3890" y="16267"/>
                  </a:lnTo>
                  <a:lnTo>
                    <a:pt x="3902" y="16199"/>
                  </a:lnTo>
                  <a:lnTo>
                    <a:pt x="3890" y="16164"/>
                  </a:lnTo>
                  <a:lnTo>
                    <a:pt x="3879" y="16130"/>
                  </a:lnTo>
                  <a:lnTo>
                    <a:pt x="5915" y="14959"/>
                  </a:lnTo>
                  <a:lnTo>
                    <a:pt x="5949" y="14993"/>
                  </a:lnTo>
                  <a:lnTo>
                    <a:pt x="5995" y="15027"/>
                  </a:lnTo>
                  <a:lnTo>
                    <a:pt x="6040" y="15050"/>
                  </a:lnTo>
                  <a:lnTo>
                    <a:pt x="6143" y="15050"/>
                  </a:lnTo>
                  <a:lnTo>
                    <a:pt x="6188" y="15027"/>
                  </a:lnTo>
                  <a:lnTo>
                    <a:pt x="6234" y="15004"/>
                  </a:lnTo>
                  <a:lnTo>
                    <a:pt x="6256" y="14959"/>
                  </a:lnTo>
                  <a:close/>
                  <a:moveTo>
                    <a:pt x="6256" y="23172"/>
                  </a:moveTo>
                  <a:lnTo>
                    <a:pt x="8259" y="24332"/>
                  </a:lnTo>
                  <a:lnTo>
                    <a:pt x="8247" y="24366"/>
                  </a:lnTo>
                  <a:lnTo>
                    <a:pt x="8236" y="24412"/>
                  </a:lnTo>
                  <a:lnTo>
                    <a:pt x="8247" y="24446"/>
                  </a:lnTo>
                  <a:lnTo>
                    <a:pt x="8259" y="24491"/>
                  </a:lnTo>
                  <a:lnTo>
                    <a:pt x="8270" y="24525"/>
                  </a:lnTo>
                  <a:lnTo>
                    <a:pt x="8293" y="24548"/>
                  </a:lnTo>
                  <a:lnTo>
                    <a:pt x="8327" y="24582"/>
                  </a:lnTo>
                  <a:lnTo>
                    <a:pt x="8361" y="24605"/>
                  </a:lnTo>
                  <a:lnTo>
                    <a:pt x="8395" y="24616"/>
                  </a:lnTo>
                  <a:lnTo>
                    <a:pt x="8429" y="24628"/>
                  </a:lnTo>
                  <a:lnTo>
                    <a:pt x="8429" y="26960"/>
                  </a:lnTo>
                  <a:lnTo>
                    <a:pt x="8395" y="26960"/>
                  </a:lnTo>
                  <a:lnTo>
                    <a:pt x="8361" y="26982"/>
                  </a:lnTo>
                  <a:lnTo>
                    <a:pt x="8304" y="27028"/>
                  </a:lnTo>
                  <a:lnTo>
                    <a:pt x="8281" y="27051"/>
                  </a:lnTo>
                  <a:lnTo>
                    <a:pt x="8259" y="27085"/>
                  </a:lnTo>
                  <a:lnTo>
                    <a:pt x="8247" y="27130"/>
                  </a:lnTo>
                  <a:lnTo>
                    <a:pt x="8247" y="27164"/>
                  </a:lnTo>
                  <a:lnTo>
                    <a:pt x="8247" y="27199"/>
                  </a:lnTo>
                  <a:lnTo>
                    <a:pt x="8259" y="27244"/>
                  </a:lnTo>
                  <a:lnTo>
                    <a:pt x="6291" y="28382"/>
                  </a:lnTo>
                  <a:lnTo>
                    <a:pt x="6256" y="28336"/>
                  </a:lnTo>
                  <a:lnTo>
                    <a:pt x="6200" y="28302"/>
                  </a:lnTo>
                  <a:lnTo>
                    <a:pt x="6154" y="28279"/>
                  </a:lnTo>
                  <a:lnTo>
                    <a:pt x="6086" y="28268"/>
                  </a:lnTo>
                  <a:lnTo>
                    <a:pt x="6029" y="28279"/>
                  </a:lnTo>
                  <a:lnTo>
                    <a:pt x="5972" y="28302"/>
                  </a:lnTo>
                  <a:lnTo>
                    <a:pt x="5927" y="28336"/>
                  </a:lnTo>
                  <a:lnTo>
                    <a:pt x="5892" y="28382"/>
                  </a:lnTo>
                  <a:lnTo>
                    <a:pt x="3890" y="27233"/>
                  </a:lnTo>
                  <a:lnTo>
                    <a:pt x="3902" y="27164"/>
                  </a:lnTo>
                  <a:lnTo>
                    <a:pt x="3890" y="27096"/>
                  </a:lnTo>
                  <a:lnTo>
                    <a:pt x="3856" y="27039"/>
                  </a:lnTo>
                  <a:lnTo>
                    <a:pt x="3799" y="27005"/>
                  </a:lnTo>
                  <a:lnTo>
                    <a:pt x="3743" y="26982"/>
                  </a:lnTo>
                  <a:lnTo>
                    <a:pt x="3743" y="24571"/>
                  </a:lnTo>
                  <a:lnTo>
                    <a:pt x="3799" y="24559"/>
                  </a:lnTo>
                  <a:lnTo>
                    <a:pt x="3845" y="24525"/>
                  </a:lnTo>
                  <a:lnTo>
                    <a:pt x="3879" y="24468"/>
                  </a:lnTo>
                  <a:lnTo>
                    <a:pt x="3890" y="24412"/>
                  </a:lnTo>
                  <a:lnTo>
                    <a:pt x="3879" y="24343"/>
                  </a:lnTo>
                  <a:lnTo>
                    <a:pt x="5915" y="23172"/>
                  </a:lnTo>
                  <a:lnTo>
                    <a:pt x="5949" y="23206"/>
                  </a:lnTo>
                  <a:lnTo>
                    <a:pt x="5995" y="23240"/>
                  </a:lnTo>
                  <a:lnTo>
                    <a:pt x="6040" y="23251"/>
                  </a:lnTo>
                  <a:lnTo>
                    <a:pt x="6086" y="23263"/>
                  </a:lnTo>
                  <a:lnTo>
                    <a:pt x="6143" y="23251"/>
                  </a:lnTo>
                  <a:lnTo>
                    <a:pt x="6188" y="23240"/>
                  </a:lnTo>
                  <a:lnTo>
                    <a:pt x="6222" y="23206"/>
                  </a:lnTo>
                  <a:lnTo>
                    <a:pt x="6256" y="23172"/>
                  </a:lnTo>
                  <a:close/>
                  <a:moveTo>
                    <a:pt x="5949" y="31362"/>
                  </a:moveTo>
                  <a:lnTo>
                    <a:pt x="5972" y="31396"/>
                  </a:lnTo>
                  <a:lnTo>
                    <a:pt x="6006" y="31419"/>
                  </a:lnTo>
                  <a:lnTo>
                    <a:pt x="6052" y="31442"/>
                  </a:lnTo>
                  <a:lnTo>
                    <a:pt x="6131" y="31442"/>
                  </a:lnTo>
                  <a:lnTo>
                    <a:pt x="6177" y="31419"/>
                  </a:lnTo>
                  <a:lnTo>
                    <a:pt x="6211" y="31396"/>
                  </a:lnTo>
                  <a:lnTo>
                    <a:pt x="6234" y="31373"/>
                  </a:lnTo>
                  <a:lnTo>
                    <a:pt x="8259" y="32545"/>
                  </a:lnTo>
                  <a:lnTo>
                    <a:pt x="8247" y="32579"/>
                  </a:lnTo>
                  <a:lnTo>
                    <a:pt x="8247" y="32625"/>
                  </a:lnTo>
                  <a:lnTo>
                    <a:pt x="8247" y="32659"/>
                  </a:lnTo>
                  <a:lnTo>
                    <a:pt x="8259" y="32693"/>
                  </a:lnTo>
                  <a:lnTo>
                    <a:pt x="8304" y="32761"/>
                  </a:lnTo>
                  <a:lnTo>
                    <a:pt x="8361" y="32807"/>
                  </a:lnTo>
                  <a:lnTo>
                    <a:pt x="8395" y="32818"/>
                  </a:lnTo>
                  <a:lnTo>
                    <a:pt x="8429" y="32829"/>
                  </a:lnTo>
                  <a:lnTo>
                    <a:pt x="8429" y="35173"/>
                  </a:lnTo>
                  <a:lnTo>
                    <a:pt x="8395" y="35173"/>
                  </a:lnTo>
                  <a:lnTo>
                    <a:pt x="8361" y="35195"/>
                  </a:lnTo>
                  <a:lnTo>
                    <a:pt x="8304" y="35241"/>
                  </a:lnTo>
                  <a:lnTo>
                    <a:pt x="8259" y="35298"/>
                  </a:lnTo>
                  <a:lnTo>
                    <a:pt x="8259" y="35332"/>
                  </a:lnTo>
                  <a:lnTo>
                    <a:pt x="8247" y="35377"/>
                  </a:lnTo>
                  <a:lnTo>
                    <a:pt x="8259" y="35412"/>
                  </a:lnTo>
                  <a:lnTo>
                    <a:pt x="8259" y="35446"/>
                  </a:lnTo>
                  <a:lnTo>
                    <a:pt x="6234" y="36617"/>
                  </a:lnTo>
                  <a:lnTo>
                    <a:pt x="6211" y="36595"/>
                  </a:lnTo>
                  <a:lnTo>
                    <a:pt x="6177" y="36572"/>
                  </a:lnTo>
                  <a:lnTo>
                    <a:pt x="6131" y="36549"/>
                  </a:lnTo>
                  <a:lnTo>
                    <a:pt x="6052" y="36549"/>
                  </a:lnTo>
                  <a:lnTo>
                    <a:pt x="6006" y="36572"/>
                  </a:lnTo>
                  <a:lnTo>
                    <a:pt x="5972" y="36595"/>
                  </a:lnTo>
                  <a:lnTo>
                    <a:pt x="5949" y="36629"/>
                  </a:lnTo>
                  <a:lnTo>
                    <a:pt x="3925" y="35457"/>
                  </a:lnTo>
                  <a:lnTo>
                    <a:pt x="3936" y="35423"/>
                  </a:lnTo>
                  <a:lnTo>
                    <a:pt x="3936" y="35377"/>
                  </a:lnTo>
                  <a:lnTo>
                    <a:pt x="3936" y="35332"/>
                  </a:lnTo>
                  <a:lnTo>
                    <a:pt x="3925" y="35298"/>
                  </a:lnTo>
                  <a:lnTo>
                    <a:pt x="3902" y="35264"/>
                  </a:lnTo>
                  <a:lnTo>
                    <a:pt x="3879" y="35230"/>
                  </a:lnTo>
                  <a:lnTo>
                    <a:pt x="3845" y="35207"/>
                  </a:lnTo>
                  <a:lnTo>
                    <a:pt x="3811" y="35184"/>
                  </a:lnTo>
                  <a:lnTo>
                    <a:pt x="3777" y="35173"/>
                  </a:lnTo>
                  <a:lnTo>
                    <a:pt x="3743" y="35161"/>
                  </a:lnTo>
                  <a:lnTo>
                    <a:pt x="3743" y="32818"/>
                  </a:lnTo>
                  <a:lnTo>
                    <a:pt x="3777" y="32807"/>
                  </a:lnTo>
                  <a:lnTo>
                    <a:pt x="3811" y="32795"/>
                  </a:lnTo>
                  <a:lnTo>
                    <a:pt x="3868" y="32750"/>
                  </a:lnTo>
                  <a:lnTo>
                    <a:pt x="3902" y="32693"/>
                  </a:lnTo>
                  <a:lnTo>
                    <a:pt x="3913" y="32659"/>
                  </a:lnTo>
                  <a:lnTo>
                    <a:pt x="3913" y="32625"/>
                  </a:lnTo>
                  <a:lnTo>
                    <a:pt x="3913" y="32579"/>
                  </a:lnTo>
                  <a:lnTo>
                    <a:pt x="3902" y="32545"/>
                  </a:lnTo>
                  <a:lnTo>
                    <a:pt x="5949" y="31362"/>
                  </a:lnTo>
                  <a:close/>
                  <a:moveTo>
                    <a:pt x="8634" y="35491"/>
                  </a:moveTo>
                  <a:lnTo>
                    <a:pt x="10647" y="36651"/>
                  </a:lnTo>
                  <a:lnTo>
                    <a:pt x="10636" y="36720"/>
                  </a:lnTo>
                  <a:lnTo>
                    <a:pt x="10647" y="36788"/>
                  </a:lnTo>
                  <a:lnTo>
                    <a:pt x="10681" y="36845"/>
                  </a:lnTo>
                  <a:lnTo>
                    <a:pt x="10738" y="36890"/>
                  </a:lnTo>
                  <a:lnTo>
                    <a:pt x="10807" y="36913"/>
                  </a:lnTo>
                  <a:lnTo>
                    <a:pt x="10807" y="39279"/>
                  </a:lnTo>
                  <a:lnTo>
                    <a:pt x="10738" y="39302"/>
                  </a:lnTo>
                  <a:lnTo>
                    <a:pt x="10681" y="39347"/>
                  </a:lnTo>
                  <a:lnTo>
                    <a:pt x="10636" y="39404"/>
                  </a:lnTo>
                  <a:lnTo>
                    <a:pt x="10625" y="39438"/>
                  </a:lnTo>
                  <a:lnTo>
                    <a:pt x="10625" y="39484"/>
                  </a:lnTo>
                  <a:lnTo>
                    <a:pt x="10625" y="39518"/>
                  </a:lnTo>
                  <a:lnTo>
                    <a:pt x="10636" y="39552"/>
                  </a:lnTo>
                  <a:lnTo>
                    <a:pt x="8668" y="40690"/>
                  </a:lnTo>
                  <a:lnTo>
                    <a:pt x="8623" y="40644"/>
                  </a:lnTo>
                  <a:lnTo>
                    <a:pt x="8577" y="40610"/>
                  </a:lnTo>
                  <a:lnTo>
                    <a:pt x="8520" y="40587"/>
                  </a:lnTo>
                  <a:lnTo>
                    <a:pt x="8395" y="40587"/>
                  </a:lnTo>
                  <a:lnTo>
                    <a:pt x="8338" y="40610"/>
                  </a:lnTo>
                  <a:lnTo>
                    <a:pt x="8293" y="40644"/>
                  </a:lnTo>
                  <a:lnTo>
                    <a:pt x="8247" y="40690"/>
                  </a:lnTo>
                  <a:lnTo>
                    <a:pt x="6313" y="39575"/>
                  </a:lnTo>
                  <a:lnTo>
                    <a:pt x="6336" y="39529"/>
                  </a:lnTo>
                  <a:lnTo>
                    <a:pt x="6336" y="39484"/>
                  </a:lnTo>
                  <a:lnTo>
                    <a:pt x="6336" y="39438"/>
                  </a:lnTo>
                  <a:lnTo>
                    <a:pt x="6325" y="39393"/>
                  </a:lnTo>
                  <a:lnTo>
                    <a:pt x="6302" y="39347"/>
                  </a:lnTo>
                  <a:lnTo>
                    <a:pt x="6268" y="39313"/>
                  </a:lnTo>
                  <a:lnTo>
                    <a:pt x="6234" y="39279"/>
                  </a:lnTo>
                  <a:lnTo>
                    <a:pt x="6200" y="39256"/>
                  </a:lnTo>
                  <a:lnTo>
                    <a:pt x="6154" y="39245"/>
                  </a:lnTo>
                  <a:lnTo>
                    <a:pt x="6109" y="39234"/>
                  </a:lnTo>
                  <a:lnTo>
                    <a:pt x="6109" y="36902"/>
                  </a:lnTo>
                  <a:lnTo>
                    <a:pt x="6165" y="36879"/>
                  </a:lnTo>
                  <a:lnTo>
                    <a:pt x="6222" y="36845"/>
                  </a:lnTo>
                  <a:lnTo>
                    <a:pt x="6256" y="36788"/>
                  </a:lnTo>
                  <a:lnTo>
                    <a:pt x="6268" y="36720"/>
                  </a:lnTo>
                  <a:lnTo>
                    <a:pt x="6256" y="36663"/>
                  </a:lnTo>
                  <a:lnTo>
                    <a:pt x="8281" y="35491"/>
                  </a:lnTo>
                  <a:lnTo>
                    <a:pt x="8315" y="35525"/>
                  </a:lnTo>
                  <a:lnTo>
                    <a:pt x="8361" y="35559"/>
                  </a:lnTo>
                  <a:lnTo>
                    <a:pt x="8406" y="35582"/>
                  </a:lnTo>
                  <a:lnTo>
                    <a:pt x="8509" y="35582"/>
                  </a:lnTo>
                  <a:lnTo>
                    <a:pt x="8566" y="35559"/>
                  </a:lnTo>
                  <a:lnTo>
                    <a:pt x="8600" y="35537"/>
                  </a:lnTo>
                  <a:lnTo>
                    <a:pt x="8634" y="35491"/>
                  </a:lnTo>
                  <a:close/>
                  <a:moveTo>
                    <a:pt x="3538" y="35491"/>
                  </a:moveTo>
                  <a:lnTo>
                    <a:pt x="3572" y="35537"/>
                  </a:lnTo>
                  <a:lnTo>
                    <a:pt x="3617" y="35571"/>
                  </a:lnTo>
                  <a:lnTo>
                    <a:pt x="3663" y="35582"/>
                  </a:lnTo>
                  <a:lnTo>
                    <a:pt x="3720" y="35594"/>
                  </a:lnTo>
                  <a:lnTo>
                    <a:pt x="3777" y="35582"/>
                  </a:lnTo>
                  <a:lnTo>
                    <a:pt x="3822" y="35571"/>
                  </a:lnTo>
                  <a:lnTo>
                    <a:pt x="3868" y="35537"/>
                  </a:lnTo>
                  <a:lnTo>
                    <a:pt x="3902" y="35503"/>
                  </a:lnTo>
                  <a:lnTo>
                    <a:pt x="5927" y="36663"/>
                  </a:lnTo>
                  <a:lnTo>
                    <a:pt x="5915" y="36720"/>
                  </a:lnTo>
                  <a:lnTo>
                    <a:pt x="5927" y="36788"/>
                  </a:lnTo>
                  <a:lnTo>
                    <a:pt x="5961" y="36833"/>
                  </a:lnTo>
                  <a:lnTo>
                    <a:pt x="6006" y="36879"/>
                  </a:lnTo>
                  <a:lnTo>
                    <a:pt x="6063" y="36902"/>
                  </a:lnTo>
                  <a:lnTo>
                    <a:pt x="6063" y="39234"/>
                  </a:lnTo>
                  <a:lnTo>
                    <a:pt x="6018" y="39245"/>
                  </a:lnTo>
                  <a:lnTo>
                    <a:pt x="5972" y="39256"/>
                  </a:lnTo>
                  <a:lnTo>
                    <a:pt x="5938" y="39279"/>
                  </a:lnTo>
                  <a:lnTo>
                    <a:pt x="5904" y="39313"/>
                  </a:lnTo>
                  <a:lnTo>
                    <a:pt x="5881" y="39347"/>
                  </a:lnTo>
                  <a:lnTo>
                    <a:pt x="5858" y="39393"/>
                  </a:lnTo>
                  <a:lnTo>
                    <a:pt x="5847" y="39438"/>
                  </a:lnTo>
                  <a:lnTo>
                    <a:pt x="5847" y="39484"/>
                  </a:lnTo>
                  <a:lnTo>
                    <a:pt x="5847" y="39529"/>
                  </a:lnTo>
                  <a:lnTo>
                    <a:pt x="5858" y="39575"/>
                  </a:lnTo>
                  <a:lnTo>
                    <a:pt x="3856" y="40735"/>
                  </a:lnTo>
                  <a:lnTo>
                    <a:pt x="3834" y="40701"/>
                  </a:lnTo>
                  <a:lnTo>
                    <a:pt x="3799" y="40678"/>
                  </a:lnTo>
                  <a:lnTo>
                    <a:pt x="3765" y="40667"/>
                  </a:lnTo>
                  <a:lnTo>
                    <a:pt x="3720" y="40656"/>
                  </a:lnTo>
                  <a:lnTo>
                    <a:pt x="3674" y="40667"/>
                  </a:lnTo>
                  <a:lnTo>
                    <a:pt x="3640" y="40678"/>
                  </a:lnTo>
                  <a:lnTo>
                    <a:pt x="3606" y="40701"/>
                  </a:lnTo>
                  <a:lnTo>
                    <a:pt x="3583" y="40735"/>
                  </a:lnTo>
                  <a:lnTo>
                    <a:pt x="1547" y="39552"/>
                  </a:lnTo>
                  <a:lnTo>
                    <a:pt x="1547" y="39518"/>
                  </a:lnTo>
                  <a:lnTo>
                    <a:pt x="1558" y="39484"/>
                  </a:lnTo>
                  <a:lnTo>
                    <a:pt x="1558" y="39438"/>
                  </a:lnTo>
                  <a:lnTo>
                    <a:pt x="1547" y="39404"/>
                  </a:lnTo>
                  <a:lnTo>
                    <a:pt x="1524" y="39370"/>
                  </a:lnTo>
                  <a:lnTo>
                    <a:pt x="1502" y="39336"/>
                  </a:lnTo>
                  <a:lnTo>
                    <a:pt x="1479" y="39313"/>
                  </a:lnTo>
                  <a:lnTo>
                    <a:pt x="1445" y="39302"/>
                  </a:lnTo>
                  <a:lnTo>
                    <a:pt x="1411" y="39279"/>
                  </a:lnTo>
                  <a:lnTo>
                    <a:pt x="1365" y="39279"/>
                  </a:lnTo>
                  <a:lnTo>
                    <a:pt x="1365" y="36970"/>
                  </a:lnTo>
                  <a:lnTo>
                    <a:pt x="1411" y="36959"/>
                  </a:lnTo>
                  <a:lnTo>
                    <a:pt x="1456" y="36947"/>
                  </a:lnTo>
                  <a:lnTo>
                    <a:pt x="1490" y="36913"/>
                  </a:lnTo>
                  <a:lnTo>
                    <a:pt x="1524" y="36890"/>
                  </a:lnTo>
                  <a:lnTo>
                    <a:pt x="1558" y="36856"/>
                  </a:lnTo>
                  <a:lnTo>
                    <a:pt x="1581" y="36811"/>
                  </a:lnTo>
                  <a:lnTo>
                    <a:pt x="1593" y="36765"/>
                  </a:lnTo>
                  <a:lnTo>
                    <a:pt x="1593" y="36720"/>
                  </a:lnTo>
                  <a:lnTo>
                    <a:pt x="1593" y="36674"/>
                  </a:lnTo>
                  <a:lnTo>
                    <a:pt x="1570" y="36629"/>
                  </a:lnTo>
                  <a:lnTo>
                    <a:pt x="3538" y="35491"/>
                  </a:lnTo>
                  <a:close/>
                  <a:moveTo>
                    <a:pt x="3640" y="0"/>
                  </a:moveTo>
                  <a:lnTo>
                    <a:pt x="3697" y="11"/>
                  </a:lnTo>
                  <a:lnTo>
                    <a:pt x="3697" y="2298"/>
                  </a:lnTo>
                  <a:lnTo>
                    <a:pt x="3652" y="2309"/>
                  </a:lnTo>
                  <a:lnTo>
                    <a:pt x="3606" y="2332"/>
                  </a:lnTo>
                  <a:lnTo>
                    <a:pt x="3572" y="2355"/>
                  </a:lnTo>
                  <a:lnTo>
                    <a:pt x="3538" y="2377"/>
                  </a:lnTo>
                  <a:lnTo>
                    <a:pt x="3515" y="2412"/>
                  </a:lnTo>
                  <a:lnTo>
                    <a:pt x="3504" y="2446"/>
                  </a:lnTo>
                  <a:lnTo>
                    <a:pt x="3492" y="2491"/>
                  </a:lnTo>
                  <a:lnTo>
                    <a:pt x="3481" y="2537"/>
                  </a:lnTo>
                  <a:lnTo>
                    <a:pt x="3481" y="2571"/>
                  </a:lnTo>
                  <a:lnTo>
                    <a:pt x="3492" y="2616"/>
                  </a:lnTo>
                  <a:lnTo>
                    <a:pt x="1490" y="3777"/>
                  </a:lnTo>
                  <a:lnTo>
                    <a:pt x="1456" y="3754"/>
                  </a:lnTo>
                  <a:lnTo>
                    <a:pt x="1422" y="3731"/>
                  </a:lnTo>
                  <a:lnTo>
                    <a:pt x="1388" y="3720"/>
                  </a:lnTo>
                  <a:lnTo>
                    <a:pt x="1354" y="3708"/>
                  </a:lnTo>
                  <a:lnTo>
                    <a:pt x="1308" y="3720"/>
                  </a:lnTo>
                  <a:lnTo>
                    <a:pt x="1274" y="3731"/>
                  </a:lnTo>
                  <a:lnTo>
                    <a:pt x="1240" y="3754"/>
                  </a:lnTo>
                  <a:lnTo>
                    <a:pt x="1217" y="3777"/>
                  </a:lnTo>
                  <a:lnTo>
                    <a:pt x="0" y="3083"/>
                  </a:lnTo>
                  <a:lnTo>
                    <a:pt x="0" y="3140"/>
                  </a:lnTo>
                  <a:lnTo>
                    <a:pt x="1194" y="3822"/>
                  </a:lnTo>
                  <a:lnTo>
                    <a:pt x="1183" y="3879"/>
                  </a:lnTo>
                  <a:lnTo>
                    <a:pt x="1194" y="3947"/>
                  </a:lnTo>
                  <a:lnTo>
                    <a:pt x="1217" y="3993"/>
                  </a:lnTo>
                  <a:lnTo>
                    <a:pt x="1263" y="4027"/>
                  </a:lnTo>
                  <a:lnTo>
                    <a:pt x="1320" y="4050"/>
                  </a:lnTo>
                  <a:lnTo>
                    <a:pt x="1320" y="6404"/>
                  </a:lnTo>
                  <a:lnTo>
                    <a:pt x="1274" y="6416"/>
                  </a:lnTo>
                  <a:lnTo>
                    <a:pt x="1240" y="6427"/>
                  </a:lnTo>
                  <a:lnTo>
                    <a:pt x="1206" y="6450"/>
                  </a:lnTo>
                  <a:lnTo>
                    <a:pt x="1172" y="6484"/>
                  </a:lnTo>
                  <a:lnTo>
                    <a:pt x="1149" y="6518"/>
                  </a:lnTo>
                  <a:lnTo>
                    <a:pt x="1126" y="6552"/>
                  </a:lnTo>
                  <a:lnTo>
                    <a:pt x="1115" y="6598"/>
                  </a:lnTo>
                  <a:lnTo>
                    <a:pt x="1115" y="6643"/>
                  </a:lnTo>
                  <a:lnTo>
                    <a:pt x="1115" y="6677"/>
                  </a:lnTo>
                  <a:lnTo>
                    <a:pt x="1126" y="6723"/>
                  </a:lnTo>
                  <a:lnTo>
                    <a:pt x="0" y="7371"/>
                  </a:lnTo>
                  <a:lnTo>
                    <a:pt x="0" y="7428"/>
                  </a:lnTo>
                  <a:lnTo>
                    <a:pt x="1149" y="6768"/>
                  </a:lnTo>
                  <a:lnTo>
                    <a:pt x="1183" y="6814"/>
                  </a:lnTo>
                  <a:lnTo>
                    <a:pt x="1229" y="6848"/>
                  </a:lnTo>
                  <a:lnTo>
                    <a:pt x="1285" y="6871"/>
                  </a:lnTo>
                  <a:lnTo>
                    <a:pt x="1354" y="6882"/>
                  </a:lnTo>
                  <a:lnTo>
                    <a:pt x="1411" y="6871"/>
                  </a:lnTo>
                  <a:lnTo>
                    <a:pt x="1467" y="6848"/>
                  </a:lnTo>
                  <a:lnTo>
                    <a:pt x="1513" y="6814"/>
                  </a:lnTo>
                  <a:lnTo>
                    <a:pt x="1558" y="6768"/>
                  </a:lnTo>
                  <a:lnTo>
                    <a:pt x="3538" y="7917"/>
                  </a:lnTo>
                  <a:lnTo>
                    <a:pt x="3526" y="7951"/>
                  </a:lnTo>
                  <a:lnTo>
                    <a:pt x="3526" y="7986"/>
                  </a:lnTo>
                  <a:lnTo>
                    <a:pt x="3526" y="8031"/>
                  </a:lnTo>
                  <a:lnTo>
                    <a:pt x="3538" y="8065"/>
                  </a:lnTo>
                  <a:lnTo>
                    <a:pt x="3561" y="8099"/>
                  </a:lnTo>
                  <a:lnTo>
                    <a:pt x="3583" y="8122"/>
                  </a:lnTo>
                  <a:lnTo>
                    <a:pt x="3617" y="8145"/>
                  </a:lnTo>
                  <a:lnTo>
                    <a:pt x="3640" y="8168"/>
                  </a:lnTo>
                  <a:lnTo>
                    <a:pt x="3686" y="8179"/>
                  </a:lnTo>
                  <a:lnTo>
                    <a:pt x="3754" y="8179"/>
                  </a:lnTo>
                  <a:lnTo>
                    <a:pt x="3799" y="8168"/>
                  </a:lnTo>
                  <a:lnTo>
                    <a:pt x="3834" y="8145"/>
                  </a:lnTo>
                  <a:lnTo>
                    <a:pt x="3856" y="8122"/>
                  </a:lnTo>
                  <a:lnTo>
                    <a:pt x="3879" y="8099"/>
                  </a:lnTo>
                  <a:lnTo>
                    <a:pt x="3902" y="8065"/>
                  </a:lnTo>
                  <a:lnTo>
                    <a:pt x="3913" y="8031"/>
                  </a:lnTo>
                  <a:lnTo>
                    <a:pt x="3913" y="7986"/>
                  </a:lnTo>
                  <a:lnTo>
                    <a:pt x="3913" y="7951"/>
                  </a:lnTo>
                  <a:lnTo>
                    <a:pt x="3902" y="7906"/>
                  </a:lnTo>
                  <a:lnTo>
                    <a:pt x="5938" y="6734"/>
                  </a:lnTo>
                  <a:lnTo>
                    <a:pt x="5972" y="6768"/>
                  </a:lnTo>
                  <a:lnTo>
                    <a:pt x="6006" y="6791"/>
                  </a:lnTo>
                  <a:lnTo>
                    <a:pt x="6040" y="6814"/>
                  </a:lnTo>
                  <a:lnTo>
                    <a:pt x="6131" y="6814"/>
                  </a:lnTo>
                  <a:lnTo>
                    <a:pt x="6177" y="6791"/>
                  </a:lnTo>
                  <a:lnTo>
                    <a:pt x="6211" y="6768"/>
                  </a:lnTo>
                  <a:lnTo>
                    <a:pt x="6234" y="6734"/>
                  </a:lnTo>
                  <a:lnTo>
                    <a:pt x="8270" y="7906"/>
                  </a:lnTo>
                  <a:lnTo>
                    <a:pt x="8259" y="7951"/>
                  </a:lnTo>
                  <a:lnTo>
                    <a:pt x="8247" y="7986"/>
                  </a:lnTo>
                  <a:lnTo>
                    <a:pt x="8259" y="8031"/>
                  </a:lnTo>
                  <a:lnTo>
                    <a:pt x="8270" y="8065"/>
                  </a:lnTo>
                  <a:lnTo>
                    <a:pt x="8304" y="8122"/>
                  </a:lnTo>
                  <a:lnTo>
                    <a:pt x="8361" y="8168"/>
                  </a:lnTo>
                  <a:lnTo>
                    <a:pt x="8395" y="8190"/>
                  </a:lnTo>
                  <a:lnTo>
                    <a:pt x="8429" y="8190"/>
                  </a:lnTo>
                  <a:lnTo>
                    <a:pt x="8429" y="10568"/>
                  </a:lnTo>
                  <a:lnTo>
                    <a:pt x="8372" y="10590"/>
                  </a:lnTo>
                  <a:lnTo>
                    <a:pt x="8327" y="10625"/>
                  </a:lnTo>
                  <a:lnTo>
                    <a:pt x="8293" y="10681"/>
                  </a:lnTo>
                  <a:lnTo>
                    <a:pt x="8281" y="10750"/>
                  </a:lnTo>
                  <a:lnTo>
                    <a:pt x="8293" y="10795"/>
                  </a:lnTo>
                  <a:lnTo>
                    <a:pt x="6291" y="11956"/>
                  </a:lnTo>
                  <a:lnTo>
                    <a:pt x="6256" y="11910"/>
                  </a:lnTo>
                  <a:lnTo>
                    <a:pt x="6211" y="11876"/>
                  </a:lnTo>
                  <a:lnTo>
                    <a:pt x="6154" y="11853"/>
                  </a:lnTo>
                  <a:lnTo>
                    <a:pt x="6086" y="11842"/>
                  </a:lnTo>
                  <a:lnTo>
                    <a:pt x="6040" y="11853"/>
                  </a:lnTo>
                  <a:lnTo>
                    <a:pt x="5995" y="11865"/>
                  </a:lnTo>
                  <a:lnTo>
                    <a:pt x="5949" y="11887"/>
                  </a:lnTo>
                  <a:lnTo>
                    <a:pt x="5915" y="11921"/>
                  </a:lnTo>
                  <a:lnTo>
                    <a:pt x="5881" y="11956"/>
                  </a:lnTo>
                  <a:lnTo>
                    <a:pt x="5858" y="12001"/>
                  </a:lnTo>
                  <a:lnTo>
                    <a:pt x="5847" y="12047"/>
                  </a:lnTo>
                  <a:lnTo>
                    <a:pt x="5847" y="12092"/>
                  </a:lnTo>
                  <a:lnTo>
                    <a:pt x="5847" y="12138"/>
                  </a:lnTo>
                  <a:lnTo>
                    <a:pt x="5858" y="12183"/>
                  </a:lnTo>
                  <a:lnTo>
                    <a:pt x="5881" y="12217"/>
                  </a:lnTo>
                  <a:lnTo>
                    <a:pt x="5904" y="12263"/>
                  </a:lnTo>
                  <a:lnTo>
                    <a:pt x="5938" y="12285"/>
                  </a:lnTo>
                  <a:lnTo>
                    <a:pt x="5972" y="12308"/>
                  </a:lnTo>
                  <a:lnTo>
                    <a:pt x="6018" y="12331"/>
                  </a:lnTo>
                  <a:lnTo>
                    <a:pt x="6063" y="12342"/>
                  </a:lnTo>
                  <a:lnTo>
                    <a:pt x="6063" y="14651"/>
                  </a:lnTo>
                  <a:lnTo>
                    <a:pt x="5995" y="14674"/>
                  </a:lnTo>
                  <a:lnTo>
                    <a:pt x="5938" y="14720"/>
                  </a:lnTo>
                  <a:lnTo>
                    <a:pt x="5904" y="14777"/>
                  </a:lnTo>
                  <a:lnTo>
                    <a:pt x="5892" y="14811"/>
                  </a:lnTo>
                  <a:lnTo>
                    <a:pt x="5881" y="14845"/>
                  </a:lnTo>
                  <a:lnTo>
                    <a:pt x="5904" y="14913"/>
                  </a:lnTo>
                  <a:lnTo>
                    <a:pt x="3856" y="16096"/>
                  </a:lnTo>
                  <a:lnTo>
                    <a:pt x="3834" y="16062"/>
                  </a:lnTo>
                  <a:lnTo>
                    <a:pt x="3799" y="16039"/>
                  </a:lnTo>
                  <a:lnTo>
                    <a:pt x="3765" y="16028"/>
                  </a:lnTo>
                  <a:lnTo>
                    <a:pt x="3720" y="16017"/>
                  </a:lnTo>
                  <a:lnTo>
                    <a:pt x="3674" y="16028"/>
                  </a:lnTo>
                  <a:lnTo>
                    <a:pt x="3640" y="16039"/>
                  </a:lnTo>
                  <a:lnTo>
                    <a:pt x="3606" y="16062"/>
                  </a:lnTo>
                  <a:lnTo>
                    <a:pt x="3572" y="16096"/>
                  </a:lnTo>
                  <a:lnTo>
                    <a:pt x="1547" y="14924"/>
                  </a:lnTo>
                  <a:lnTo>
                    <a:pt x="1547" y="14890"/>
                  </a:lnTo>
                  <a:lnTo>
                    <a:pt x="1558" y="14845"/>
                  </a:lnTo>
                  <a:lnTo>
                    <a:pt x="1547" y="14811"/>
                  </a:lnTo>
                  <a:lnTo>
                    <a:pt x="1536" y="14765"/>
                  </a:lnTo>
                  <a:lnTo>
                    <a:pt x="1524" y="14731"/>
                  </a:lnTo>
                  <a:lnTo>
                    <a:pt x="1502" y="14708"/>
                  </a:lnTo>
                  <a:lnTo>
                    <a:pt x="1467" y="14674"/>
                  </a:lnTo>
                  <a:lnTo>
                    <a:pt x="1433" y="14663"/>
                  </a:lnTo>
                  <a:lnTo>
                    <a:pt x="1388" y="14651"/>
                  </a:lnTo>
                  <a:lnTo>
                    <a:pt x="1354" y="14640"/>
                  </a:lnTo>
                  <a:lnTo>
                    <a:pt x="1308" y="14651"/>
                  </a:lnTo>
                  <a:lnTo>
                    <a:pt x="1274" y="14663"/>
                  </a:lnTo>
                  <a:lnTo>
                    <a:pt x="1240" y="14674"/>
                  </a:lnTo>
                  <a:lnTo>
                    <a:pt x="1206" y="14708"/>
                  </a:lnTo>
                  <a:lnTo>
                    <a:pt x="1183" y="14731"/>
                  </a:lnTo>
                  <a:lnTo>
                    <a:pt x="1160" y="14765"/>
                  </a:lnTo>
                  <a:lnTo>
                    <a:pt x="1149" y="14811"/>
                  </a:lnTo>
                  <a:lnTo>
                    <a:pt x="1149" y="14845"/>
                  </a:lnTo>
                  <a:lnTo>
                    <a:pt x="1160" y="14913"/>
                  </a:lnTo>
                  <a:lnTo>
                    <a:pt x="0" y="15584"/>
                  </a:lnTo>
                  <a:lnTo>
                    <a:pt x="0" y="15641"/>
                  </a:lnTo>
                  <a:lnTo>
                    <a:pt x="1172" y="14959"/>
                  </a:lnTo>
                  <a:lnTo>
                    <a:pt x="1206" y="14993"/>
                  </a:lnTo>
                  <a:lnTo>
                    <a:pt x="1251" y="15027"/>
                  </a:lnTo>
                  <a:lnTo>
                    <a:pt x="1297" y="15050"/>
                  </a:lnTo>
                  <a:lnTo>
                    <a:pt x="1354" y="15061"/>
                  </a:lnTo>
                  <a:lnTo>
                    <a:pt x="1399" y="15050"/>
                  </a:lnTo>
                  <a:lnTo>
                    <a:pt x="1445" y="15027"/>
                  </a:lnTo>
                  <a:lnTo>
                    <a:pt x="1490" y="15004"/>
                  </a:lnTo>
                  <a:lnTo>
                    <a:pt x="1524" y="14959"/>
                  </a:lnTo>
                  <a:lnTo>
                    <a:pt x="3549" y="16142"/>
                  </a:lnTo>
                  <a:lnTo>
                    <a:pt x="3538" y="16199"/>
                  </a:lnTo>
                  <a:lnTo>
                    <a:pt x="3549" y="16267"/>
                  </a:lnTo>
                  <a:lnTo>
                    <a:pt x="3583" y="16312"/>
                  </a:lnTo>
                  <a:lnTo>
                    <a:pt x="3629" y="16358"/>
                  </a:lnTo>
                  <a:lnTo>
                    <a:pt x="3697" y="16369"/>
                  </a:lnTo>
                  <a:lnTo>
                    <a:pt x="3697" y="18769"/>
                  </a:lnTo>
                  <a:lnTo>
                    <a:pt x="3629" y="18792"/>
                  </a:lnTo>
                  <a:lnTo>
                    <a:pt x="3572" y="18826"/>
                  </a:lnTo>
                  <a:lnTo>
                    <a:pt x="3538" y="18883"/>
                  </a:lnTo>
                  <a:lnTo>
                    <a:pt x="3526" y="18951"/>
                  </a:lnTo>
                  <a:lnTo>
                    <a:pt x="3538" y="19020"/>
                  </a:lnTo>
                  <a:lnTo>
                    <a:pt x="1502" y="20191"/>
                  </a:lnTo>
                  <a:lnTo>
                    <a:pt x="1467" y="20169"/>
                  </a:lnTo>
                  <a:lnTo>
                    <a:pt x="1433" y="20134"/>
                  </a:lnTo>
                  <a:lnTo>
                    <a:pt x="1399" y="20123"/>
                  </a:lnTo>
                  <a:lnTo>
                    <a:pt x="1308" y="20123"/>
                  </a:lnTo>
                  <a:lnTo>
                    <a:pt x="1263" y="20146"/>
                  </a:lnTo>
                  <a:lnTo>
                    <a:pt x="1229" y="20169"/>
                  </a:lnTo>
                  <a:lnTo>
                    <a:pt x="1194" y="20203"/>
                  </a:lnTo>
                  <a:lnTo>
                    <a:pt x="0" y="19509"/>
                  </a:lnTo>
                  <a:lnTo>
                    <a:pt x="0" y="19554"/>
                  </a:lnTo>
                  <a:lnTo>
                    <a:pt x="1183" y="20237"/>
                  </a:lnTo>
                  <a:lnTo>
                    <a:pt x="1172" y="20305"/>
                  </a:lnTo>
                  <a:lnTo>
                    <a:pt x="1183" y="20362"/>
                  </a:lnTo>
                  <a:lnTo>
                    <a:pt x="1206" y="20419"/>
                  </a:lnTo>
                  <a:lnTo>
                    <a:pt x="1263" y="20464"/>
                  </a:lnTo>
                  <a:lnTo>
                    <a:pt x="1320" y="20487"/>
                  </a:lnTo>
                  <a:lnTo>
                    <a:pt x="1320" y="22830"/>
                  </a:lnTo>
                  <a:lnTo>
                    <a:pt x="1285" y="22842"/>
                  </a:lnTo>
                  <a:lnTo>
                    <a:pt x="1240" y="22865"/>
                  </a:lnTo>
                  <a:lnTo>
                    <a:pt x="1206" y="22887"/>
                  </a:lnTo>
                  <a:lnTo>
                    <a:pt x="1183" y="22910"/>
                  </a:lnTo>
                  <a:lnTo>
                    <a:pt x="1160" y="22944"/>
                  </a:lnTo>
                  <a:lnTo>
                    <a:pt x="1138" y="22978"/>
                  </a:lnTo>
                  <a:lnTo>
                    <a:pt x="1126" y="23012"/>
                  </a:lnTo>
                  <a:lnTo>
                    <a:pt x="1126" y="23058"/>
                  </a:lnTo>
                  <a:lnTo>
                    <a:pt x="1126" y="23103"/>
                  </a:lnTo>
                  <a:lnTo>
                    <a:pt x="1138" y="23138"/>
                  </a:lnTo>
                  <a:lnTo>
                    <a:pt x="0" y="23797"/>
                  </a:lnTo>
                  <a:lnTo>
                    <a:pt x="0" y="23843"/>
                  </a:lnTo>
                  <a:lnTo>
                    <a:pt x="1160" y="23183"/>
                  </a:lnTo>
                  <a:lnTo>
                    <a:pt x="1194" y="23229"/>
                  </a:lnTo>
                  <a:lnTo>
                    <a:pt x="1240" y="23263"/>
                  </a:lnTo>
                  <a:lnTo>
                    <a:pt x="1297" y="23285"/>
                  </a:lnTo>
                  <a:lnTo>
                    <a:pt x="1411" y="23285"/>
                  </a:lnTo>
                  <a:lnTo>
                    <a:pt x="1456" y="23263"/>
                  </a:lnTo>
                  <a:lnTo>
                    <a:pt x="1502" y="23229"/>
                  </a:lnTo>
                  <a:lnTo>
                    <a:pt x="1536" y="23183"/>
                  </a:lnTo>
                  <a:lnTo>
                    <a:pt x="3561" y="24355"/>
                  </a:lnTo>
                  <a:lnTo>
                    <a:pt x="3549" y="24412"/>
                  </a:lnTo>
                  <a:lnTo>
                    <a:pt x="3561" y="24468"/>
                  </a:lnTo>
                  <a:lnTo>
                    <a:pt x="3595" y="24514"/>
                  </a:lnTo>
                  <a:lnTo>
                    <a:pt x="3640" y="24548"/>
                  </a:lnTo>
                  <a:lnTo>
                    <a:pt x="3697" y="24571"/>
                  </a:lnTo>
                  <a:lnTo>
                    <a:pt x="3697" y="26982"/>
                  </a:lnTo>
                  <a:lnTo>
                    <a:pt x="3629" y="27005"/>
                  </a:lnTo>
                  <a:lnTo>
                    <a:pt x="3583" y="27051"/>
                  </a:lnTo>
                  <a:lnTo>
                    <a:pt x="3549" y="27096"/>
                  </a:lnTo>
                  <a:lnTo>
                    <a:pt x="3538" y="27164"/>
                  </a:lnTo>
                  <a:lnTo>
                    <a:pt x="3549" y="27221"/>
                  </a:lnTo>
                  <a:lnTo>
                    <a:pt x="1490" y="28416"/>
                  </a:lnTo>
                  <a:lnTo>
                    <a:pt x="1456" y="28382"/>
                  </a:lnTo>
                  <a:lnTo>
                    <a:pt x="1433" y="28359"/>
                  </a:lnTo>
                  <a:lnTo>
                    <a:pt x="1388" y="28347"/>
                  </a:lnTo>
                  <a:lnTo>
                    <a:pt x="1354" y="28336"/>
                  </a:lnTo>
                  <a:lnTo>
                    <a:pt x="1308" y="28347"/>
                  </a:lnTo>
                  <a:lnTo>
                    <a:pt x="1274" y="28359"/>
                  </a:lnTo>
                  <a:lnTo>
                    <a:pt x="1240" y="28382"/>
                  </a:lnTo>
                  <a:lnTo>
                    <a:pt x="1206" y="28416"/>
                  </a:lnTo>
                  <a:lnTo>
                    <a:pt x="0" y="27722"/>
                  </a:lnTo>
                  <a:lnTo>
                    <a:pt x="0" y="27767"/>
                  </a:lnTo>
                  <a:lnTo>
                    <a:pt x="1183" y="28461"/>
                  </a:lnTo>
                  <a:lnTo>
                    <a:pt x="1183" y="28518"/>
                  </a:lnTo>
                  <a:lnTo>
                    <a:pt x="1194" y="28575"/>
                  </a:lnTo>
                  <a:lnTo>
                    <a:pt x="1217" y="28620"/>
                  </a:lnTo>
                  <a:lnTo>
                    <a:pt x="1263" y="28666"/>
                  </a:lnTo>
                  <a:lnTo>
                    <a:pt x="1320" y="28677"/>
                  </a:lnTo>
                  <a:lnTo>
                    <a:pt x="1320" y="31032"/>
                  </a:lnTo>
                  <a:lnTo>
                    <a:pt x="1274" y="31043"/>
                  </a:lnTo>
                  <a:lnTo>
                    <a:pt x="1240" y="31055"/>
                  </a:lnTo>
                  <a:lnTo>
                    <a:pt x="1206" y="31078"/>
                  </a:lnTo>
                  <a:lnTo>
                    <a:pt x="1172" y="31112"/>
                  </a:lnTo>
                  <a:lnTo>
                    <a:pt x="1149" y="31146"/>
                  </a:lnTo>
                  <a:lnTo>
                    <a:pt x="1126" y="31180"/>
                  </a:lnTo>
                  <a:lnTo>
                    <a:pt x="1115" y="31225"/>
                  </a:lnTo>
                  <a:lnTo>
                    <a:pt x="1115" y="31271"/>
                  </a:lnTo>
                  <a:lnTo>
                    <a:pt x="1115" y="31316"/>
                  </a:lnTo>
                  <a:lnTo>
                    <a:pt x="1126" y="31362"/>
                  </a:lnTo>
                  <a:lnTo>
                    <a:pt x="0" y="32010"/>
                  </a:lnTo>
                  <a:lnTo>
                    <a:pt x="0" y="32056"/>
                  </a:lnTo>
                  <a:lnTo>
                    <a:pt x="1149" y="31396"/>
                  </a:lnTo>
                  <a:lnTo>
                    <a:pt x="1183" y="31442"/>
                  </a:lnTo>
                  <a:lnTo>
                    <a:pt x="1229" y="31476"/>
                  </a:lnTo>
                  <a:lnTo>
                    <a:pt x="1285" y="31498"/>
                  </a:lnTo>
                  <a:lnTo>
                    <a:pt x="1354" y="31510"/>
                  </a:lnTo>
                  <a:lnTo>
                    <a:pt x="1411" y="31498"/>
                  </a:lnTo>
                  <a:lnTo>
                    <a:pt x="1467" y="31476"/>
                  </a:lnTo>
                  <a:lnTo>
                    <a:pt x="1513" y="31442"/>
                  </a:lnTo>
                  <a:lnTo>
                    <a:pt x="1547" y="31407"/>
                  </a:lnTo>
                  <a:lnTo>
                    <a:pt x="3538" y="32545"/>
                  </a:lnTo>
                  <a:lnTo>
                    <a:pt x="3526" y="32579"/>
                  </a:lnTo>
                  <a:lnTo>
                    <a:pt x="3526" y="32625"/>
                  </a:lnTo>
                  <a:lnTo>
                    <a:pt x="3538" y="32693"/>
                  </a:lnTo>
                  <a:lnTo>
                    <a:pt x="3572" y="32750"/>
                  </a:lnTo>
                  <a:lnTo>
                    <a:pt x="3629" y="32795"/>
                  </a:lnTo>
                  <a:lnTo>
                    <a:pt x="3697" y="32818"/>
                  </a:lnTo>
                  <a:lnTo>
                    <a:pt x="3697" y="35161"/>
                  </a:lnTo>
                  <a:lnTo>
                    <a:pt x="3652" y="35173"/>
                  </a:lnTo>
                  <a:lnTo>
                    <a:pt x="3617" y="35184"/>
                  </a:lnTo>
                  <a:lnTo>
                    <a:pt x="3561" y="35230"/>
                  </a:lnTo>
                  <a:lnTo>
                    <a:pt x="3538" y="35264"/>
                  </a:lnTo>
                  <a:lnTo>
                    <a:pt x="3515" y="35298"/>
                  </a:lnTo>
                  <a:lnTo>
                    <a:pt x="3504" y="35332"/>
                  </a:lnTo>
                  <a:lnTo>
                    <a:pt x="3504" y="35377"/>
                  </a:lnTo>
                  <a:lnTo>
                    <a:pt x="3504" y="35412"/>
                  </a:lnTo>
                  <a:lnTo>
                    <a:pt x="3515" y="35457"/>
                  </a:lnTo>
                  <a:lnTo>
                    <a:pt x="1547" y="36583"/>
                  </a:lnTo>
                  <a:lnTo>
                    <a:pt x="1513" y="36538"/>
                  </a:lnTo>
                  <a:lnTo>
                    <a:pt x="1467" y="36504"/>
                  </a:lnTo>
                  <a:lnTo>
                    <a:pt x="1411" y="36492"/>
                  </a:lnTo>
                  <a:lnTo>
                    <a:pt x="1354" y="36481"/>
                  </a:lnTo>
                  <a:lnTo>
                    <a:pt x="1285" y="36492"/>
                  </a:lnTo>
                  <a:lnTo>
                    <a:pt x="1229" y="36515"/>
                  </a:lnTo>
                  <a:lnTo>
                    <a:pt x="1183" y="36549"/>
                  </a:lnTo>
                  <a:lnTo>
                    <a:pt x="1149" y="36595"/>
                  </a:lnTo>
                  <a:lnTo>
                    <a:pt x="0" y="35935"/>
                  </a:lnTo>
                  <a:lnTo>
                    <a:pt x="0" y="35980"/>
                  </a:lnTo>
                  <a:lnTo>
                    <a:pt x="1126" y="36629"/>
                  </a:lnTo>
                  <a:lnTo>
                    <a:pt x="1115" y="36674"/>
                  </a:lnTo>
                  <a:lnTo>
                    <a:pt x="1103" y="36720"/>
                  </a:lnTo>
                  <a:lnTo>
                    <a:pt x="1115" y="36765"/>
                  </a:lnTo>
                  <a:lnTo>
                    <a:pt x="1126" y="36811"/>
                  </a:lnTo>
                  <a:lnTo>
                    <a:pt x="1138" y="36845"/>
                  </a:lnTo>
                  <a:lnTo>
                    <a:pt x="1172" y="36890"/>
                  </a:lnTo>
                  <a:lnTo>
                    <a:pt x="1206" y="36913"/>
                  </a:lnTo>
                  <a:lnTo>
                    <a:pt x="1240" y="36936"/>
                  </a:lnTo>
                  <a:lnTo>
                    <a:pt x="1274" y="36959"/>
                  </a:lnTo>
                  <a:lnTo>
                    <a:pt x="1320" y="36959"/>
                  </a:lnTo>
                  <a:lnTo>
                    <a:pt x="1320" y="39279"/>
                  </a:lnTo>
                  <a:lnTo>
                    <a:pt x="1251" y="39302"/>
                  </a:lnTo>
                  <a:lnTo>
                    <a:pt x="1194" y="39347"/>
                  </a:lnTo>
                  <a:lnTo>
                    <a:pt x="1160" y="39404"/>
                  </a:lnTo>
                  <a:lnTo>
                    <a:pt x="1149" y="39438"/>
                  </a:lnTo>
                  <a:lnTo>
                    <a:pt x="1149" y="39484"/>
                  </a:lnTo>
                  <a:lnTo>
                    <a:pt x="1149" y="39518"/>
                  </a:lnTo>
                  <a:lnTo>
                    <a:pt x="1160" y="39552"/>
                  </a:lnTo>
                  <a:lnTo>
                    <a:pt x="0" y="40223"/>
                  </a:lnTo>
                  <a:lnTo>
                    <a:pt x="0" y="40269"/>
                  </a:lnTo>
                  <a:lnTo>
                    <a:pt x="1172" y="39598"/>
                  </a:lnTo>
                  <a:lnTo>
                    <a:pt x="1206" y="39632"/>
                  </a:lnTo>
                  <a:lnTo>
                    <a:pt x="1251" y="39666"/>
                  </a:lnTo>
                  <a:lnTo>
                    <a:pt x="1297" y="39677"/>
                  </a:lnTo>
                  <a:lnTo>
                    <a:pt x="1354" y="39689"/>
                  </a:lnTo>
                  <a:lnTo>
                    <a:pt x="1399" y="39677"/>
                  </a:lnTo>
                  <a:lnTo>
                    <a:pt x="1445" y="39666"/>
                  </a:lnTo>
                  <a:lnTo>
                    <a:pt x="1490" y="39632"/>
                  </a:lnTo>
                  <a:lnTo>
                    <a:pt x="1524" y="39598"/>
                  </a:lnTo>
                  <a:lnTo>
                    <a:pt x="3561" y="40781"/>
                  </a:lnTo>
                  <a:lnTo>
                    <a:pt x="3549" y="40826"/>
                  </a:lnTo>
                  <a:lnTo>
                    <a:pt x="3561" y="40894"/>
                  </a:lnTo>
                  <a:lnTo>
                    <a:pt x="3595" y="40940"/>
                  </a:lnTo>
                  <a:lnTo>
                    <a:pt x="3640" y="40974"/>
                  </a:lnTo>
                  <a:lnTo>
                    <a:pt x="3697" y="40997"/>
                  </a:lnTo>
                  <a:lnTo>
                    <a:pt x="3697" y="43352"/>
                  </a:lnTo>
                  <a:lnTo>
                    <a:pt x="3652" y="43363"/>
                  </a:lnTo>
                  <a:lnTo>
                    <a:pt x="3606" y="43374"/>
                  </a:lnTo>
                  <a:lnTo>
                    <a:pt x="3572" y="43397"/>
                  </a:lnTo>
                  <a:lnTo>
                    <a:pt x="3538" y="43431"/>
                  </a:lnTo>
                  <a:lnTo>
                    <a:pt x="3515" y="43465"/>
                  </a:lnTo>
                  <a:lnTo>
                    <a:pt x="3504" y="43499"/>
                  </a:lnTo>
                  <a:lnTo>
                    <a:pt x="3492" y="43545"/>
                  </a:lnTo>
                  <a:lnTo>
                    <a:pt x="3481" y="43590"/>
                  </a:lnTo>
                  <a:lnTo>
                    <a:pt x="3492" y="43636"/>
                  </a:lnTo>
                  <a:lnTo>
                    <a:pt x="3504" y="43670"/>
                  </a:lnTo>
                  <a:lnTo>
                    <a:pt x="1570" y="44785"/>
                  </a:lnTo>
                  <a:lnTo>
                    <a:pt x="1524" y="44739"/>
                  </a:lnTo>
                  <a:lnTo>
                    <a:pt x="1479" y="44705"/>
                  </a:lnTo>
                  <a:lnTo>
                    <a:pt x="1422" y="44682"/>
                  </a:lnTo>
                  <a:lnTo>
                    <a:pt x="1354" y="44671"/>
                  </a:lnTo>
                  <a:lnTo>
                    <a:pt x="1285" y="44682"/>
                  </a:lnTo>
                  <a:lnTo>
                    <a:pt x="1217" y="44705"/>
                  </a:lnTo>
                  <a:lnTo>
                    <a:pt x="1172" y="44739"/>
                  </a:lnTo>
                  <a:lnTo>
                    <a:pt x="1126" y="44796"/>
                  </a:lnTo>
                  <a:lnTo>
                    <a:pt x="0" y="44136"/>
                  </a:lnTo>
                  <a:lnTo>
                    <a:pt x="0" y="44193"/>
                  </a:lnTo>
                  <a:lnTo>
                    <a:pt x="1103" y="44830"/>
                  </a:lnTo>
                  <a:lnTo>
                    <a:pt x="1092" y="44887"/>
                  </a:lnTo>
                  <a:lnTo>
                    <a:pt x="1081" y="44933"/>
                  </a:lnTo>
                  <a:lnTo>
                    <a:pt x="1092" y="44978"/>
                  </a:lnTo>
                  <a:lnTo>
                    <a:pt x="1103" y="45035"/>
                  </a:lnTo>
                  <a:lnTo>
                    <a:pt x="1126" y="45069"/>
                  </a:lnTo>
                  <a:lnTo>
                    <a:pt x="1149" y="45115"/>
                  </a:lnTo>
                  <a:lnTo>
                    <a:pt x="1194" y="45137"/>
                  </a:lnTo>
                  <a:lnTo>
                    <a:pt x="1229" y="45172"/>
                  </a:lnTo>
                  <a:lnTo>
                    <a:pt x="1274" y="45183"/>
                  </a:lnTo>
                  <a:lnTo>
                    <a:pt x="1320" y="45194"/>
                  </a:lnTo>
                  <a:lnTo>
                    <a:pt x="1320" y="47435"/>
                  </a:lnTo>
                  <a:lnTo>
                    <a:pt x="1274" y="47447"/>
                  </a:lnTo>
                  <a:lnTo>
                    <a:pt x="1229" y="47469"/>
                  </a:lnTo>
                  <a:lnTo>
                    <a:pt x="1194" y="47492"/>
                  </a:lnTo>
                  <a:lnTo>
                    <a:pt x="1160" y="47526"/>
                  </a:lnTo>
                  <a:lnTo>
                    <a:pt x="1138" y="47560"/>
                  </a:lnTo>
                  <a:lnTo>
                    <a:pt x="1115" y="47595"/>
                  </a:lnTo>
                  <a:lnTo>
                    <a:pt x="1103" y="47640"/>
                  </a:lnTo>
                  <a:lnTo>
                    <a:pt x="1103" y="47686"/>
                  </a:lnTo>
                  <a:lnTo>
                    <a:pt x="1103" y="47742"/>
                  </a:lnTo>
                  <a:lnTo>
                    <a:pt x="1115" y="47788"/>
                  </a:lnTo>
                  <a:lnTo>
                    <a:pt x="0" y="48436"/>
                  </a:lnTo>
                  <a:lnTo>
                    <a:pt x="0" y="48482"/>
                  </a:lnTo>
                  <a:lnTo>
                    <a:pt x="1138" y="47822"/>
                  </a:lnTo>
                  <a:lnTo>
                    <a:pt x="1183" y="47879"/>
                  </a:lnTo>
                  <a:lnTo>
                    <a:pt x="1229" y="47913"/>
                  </a:lnTo>
                  <a:lnTo>
                    <a:pt x="1285" y="47936"/>
                  </a:lnTo>
                  <a:lnTo>
                    <a:pt x="1354" y="47947"/>
                  </a:lnTo>
                  <a:lnTo>
                    <a:pt x="1399" y="47936"/>
                  </a:lnTo>
                  <a:lnTo>
                    <a:pt x="1445" y="47924"/>
                  </a:lnTo>
                  <a:lnTo>
                    <a:pt x="1490" y="47902"/>
                  </a:lnTo>
                  <a:lnTo>
                    <a:pt x="1524" y="47868"/>
                  </a:lnTo>
                  <a:lnTo>
                    <a:pt x="1558" y="47833"/>
                  </a:lnTo>
                  <a:lnTo>
                    <a:pt x="1581" y="47788"/>
                  </a:lnTo>
                  <a:lnTo>
                    <a:pt x="1593" y="47742"/>
                  </a:lnTo>
                  <a:lnTo>
                    <a:pt x="1604" y="47686"/>
                  </a:lnTo>
                  <a:lnTo>
                    <a:pt x="1593" y="47640"/>
                  </a:lnTo>
                  <a:lnTo>
                    <a:pt x="1581" y="47595"/>
                  </a:lnTo>
                  <a:lnTo>
                    <a:pt x="1558" y="47560"/>
                  </a:lnTo>
                  <a:lnTo>
                    <a:pt x="1536" y="47515"/>
                  </a:lnTo>
                  <a:lnTo>
                    <a:pt x="1502" y="47492"/>
                  </a:lnTo>
                  <a:lnTo>
                    <a:pt x="1456" y="47469"/>
                  </a:lnTo>
                  <a:lnTo>
                    <a:pt x="1411" y="47447"/>
                  </a:lnTo>
                  <a:lnTo>
                    <a:pt x="1365" y="47435"/>
                  </a:lnTo>
                  <a:lnTo>
                    <a:pt x="1365" y="45194"/>
                  </a:lnTo>
                  <a:lnTo>
                    <a:pt x="1422" y="45183"/>
                  </a:lnTo>
                  <a:lnTo>
                    <a:pt x="1467" y="45172"/>
                  </a:lnTo>
                  <a:lnTo>
                    <a:pt x="1502" y="45149"/>
                  </a:lnTo>
                  <a:lnTo>
                    <a:pt x="1547" y="45115"/>
                  </a:lnTo>
                  <a:lnTo>
                    <a:pt x="1570" y="45081"/>
                  </a:lnTo>
                  <a:lnTo>
                    <a:pt x="1593" y="45035"/>
                  </a:lnTo>
                  <a:lnTo>
                    <a:pt x="1604" y="44990"/>
                  </a:lnTo>
                  <a:lnTo>
                    <a:pt x="1615" y="44933"/>
                  </a:lnTo>
                  <a:lnTo>
                    <a:pt x="1604" y="44876"/>
                  </a:lnTo>
                  <a:lnTo>
                    <a:pt x="1593" y="44830"/>
                  </a:lnTo>
                  <a:lnTo>
                    <a:pt x="3515" y="43716"/>
                  </a:lnTo>
                  <a:lnTo>
                    <a:pt x="3561" y="43761"/>
                  </a:lnTo>
                  <a:lnTo>
                    <a:pt x="3606" y="43795"/>
                  </a:lnTo>
                  <a:lnTo>
                    <a:pt x="3663" y="43818"/>
                  </a:lnTo>
                  <a:lnTo>
                    <a:pt x="3720" y="43829"/>
                  </a:lnTo>
                  <a:lnTo>
                    <a:pt x="3765" y="43818"/>
                  </a:lnTo>
                  <a:lnTo>
                    <a:pt x="3811" y="43807"/>
                  </a:lnTo>
                  <a:lnTo>
                    <a:pt x="3856" y="43784"/>
                  </a:lnTo>
                  <a:lnTo>
                    <a:pt x="3890" y="43750"/>
                  </a:lnTo>
                  <a:lnTo>
                    <a:pt x="3913" y="43716"/>
                  </a:lnTo>
                  <a:lnTo>
                    <a:pt x="3936" y="43681"/>
                  </a:lnTo>
                  <a:lnTo>
                    <a:pt x="3947" y="43636"/>
                  </a:lnTo>
                  <a:lnTo>
                    <a:pt x="3959" y="43590"/>
                  </a:lnTo>
                  <a:lnTo>
                    <a:pt x="3959" y="43545"/>
                  </a:lnTo>
                  <a:lnTo>
                    <a:pt x="3936" y="43499"/>
                  </a:lnTo>
                  <a:lnTo>
                    <a:pt x="3925" y="43454"/>
                  </a:lnTo>
                  <a:lnTo>
                    <a:pt x="3890" y="43420"/>
                  </a:lnTo>
                  <a:lnTo>
                    <a:pt x="3856" y="43397"/>
                  </a:lnTo>
                  <a:lnTo>
                    <a:pt x="3822" y="43374"/>
                  </a:lnTo>
                  <a:lnTo>
                    <a:pt x="3777" y="43363"/>
                  </a:lnTo>
                  <a:lnTo>
                    <a:pt x="3743" y="43352"/>
                  </a:lnTo>
                  <a:lnTo>
                    <a:pt x="3743" y="40997"/>
                  </a:lnTo>
                  <a:lnTo>
                    <a:pt x="3799" y="40985"/>
                  </a:lnTo>
                  <a:lnTo>
                    <a:pt x="3845" y="40940"/>
                  </a:lnTo>
                  <a:lnTo>
                    <a:pt x="3879" y="40894"/>
                  </a:lnTo>
                  <a:lnTo>
                    <a:pt x="3890" y="40826"/>
                  </a:lnTo>
                  <a:lnTo>
                    <a:pt x="3879" y="40769"/>
                  </a:lnTo>
                  <a:lnTo>
                    <a:pt x="5881" y="39609"/>
                  </a:lnTo>
                  <a:lnTo>
                    <a:pt x="5915" y="39666"/>
                  </a:lnTo>
                  <a:lnTo>
                    <a:pt x="5972" y="39700"/>
                  </a:lnTo>
                  <a:lnTo>
                    <a:pt x="6029" y="39723"/>
                  </a:lnTo>
                  <a:lnTo>
                    <a:pt x="6086" y="39734"/>
                  </a:lnTo>
                  <a:lnTo>
                    <a:pt x="6154" y="39723"/>
                  </a:lnTo>
                  <a:lnTo>
                    <a:pt x="6211" y="39700"/>
                  </a:lnTo>
                  <a:lnTo>
                    <a:pt x="6256" y="39666"/>
                  </a:lnTo>
                  <a:lnTo>
                    <a:pt x="6302" y="39620"/>
                  </a:lnTo>
                  <a:lnTo>
                    <a:pt x="8236" y="40735"/>
                  </a:lnTo>
                  <a:lnTo>
                    <a:pt x="8213" y="40781"/>
                  </a:lnTo>
                  <a:lnTo>
                    <a:pt x="8213" y="40826"/>
                  </a:lnTo>
                  <a:lnTo>
                    <a:pt x="8213" y="40883"/>
                  </a:lnTo>
                  <a:lnTo>
                    <a:pt x="8236" y="40929"/>
                  </a:lnTo>
                  <a:lnTo>
                    <a:pt x="8259" y="40963"/>
                  </a:lnTo>
                  <a:lnTo>
                    <a:pt x="8281" y="41008"/>
                  </a:lnTo>
                  <a:lnTo>
                    <a:pt x="8327" y="41031"/>
                  </a:lnTo>
                  <a:lnTo>
                    <a:pt x="8361" y="41054"/>
                  </a:lnTo>
                  <a:lnTo>
                    <a:pt x="8406" y="41076"/>
                  </a:lnTo>
                  <a:lnTo>
                    <a:pt x="8509" y="41076"/>
                  </a:lnTo>
                  <a:lnTo>
                    <a:pt x="8554" y="41054"/>
                  </a:lnTo>
                  <a:lnTo>
                    <a:pt x="8600" y="41031"/>
                  </a:lnTo>
                  <a:lnTo>
                    <a:pt x="8634" y="41008"/>
                  </a:lnTo>
                  <a:lnTo>
                    <a:pt x="8668" y="40963"/>
                  </a:lnTo>
                  <a:lnTo>
                    <a:pt x="8691" y="40929"/>
                  </a:lnTo>
                  <a:lnTo>
                    <a:pt x="8702" y="40883"/>
                  </a:lnTo>
                  <a:lnTo>
                    <a:pt x="8702" y="40826"/>
                  </a:lnTo>
                  <a:lnTo>
                    <a:pt x="8702" y="40781"/>
                  </a:lnTo>
                  <a:lnTo>
                    <a:pt x="8691" y="40735"/>
                  </a:lnTo>
                  <a:lnTo>
                    <a:pt x="10659" y="39598"/>
                  </a:lnTo>
                  <a:lnTo>
                    <a:pt x="10693" y="39632"/>
                  </a:lnTo>
                  <a:lnTo>
                    <a:pt x="10727" y="39655"/>
                  </a:lnTo>
                  <a:lnTo>
                    <a:pt x="10784" y="39677"/>
                  </a:lnTo>
                  <a:lnTo>
                    <a:pt x="10829" y="39689"/>
                  </a:lnTo>
                  <a:lnTo>
                    <a:pt x="10875" y="39677"/>
                  </a:lnTo>
                  <a:lnTo>
                    <a:pt x="10909" y="39666"/>
                  </a:lnTo>
                  <a:lnTo>
                    <a:pt x="10943" y="39655"/>
                  </a:lnTo>
                  <a:lnTo>
                    <a:pt x="10977" y="39620"/>
                  </a:lnTo>
                  <a:lnTo>
                    <a:pt x="11000" y="39598"/>
                  </a:lnTo>
                  <a:lnTo>
                    <a:pt x="11023" y="39564"/>
                  </a:lnTo>
                  <a:lnTo>
                    <a:pt x="11034" y="39518"/>
                  </a:lnTo>
                  <a:lnTo>
                    <a:pt x="11034" y="39484"/>
                  </a:lnTo>
                  <a:lnTo>
                    <a:pt x="11034" y="39438"/>
                  </a:lnTo>
                  <a:lnTo>
                    <a:pt x="11023" y="39404"/>
                  </a:lnTo>
                  <a:lnTo>
                    <a:pt x="11000" y="39370"/>
                  </a:lnTo>
                  <a:lnTo>
                    <a:pt x="10977" y="39347"/>
                  </a:lnTo>
                  <a:lnTo>
                    <a:pt x="10920" y="39302"/>
                  </a:lnTo>
                  <a:lnTo>
                    <a:pt x="10886" y="39291"/>
                  </a:lnTo>
                  <a:lnTo>
                    <a:pt x="10852" y="39279"/>
                  </a:lnTo>
                  <a:lnTo>
                    <a:pt x="10852" y="36913"/>
                  </a:lnTo>
                  <a:lnTo>
                    <a:pt x="10920" y="36890"/>
                  </a:lnTo>
                  <a:lnTo>
                    <a:pt x="10977" y="36856"/>
                  </a:lnTo>
                  <a:lnTo>
                    <a:pt x="11011" y="36799"/>
                  </a:lnTo>
                  <a:lnTo>
                    <a:pt x="11023" y="36765"/>
                  </a:lnTo>
                  <a:lnTo>
                    <a:pt x="11023" y="36720"/>
                  </a:lnTo>
                  <a:lnTo>
                    <a:pt x="11023" y="36686"/>
                  </a:lnTo>
                  <a:lnTo>
                    <a:pt x="11011" y="36651"/>
                  </a:lnTo>
                  <a:lnTo>
                    <a:pt x="10989" y="36617"/>
                  </a:lnTo>
                  <a:lnTo>
                    <a:pt x="10966" y="36583"/>
                  </a:lnTo>
                  <a:lnTo>
                    <a:pt x="10943" y="36560"/>
                  </a:lnTo>
                  <a:lnTo>
                    <a:pt x="10909" y="36549"/>
                  </a:lnTo>
                  <a:lnTo>
                    <a:pt x="10864" y="36538"/>
                  </a:lnTo>
                  <a:lnTo>
                    <a:pt x="10829" y="36526"/>
                  </a:lnTo>
                  <a:lnTo>
                    <a:pt x="10784" y="36538"/>
                  </a:lnTo>
                  <a:lnTo>
                    <a:pt x="10738" y="36549"/>
                  </a:lnTo>
                  <a:lnTo>
                    <a:pt x="10704" y="36583"/>
                  </a:lnTo>
                  <a:lnTo>
                    <a:pt x="10670" y="36617"/>
                  </a:lnTo>
                  <a:lnTo>
                    <a:pt x="8657" y="35457"/>
                  </a:lnTo>
                  <a:lnTo>
                    <a:pt x="8668" y="35412"/>
                  </a:lnTo>
                  <a:lnTo>
                    <a:pt x="8668" y="35377"/>
                  </a:lnTo>
                  <a:lnTo>
                    <a:pt x="8668" y="35332"/>
                  </a:lnTo>
                  <a:lnTo>
                    <a:pt x="8657" y="35298"/>
                  </a:lnTo>
                  <a:lnTo>
                    <a:pt x="8634" y="35264"/>
                  </a:lnTo>
                  <a:lnTo>
                    <a:pt x="8611" y="35230"/>
                  </a:lnTo>
                  <a:lnTo>
                    <a:pt x="8588" y="35207"/>
                  </a:lnTo>
                  <a:lnTo>
                    <a:pt x="8554" y="35184"/>
                  </a:lnTo>
                  <a:lnTo>
                    <a:pt x="8520" y="35173"/>
                  </a:lnTo>
                  <a:lnTo>
                    <a:pt x="8475" y="35173"/>
                  </a:lnTo>
                  <a:lnTo>
                    <a:pt x="8475" y="32829"/>
                  </a:lnTo>
                  <a:lnTo>
                    <a:pt x="8520" y="32818"/>
                  </a:lnTo>
                  <a:lnTo>
                    <a:pt x="8554" y="32807"/>
                  </a:lnTo>
                  <a:lnTo>
                    <a:pt x="8588" y="32784"/>
                  </a:lnTo>
                  <a:lnTo>
                    <a:pt x="8611" y="32761"/>
                  </a:lnTo>
                  <a:lnTo>
                    <a:pt x="8645" y="32727"/>
                  </a:lnTo>
                  <a:lnTo>
                    <a:pt x="8657" y="32693"/>
                  </a:lnTo>
                  <a:lnTo>
                    <a:pt x="8668" y="32659"/>
                  </a:lnTo>
                  <a:lnTo>
                    <a:pt x="8668" y="32625"/>
                  </a:lnTo>
                  <a:lnTo>
                    <a:pt x="8668" y="32579"/>
                  </a:lnTo>
                  <a:lnTo>
                    <a:pt x="8657" y="32534"/>
                  </a:lnTo>
                  <a:lnTo>
                    <a:pt x="8634" y="32499"/>
                  </a:lnTo>
                  <a:lnTo>
                    <a:pt x="8611" y="32465"/>
                  </a:lnTo>
                  <a:lnTo>
                    <a:pt x="8577" y="32443"/>
                  </a:lnTo>
                  <a:lnTo>
                    <a:pt x="8543" y="32420"/>
                  </a:lnTo>
                  <a:lnTo>
                    <a:pt x="8509" y="32408"/>
                  </a:lnTo>
                  <a:lnTo>
                    <a:pt x="8406" y="32408"/>
                  </a:lnTo>
                  <a:lnTo>
                    <a:pt x="8361" y="32431"/>
                  </a:lnTo>
                  <a:lnTo>
                    <a:pt x="8315" y="32465"/>
                  </a:lnTo>
                  <a:lnTo>
                    <a:pt x="8281" y="32499"/>
                  </a:lnTo>
                  <a:lnTo>
                    <a:pt x="6256" y="31328"/>
                  </a:lnTo>
                  <a:lnTo>
                    <a:pt x="6268" y="31271"/>
                  </a:lnTo>
                  <a:lnTo>
                    <a:pt x="6256" y="31237"/>
                  </a:lnTo>
                  <a:lnTo>
                    <a:pt x="6245" y="31203"/>
                  </a:lnTo>
                  <a:lnTo>
                    <a:pt x="6211" y="31146"/>
                  </a:lnTo>
                  <a:lnTo>
                    <a:pt x="6154" y="31112"/>
                  </a:lnTo>
                  <a:lnTo>
                    <a:pt x="6120" y="31100"/>
                  </a:lnTo>
                  <a:lnTo>
                    <a:pt x="6052" y="31100"/>
                  </a:lnTo>
                  <a:lnTo>
                    <a:pt x="6018" y="31112"/>
                  </a:lnTo>
                  <a:lnTo>
                    <a:pt x="5972" y="31146"/>
                  </a:lnTo>
                  <a:lnTo>
                    <a:pt x="5927" y="31203"/>
                  </a:lnTo>
                  <a:lnTo>
                    <a:pt x="5915" y="31237"/>
                  </a:lnTo>
                  <a:lnTo>
                    <a:pt x="5915" y="31271"/>
                  </a:lnTo>
                  <a:lnTo>
                    <a:pt x="5927" y="31328"/>
                  </a:lnTo>
                  <a:lnTo>
                    <a:pt x="3879" y="32499"/>
                  </a:lnTo>
                  <a:lnTo>
                    <a:pt x="3845" y="32465"/>
                  </a:lnTo>
                  <a:lnTo>
                    <a:pt x="3811" y="32443"/>
                  </a:lnTo>
                  <a:lnTo>
                    <a:pt x="3765" y="32431"/>
                  </a:lnTo>
                  <a:lnTo>
                    <a:pt x="3720" y="32420"/>
                  </a:lnTo>
                  <a:lnTo>
                    <a:pt x="3674" y="32431"/>
                  </a:lnTo>
                  <a:lnTo>
                    <a:pt x="3629" y="32443"/>
                  </a:lnTo>
                  <a:lnTo>
                    <a:pt x="3583" y="32477"/>
                  </a:lnTo>
                  <a:lnTo>
                    <a:pt x="3561" y="32511"/>
                  </a:lnTo>
                  <a:lnTo>
                    <a:pt x="1570" y="31362"/>
                  </a:lnTo>
                  <a:lnTo>
                    <a:pt x="1581" y="31316"/>
                  </a:lnTo>
                  <a:lnTo>
                    <a:pt x="1593" y="31271"/>
                  </a:lnTo>
                  <a:lnTo>
                    <a:pt x="1581" y="31225"/>
                  </a:lnTo>
                  <a:lnTo>
                    <a:pt x="1570" y="31180"/>
                  </a:lnTo>
                  <a:lnTo>
                    <a:pt x="1547" y="31146"/>
                  </a:lnTo>
                  <a:lnTo>
                    <a:pt x="1524" y="31112"/>
                  </a:lnTo>
                  <a:lnTo>
                    <a:pt x="1490" y="31078"/>
                  </a:lnTo>
                  <a:lnTo>
                    <a:pt x="1456" y="31055"/>
                  </a:lnTo>
                  <a:lnTo>
                    <a:pt x="1411" y="31043"/>
                  </a:lnTo>
                  <a:lnTo>
                    <a:pt x="1365" y="31032"/>
                  </a:lnTo>
                  <a:lnTo>
                    <a:pt x="1365" y="28689"/>
                  </a:lnTo>
                  <a:lnTo>
                    <a:pt x="1433" y="28666"/>
                  </a:lnTo>
                  <a:lnTo>
                    <a:pt x="1479" y="28632"/>
                  </a:lnTo>
                  <a:lnTo>
                    <a:pt x="1513" y="28575"/>
                  </a:lnTo>
                  <a:lnTo>
                    <a:pt x="1524" y="28518"/>
                  </a:lnTo>
                  <a:lnTo>
                    <a:pt x="1513" y="28450"/>
                  </a:lnTo>
                  <a:lnTo>
                    <a:pt x="3561" y="27267"/>
                  </a:lnTo>
                  <a:lnTo>
                    <a:pt x="3595" y="27301"/>
                  </a:lnTo>
                  <a:lnTo>
                    <a:pt x="3629" y="27324"/>
                  </a:lnTo>
                  <a:lnTo>
                    <a:pt x="3674" y="27346"/>
                  </a:lnTo>
                  <a:lnTo>
                    <a:pt x="3765" y="27346"/>
                  </a:lnTo>
                  <a:lnTo>
                    <a:pt x="3811" y="27324"/>
                  </a:lnTo>
                  <a:lnTo>
                    <a:pt x="3845" y="27301"/>
                  </a:lnTo>
                  <a:lnTo>
                    <a:pt x="3868" y="27267"/>
                  </a:lnTo>
                  <a:lnTo>
                    <a:pt x="5870" y="28416"/>
                  </a:lnTo>
                  <a:lnTo>
                    <a:pt x="5858" y="28461"/>
                  </a:lnTo>
                  <a:lnTo>
                    <a:pt x="5847" y="28518"/>
                  </a:lnTo>
                  <a:lnTo>
                    <a:pt x="5858" y="28564"/>
                  </a:lnTo>
                  <a:lnTo>
                    <a:pt x="5870" y="28609"/>
                  </a:lnTo>
                  <a:lnTo>
                    <a:pt x="5892" y="28643"/>
                  </a:lnTo>
                  <a:lnTo>
                    <a:pt x="5915" y="28689"/>
                  </a:lnTo>
                  <a:lnTo>
                    <a:pt x="5949" y="28711"/>
                  </a:lnTo>
                  <a:lnTo>
                    <a:pt x="5995" y="28734"/>
                  </a:lnTo>
                  <a:lnTo>
                    <a:pt x="6040" y="28746"/>
                  </a:lnTo>
                  <a:lnTo>
                    <a:pt x="6086" y="28757"/>
                  </a:lnTo>
                  <a:lnTo>
                    <a:pt x="6143" y="28746"/>
                  </a:lnTo>
                  <a:lnTo>
                    <a:pt x="6188" y="28734"/>
                  </a:lnTo>
                  <a:lnTo>
                    <a:pt x="6222" y="28711"/>
                  </a:lnTo>
                  <a:lnTo>
                    <a:pt x="6256" y="28689"/>
                  </a:lnTo>
                  <a:lnTo>
                    <a:pt x="6291" y="28643"/>
                  </a:lnTo>
                  <a:lnTo>
                    <a:pt x="6313" y="28609"/>
                  </a:lnTo>
                  <a:lnTo>
                    <a:pt x="6325" y="28564"/>
                  </a:lnTo>
                  <a:lnTo>
                    <a:pt x="6336" y="28518"/>
                  </a:lnTo>
                  <a:lnTo>
                    <a:pt x="6325" y="28461"/>
                  </a:lnTo>
                  <a:lnTo>
                    <a:pt x="6313" y="28416"/>
                  </a:lnTo>
                  <a:lnTo>
                    <a:pt x="8281" y="27278"/>
                  </a:lnTo>
                  <a:lnTo>
                    <a:pt x="8315" y="27324"/>
                  </a:lnTo>
                  <a:lnTo>
                    <a:pt x="8361" y="27358"/>
                  </a:lnTo>
                  <a:lnTo>
                    <a:pt x="8406" y="27369"/>
                  </a:lnTo>
                  <a:lnTo>
                    <a:pt x="8463" y="27381"/>
                  </a:lnTo>
                  <a:lnTo>
                    <a:pt x="8509" y="27381"/>
                  </a:lnTo>
                  <a:lnTo>
                    <a:pt x="8543" y="27358"/>
                  </a:lnTo>
                  <a:lnTo>
                    <a:pt x="8577" y="27346"/>
                  </a:lnTo>
                  <a:lnTo>
                    <a:pt x="8611" y="27312"/>
                  </a:lnTo>
                  <a:lnTo>
                    <a:pt x="8634" y="27290"/>
                  </a:lnTo>
                  <a:lnTo>
                    <a:pt x="8657" y="27244"/>
                  </a:lnTo>
                  <a:lnTo>
                    <a:pt x="8668" y="27210"/>
                  </a:lnTo>
                  <a:lnTo>
                    <a:pt x="8679" y="27164"/>
                  </a:lnTo>
                  <a:lnTo>
                    <a:pt x="8668" y="27130"/>
                  </a:lnTo>
                  <a:lnTo>
                    <a:pt x="8657" y="27085"/>
                  </a:lnTo>
                  <a:lnTo>
                    <a:pt x="8645" y="27051"/>
                  </a:lnTo>
                  <a:lnTo>
                    <a:pt x="8623" y="27017"/>
                  </a:lnTo>
                  <a:lnTo>
                    <a:pt x="8588" y="26994"/>
                  </a:lnTo>
                  <a:lnTo>
                    <a:pt x="8554" y="26971"/>
                  </a:lnTo>
                  <a:lnTo>
                    <a:pt x="8520" y="26960"/>
                  </a:lnTo>
                  <a:lnTo>
                    <a:pt x="8475" y="26960"/>
                  </a:lnTo>
                  <a:lnTo>
                    <a:pt x="8475" y="24628"/>
                  </a:lnTo>
                  <a:lnTo>
                    <a:pt x="8520" y="24616"/>
                  </a:lnTo>
                  <a:lnTo>
                    <a:pt x="8554" y="24605"/>
                  </a:lnTo>
                  <a:lnTo>
                    <a:pt x="8588" y="24582"/>
                  </a:lnTo>
                  <a:lnTo>
                    <a:pt x="8623" y="24559"/>
                  </a:lnTo>
                  <a:lnTo>
                    <a:pt x="8645" y="24525"/>
                  </a:lnTo>
                  <a:lnTo>
                    <a:pt x="8668" y="24491"/>
                  </a:lnTo>
                  <a:lnTo>
                    <a:pt x="8679" y="24446"/>
                  </a:lnTo>
                  <a:lnTo>
                    <a:pt x="8679" y="24412"/>
                  </a:lnTo>
                  <a:lnTo>
                    <a:pt x="8679" y="24366"/>
                  </a:lnTo>
                  <a:lnTo>
                    <a:pt x="8657" y="24321"/>
                  </a:lnTo>
                  <a:lnTo>
                    <a:pt x="8645" y="24286"/>
                  </a:lnTo>
                  <a:lnTo>
                    <a:pt x="8611" y="24252"/>
                  </a:lnTo>
                  <a:lnTo>
                    <a:pt x="8577" y="24230"/>
                  </a:lnTo>
                  <a:lnTo>
                    <a:pt x="8543" y="24207"/>
                  </a:lnTo>
                  <a:lnTo>
                    <a:pt x="8509" y="24195"/>
                  </a:lnTo>
                  <a:lnTo>
                    <a:pt x="8406" y="24195"/>
                  </a:lnTo>
                  <a:lnTo>
                    <a:pt x="8361" y="24218"/>
                  </a:lnTo>
                  <a:lnTo>
                    <a:pt x="8315" y="24241"/>
                  </a:lnTo>
                  <a:lnTo>
                    <a:pt x="8281" y="24286"/>
                  </a:lnTo>
                  <a:lnTo>
                    <a:pt x="6279" y="23126"/>
                  </a:lnTo>
                  <a:lnTo>
                    <a:pt x="6291" y="23092"/>
                  </a:lnTo>
                  <a:lnTo>
                    <a:pt x="6291" y="23058"/>
                  </a:lnTo>
                  <a:lnTo>
                    <a:pt x="6291" y="23024"/>
                  </a:lnTo>
                  <a:lnTo>
                    <a:pt x="6279" y="22978"/>
                  </a:lnTo>
                  <a:lnTo>
                    <a:pt x="6256" y="22944"/>
                  </a:lnTo>
                  <a:lnTo>
                    <a:pt x="6234" y="22921"/>
                  </a:lnTo>
                  <a:lnTo>
                    <a:pt x="6200" y="22899"/>
                  </a:lnTo>
                  <a:lnTo>
                    <a:pt x="6165" y="22876"/>
                  </a:lnTo>
                  <a:lnTo>
                    <a:pt x="6131" y="22865"/>
                  </a:lnTo>
                  <a:lnTo>
                    <a:pt x="6086" y="22853"/>
                  </a:lnTo>
                  <a:lnTo>
                    <a:pt x="6052" y="22865"/>
                  </a:lnTo>
                  <a:lnTo>
                    <a:pt x="6006" y="22876"/>
                  </a:lnTo>
                  <a:lnTo>
                    <a:pt x="5972" y="22899"/>
                  </a:lnTo>
                  <a:lnTo>
                    <a:pt x="5949" y="22921"/>
                  </a:lnTo>
                  <a:lnTo>
                    <a:pt x="5927" y="22944"/>
                  </a:lnTo>
                  <a:lnTo>
                    <a:pt x="5904" y="22978"/>
                  </a:lnTo>
                  <a:lnTo>
                    <a:pt x="5892" y="23024"/>
                  </a:lnTo>
                  <a:lnTo>
                    <a:pt x="5892" y="23058"/>
                  </a:lnTo>
                  <a:lnTo>
                    <a:pt x="5904" y="23126"/>
                  </a:lnTo>
                  <a:lnTo>
                    <a:pt x="3856" y="24309"/>
                  </a:lnTo>
                  <a:lnTo>
                    <a:pt x="3822" y="24286"/>
                  </a:lnTo>
                  <a:lnTo>
                    <a:pt x="3799" y="24264"/>
                  </a:lnTo>
                  <a:lnTo>
                    <a:pt x="3754" y="24252"/>
                  </a:lnTo>
                  <a:lnTo>
                    <a:pt x="3720" y="24241"/>
                  </a:lnTo>
                  <a:lnTo>
                    <a:pt x="3674" y="24252"/>
                  </a:lnTo>
                  <a:lnTo>
                    <a:pt x="3640" y="24264"/>
                  </a:lnTo>
                  <a:lnTo>
                    <a:pt x="3606" y="24286"/>
                  </a:lnTo>
                  <a:lnTo>
                    <a:pt x="3583" y="24309"/>
                  </a:lnTo>
                  <a:lnTo>
                    <a:pt x="1558" y="23149"/>
                  </a:lnTo>
                  <a:lnTo>
                    <a:pt x="1570" y="23103"/>
                  </a:lnTo>
                  <a:lnTo>
                    <a:pt x="1581" y="23058"/>
                  </a:lnTo>
                  <a:lnTo>
                    <a:pt x="1570" y="23012"/>
                  </a:lnTo>
                  <a:lnTo>
                    <a:pt x="1558" y="22978"/>
                  </a:lnTo>
                  <a:lnTo>
                    <a:pt x="1547" y="22933"/>
                  </a:lnTo>
                  <a:lnTo>
                    <a:pt x="1513" y="22910"/>
                  </a:lnTo>
                  <a:lnTo>
                    <a:pt x="1490" y="22876"/>
                  </a:lnTo>
                  <a:lnTo>
                    <a:pt x="1445" y="22853"/>
                  </a:lnTo>
                  <a:lnTo>
                    <a:pt x="1411" y="22842"/>
                  </a:lnTo>
                  <a:lnTo>
                    <a:pt x="1365" y="22830"/>
                  </a:lnTo>
                  <a:lnTo>
                    <a:pt x="1365" y="20487"/>
                  </a:lnTo>
                  <a:lnTo>
                    <a:pt x="1433" y="20464"/>
                  </a:lnTo>
                  <a:lnTo>
                    <a:pt x="1490" y="20430"/>
                  </a:lnTo>
                  <a:lnTo>
                    <a:pt x="1524" y="20373"/>
                  </a:lnTo>
                  <a:lnTo>
                    <a:pt x="1536" y="20305"/>
                  </a:lnTo>
                  <a:lnTo>
                    <a:pt x="1524" y="20271"/>
                  </a:lnTo>
                  <a:lnTo>
                    <a:pt x="1524" y="20237"/>
                  </a:lnTo>
                  <a:lnTo>
                    <a:pt x="3561" y="19054"/>
                  </a:lnTo>
                  <a:lnTo>
                    <a:pt x="3583" y="19088"/>
                  </a:lnTo>
                  <a:lnTo>
                    <a:pt x="3629" y="19122"/>
                  </a:lnTo>
                  <a:lnTo>
                    <a:pt x="3674" y="19145"/>
                  </a:lnTo>
                  <a:lnTo>
                    <a:pt x="3765" y="19145"/>
                  </a:lnTo>
                  <a:lnTo>
                    <a:pt x="3811" y="19122"/>
                  </a:lnTo>
                  <a:lnTo>
                    <a:pt x="3845" y="19099"/>
                  </a:lnTo>
                  <a:lnTo>
                    <a:pt x="3879" y="19065"/>
                  </a:lnTo>
                  <a:lnTo>
                    <a:pt x="5927" y="20248"/>
                  </a:lnTo>
                  <a:lnTo>
                    <a:pt x="5915" y="20305"/>
                  </a:lnTo>
                  <a:lnTo>
                    <a:pt x="5915" y="20339"/>
                  </a:lnTo>
                  <a:lnTo>
                    <a:pt x="5927" y="20373"/>
                  </a:lnTo>
                  <a:lnTo>
                    <a:pt x="5972" y="20430"/>
                  </a:lnTo>
                  <a:lnTo>
                    <a:pt x="6018" y="20464"/>
                  </a:lnTo>
                  <a:lnTo>
                    <a:pt x="6052" y="20476"/>
                  </a:lnTo>
                  <a:lnTo>
                    <a:pt x="6120" y="20476"/>
                  </a:lnTo>
                  <a:lnTo>
                    <a:pt x="6154" y="20464"/>
                  </a:lnTo>
                  <a:lnTo>
                    <a:pt x="6211" y="20430"/>
                  </a:lnTo>
                  <a:lnTo>
                    <a:pt x="6256" y="20373"/>
                  </a:lnTo>
                  <a:lnTo>
                    <a:pt x="6256" y="20339"/>
                  </a:lnTo>
                  <a:lnTo>
                    <a:pt x="6268" y="20305"/>
                  </a:lnTo>
                  <a:lnTo>
                    <a:pt x="6256" y="20237"/>
                  </a:lnTo>
                  <a:lnTo>
                    <a:pt x="8270" y="19077"/>
                  </a:lnTo>
                  <a:lnTo>
                    <a:pt x="8304" y="19122"/>
                  </a:lnTo>
                  <a:lnTo>
                    <a:pt x="8350" y="19156"/>
                  </a:lnTo>
                  <a:lnTo>
                    <a:pt x="8395" y="19179"/>
                  </a:lnTo>
                  <a:lnTo>
                    <a:pt x="8463" y="19190"/>
                  </a:lnTo>
                  <a:lnTo>
                    <a:pt x="8509" y="19179"/>
                  </a:lnTo>
                  <a:lnTo>
                    <a:pt x="8554" y="19168"/>
                  </a:lnTo>
                  <a:lnTo>
                    <a:pt x="8588" y="19145"/>
                  </a:lnTo>
                  <a:lnTo>
                    <a:pt x="8623" y="19122"/>
                  </a:lnTo>
                  <a:lnTo>
                    <a:pt x="8645" y="19088"/>
                  </a:lnTo>
                  <a:lnTo>
                    <a:pt x="8668" y="19042"/>
                  </a:lnTo>
                  <a:lnTo>
                    <a:pt x="8691" y="18997"/>
                  </a:lnTo>
                  <a:lnTo>
                    <a:pt x="8691" y="18951"/>
                  </a:lnTo>
                  <a:lnTo>
                    <a:pt x="8691" y="18917"/>
                  </a:lnTo>
                  <a:lnTo>
                    <a:pt x="8668" y="18872"/>
                  </a:lnTo>
                  <a:lnTo>
                    <a:pt x="8657" y="18838"/>
                  </a:lnTo>
                  <a:lnTo>
                    <a:pt x="8634" y="18804"/>
                  </a:lnTo>
                  <a:lnTo>
                    <a:pt x="8600" y="18769"/>
                  </a:lnTo>
                  <a:lnTo>
                    <a:pt x="8566" y="18747"/>
                  </a:lnTo>
                  <a:lnTo>
                    <a:pt x="8520" y="18735"/>
                  </a:lnTo>
                  <a:lnTo>
                    <a:pt x="8475" y="18724"/>
                  </a:lnTo>
                  <a:lnTo>
                    <a:pt x="8475" y="16369"/>
                  </a:lnTo>
                  <a:lnTo>
                    <a:pt x="8543" y="16346"/>
                  </a:lnTo>
                  <a:lnTo>
                    <a:pt x="8588" y="16312"/>
                  </a:lnTo>
                  <a:lnTo>
                    <a:pt x="8623" y="16267"/>
                  </a:lnTo>
                  <a:lnTo>
                    <a:pt x="8634" y="16199"/>
                  </a:lnTo>
                  <a:lnTo>
                    <a:pt x="8623" y="16130"/>
                  </a:lnTo>
                  <a:lnTo>
                    <a:pt x="10681" y="14947"/>
                  </a:lnTo>
                  <a:lnTo>
                    <a:pt x="10704" y="14981"/>
                  </a:lnTo>
                  <a:lnTo>
                    <a:pt x="10750" y="15004"/>
                  </a:lnTo>
                  <a:lnTo>
                    <a:pt x="10784" y="15016"/>
                  </a:lnTo>
                  <a:lnTo>
                    <a:pt x="10829" y="15027"/>
                  </a:lnTo>
                  <a:lnTo>
                    <a:pt x="10864" y="15027"/>
                  </a:lnTo>
                  <a:lnTo>
                    <a:pt x="10898" y="15016"/>
                  </a:lnTo>
                  <a:lnTo>
                    <a:pt x="10955" y="14970"/>
                  </a:lnTo>
                  <a:lnTo>
                    <a:pt x="10989" y="14913"/>
                  </a:lnTo>
                  <a:lnTo>
                    <a:pt x="11000" y="14890"/>
                  </a:lnTo>
                  <a:lnTo>
                    <a:pt x="11000" y="14845"/>
                  </a:lnTo>
                  <a:lnTo>
                    <a:pt x="10989" y="14788"/>
                  </a:lnTo>
                  <a:lnTo>
                    <a:pt x="10955" y="14731"/>
                  </a:lnTo>
                  <a:lnTo>
                    <a:pt x="10909" y="14697"/>
                  </a:lnTo>
                  <a:lnTo>
                    <a:pt x="10852" y="14674"/>
                  </a:lnTo>
                  <a:lnTo>
                    <a:pt x="10852" y="12263"/>
                  </a:lnTo>
                  <a:lnTo>
                    <a:pt x="10909" y="12240"/>
                  </a:lnTo>
                  <a:lnTo>
                    <a:pt x="10955" y="12206"/>
                  </a:lnTo>
                  <a:lnTo>
                    <a:pt x="10989" y="12160"/>
                  </a:lnTo>
                  <a:lnTo>
                    <a:pt x="11000" y="12092"/>
                  </a:lnTo>
                  <a:lnTo>
                    <a:pt x="10989" y="12024"/>
                  </a:lnTo>
                  <a:lnTo>
                    <a:pt x="13048" y="10841"/>
                  </a:lnTo>
                  <a:lnTo>
                    <a:pt x="13070" y="10875"/>
                  </a:lnTo>
                  <a:lnTo>
                    <a:pt x="13116" y="10898"/>
                  </a:lnTo>
                  <a:lnTo>
                    <a:pt x="13150" y="10920"/>
                  </a:lnTo>
                  <a:lnTo>
                    <a:pt x="13195" y="10932"/>
                  </a:lnTo>
                  <a:lnTo>
                    <a:pt x="13241" y="10920"/>
                  </a:lnTo>
                  <a:lnTo>
                    <a:pt x="13286" y="10909"/>
                  </a:lnTo>
                  <a:lnTo>
                    <a:pt x="13321" y="10875"/>
                  </a:lnTo>
                  <a:lnTo>
                    <a:pt x="13355" y="10841"/>
                  </a:lnTo>
                  <a:lnTo>
                    <a:pt x="15414" y="12035"/>
                  </a:lnTo>
                  <a:lnTo>
                    <a:pt x="15402" y="12092"/>
                  </a:lnTo>
                  <a:lnTo>
                    <a:pt x="15414" y="12149"/>
                  </a:lnTo>
                  <a:lnTo>
                    <a:pt x="15436" y="12206"/>
                  </a:lnTo>
                  <a:lnTo>
                    <a:pt x="15482" y="12240"/>
                  </a:lnTo>
                  <a:lnTo>
                    <a:pt x="15539" y="12263"/>
                  </a:lnTo>
                  <a:lnTo>
                    <a:pt x="15539" y="14595"/>
                  </a:lnTo>
                  <a:lnTo>
                    <a:pt x="15493" y="14606"/>
                  </a:lnTo>
                  <a:lnTo>
                    <a:pt x="15448" y="14617"/>
                  </a:lnTo>
                  <a:lnTo>
                    <a:pt x="15414" y="14640"/>
                  </a:lnTo>
                  <a:lnTo>
                    <a:pt x="15380" y="14674"/>
                  </a:lnTo>
                  <a:lnTo>
                    <a:pt x="15345" y="14708"/>
                  </a:lnTo>
                  <a:lnTo>
                    <a:pt x="15334" y="14754"/>
                  </a:lnTo>
                  <a:lnTo>
                    <a:pt x="15311" y="14799"/>
                  </a:lnTo>
                  <a:lnTo>
                    <a:pt x="15311" y="14845"/>
                  </a:lnTo>
                  <a:lnTo>
                    <a:pt x="15311" y="14902"/>
                  </a:lnTo>
                  <a:lnTo>
                    <a:pt x="15334" y="14947"/>
                  </a:lnTo>
                  <a:lnTo>
                    <a:pt x="13412" y="16051"/>
                  </a:lnTo>
                  <a:lnTo>
                    <a:pt x="13377" y="16005"/>
                  </a:lnTo>
                  <a:lnTo>
                    <a:pt x="13321" y="15971"/>
                  </a:lnTo>
                  <a:lnTo>
                    <a:pt x="13264" y="15948"/>
                  </a:lnTo>
                  <a:lnTo>
                    <a:pt x="13195" y="15937"/>
                  </a:lnTo>
                  <a:lnTo>
                    <a:pt x="13150" y="15937"/>
                  </a:lnTo>
                  <a:lnTo>
                    <a:pt x="13093" y="15960"/>
                  </a:lnTo>
                  <a:lnTo>
                    <a:pt x="13048" y="15982"/>
                  </a:lnTo>
                  <a:lnTo>
                    <a:pt x="13013" y="16017"/>
                  </a:lnTo>
                  <a:lnTo>
                    <a:pt x="12979" y="16051"/>
                  </a:lnTo>
                  <a:lnTo>
                    <a:pt x="12957" y="16096"/>
                  </a:lnTo>
                  <a:lnTo>
                    <a:pt x="12945" y="16142"/>
                  </a:lnTo>
                  <a:lnTo>
                    <a:pt x="12934" y="16199"/>
                  </a:lnTo>
                  <a:lnTo>
                    <a:pt x="12945" y="16244"/>
                  </a:lnTo>
                  <a:lnTo>
                    <a:pt x="12957" y="16301"/>
                  </a:lnTo>
                  <a:lnTo>
                    <a:pt x="12979" y="16335"/>
                  </a:lnTo>
                  <a:lnTo>
                    <a:pt x="13002" y="16381"/>
                  </a:lnTo>
                  <a:lnTo>
                    <a:pt x="13036" y="16403"/>
                  </a:lnTo>
                  <a:lnTo>
                    <a:pt x="13082" y="16437"/>
                  </a:lnTo>
                  <a:lnTo>
                    <a:pt x="13127" y="16449"/>
                  </a:lnTo>
                  <a:lnTo>
                    <a:pt x="13173" y="16460"/>
                  </a:lnTo>
                  <a:lnTo>
                    <a:pt x="13173" y="18758"/>
                  </a:lnTo>
                  <a:lnTo>
                    <a:pt x="13104" y="18781"/>
                  </a:lnTo>
                  <a:lnTo>
                    <a:pt x="13048" y="18826"/>
                  </a:lnTo>
                  <a:lnTo>
                    <a:pt x="13013" y="18883"/>
                  </a:lnTo>
                  <a:lnTo>
                    <a:pt x="13002" y="18917"/>
                  </a:lnTo>
                  <a:lnTo>
                    <a:pt x="13002" y="18951"/>
                  </a:lnTo>
                  <a:lnTo>
                    <a:pt x="13002" y="18997"/>
                  </a:lnTo>
                  <a:lnTo>
                    <a:pt x="13013" y="19031"/>
                  </a:lnTo>
                  <a:lnTo>
                    <a:pt x="13036" y="19065"/>
                  </a:lnTo>
                  <a:lnTo>
                    <a:pt x="13059" y="19099"/>
                  </a:lnTo>
                  <a:lnTo>
                    <a:pt x="13093" y="19122"/>
                  </a:lnTo>
                  <a:lnTo>
                    <a:pt x="13127" y="19145"/>
                  </a:lnTo>
                  <a:lnTo>
                    <a:pt x="13161" y="19156"/>
                  </a:lnTo>
                  <a:lnTo>
                    <a:pt x="13195" y="19156"/>
                  </a:lnTo>
                  <a:lnTo>
                    <a:pt x="13252" y="19145"/>
                  </a:lnTo>
                  <a:lnTo>
                    <a:pt x="13298" y="19133"/>
                  </a:lnTo>
                  <a:lnTo>
                    <a:pt x="13332" y="19099"/>
                  </a:lnTo>
                  <a:lnTo>
                    <a:pt x="13366" y="19065"/>
                  </a:lnTo>
                  <a:lnTo>
                    <a:pt x="15391" y="20225"/>
                  </a:lnTo>
                  <a:lnTo>
                    <a:pt x="15380" y="20260"/>
                  </a:lnTo>
                  <a:lnTo>
                    <a:pt x="15368" y="20305"/>
                  </a:lnTo>
                  <a:lnTo>
                    <a:pt x="15380" y="20339"/>
                  </a:lnTo>
                  <a:lnTo>
                    <a:pt x="15391" y="20385"/>
                  </a:lnTo>
                  <a:lnTo>
                    <a:pt x="15402" y="20419"/>
                  </a:lnTo>
                  <a:lnTo>
                    <a:pt x="15425" y="20442"/>
                  </a:lnTo>
                  <a:lnTo>
                    <a:pt x="15459" y="20464"/>
                  </a:lnTo>
                  <a:lnTo>
                    <a:pt x="15493" y="20487"/>
                  </a:lnTo>
                  <a:lnTo>
                    <a:pt x="15527" y="20498"/>
                  </a:lnTo>
                  <a:lnTo>
                    <a:pt x="15607" y="20498"/>
                  </a:lnTo>
                  <a:lnTo>
                    <a:pt x="15653" y="20487"/>
                  </a:lnTo>
                  <a:lnTo>
                    <a:pt x="15687" y="20464"/>
                  </a:lnTo>
                  <a:lnTo>
                    <a:pt x="15709" y="20442"/>
                  </a:lnTo>
                  <a:lnTo>
                    <a:pt x="15732" y="20419"/>
                  </a:lnTo>
                  <a:lnTo>
                    <a:pt x="15755" y="20385"/>
                  </a:lnTo>
                  <a:lnTo>
                    <a:pt x="15766" y="20339"/>
                  </a:lnTo>
                  <a:lnTo>
                    <a:pt x="15766" y="20305"/>
                  </a:lnTo>
                  <a:lnTo>
                    <a:pt x="15766" y="20260"/>
                  </a:lnTo>
                  <a:lnTo>
                    <a:pt x="15755" y="20225"/>
                  </a:lnTo>
                  <a:lnTo>
                    <a:pt x="17780" y="19054"/>
                  </a:lnTo>
                  <a:lnTo>
                    <a:pt x="17814" y="19088"/>
                  </a:lnTo>
                  <a:lnTo>
                    <a:pt x="17848" y="19122"/>
                  </a:lnTo>
                  <a:lnTo>
                    <a:pt x="17894" y="19133"/>
                  </a:lnTo>
                  <a:lnTo>
                    <a:pt x="17939" y="19145"/>
                  </a:lnTo>
                  <a:lnTo>
                    <a:pt x="17973" y="19145"/>
                  </a:lnTo>
                  <a:lnTo>
                    <a:pt x="18019" y="19133"/>
                  </a:lnTo>
                  <a:lnTo>
                    <a:pt x="18041" y="19111"/>
                  </a:lnTo>
                  <a:lnTo>
                    <a:pt x="18076" y="19088"/>
                  </a:lnTo>
                  <a:lnTo>
                    <a:pt x="18098" y="19065"/>
                  </a:lnTo>
                  <a:lnTo>
                    <a:pt x="18110" y="19031"/>
                  </a:lnTo>
                  <a:lnTo>
                    <a:pt x="18121" y="18997"/>
                  </a:lnTo>
                  <a:lnTo>
                    <a:pt x="18132" y="18951"/>
                  </a:lnTo>
                  <a:lnTo>
                    <a:pt x="18121" y="18883"/>
                  </a:lnTo>
                  <a:lnTo>
                    <a:pt x="18076" y="18826"/>
                  </a:lnTo>
                  <a:lnTo>
                    <a:pt x="18030" y="18792"/>
                  </a:lnTo>
                  <a:lnTo>
                    <a:pt x="17962" y="18769"/>
                  </a:lnTo>
                  <a:lnTo>
                    <a:pt x="17962" y="16415"/>
                  </a:lnTo>
                  <a:lnTo>
                    <a:pt x="17996" y="16403"/>
                  </a:lnTo>
                  <a:lnTo>
                    <a:pt x="18041" y="16392"/>
                  </a:lnTo>
                  <a:lnTo>
                    <a:pt x="18076" y="16369"/>
                  </a:lnTo>
                  <a:lnTo>
                    <a:pt x="18098" y="16346"/>
                  </a:lnTo>
                  <a:lnTo>
                    <a:pt x="18121" y="16312"/>
                  </a:lnTo>
                  <a:lnTo>
                    <a:pt x="18144" y="16278"/>
                  </a:lnTo>
                  <a:lnTo>
                    <a:pt x="18155" y="16244"/>
                  </a:lnTo>
                  <a:lnTo>
                    <a:pt x="18155" y="16199"/>
                  </a:lnTo>
                  <a:lnTo>
                    <a:pt x="18155" y="16153"/>
                  </a:lnTo>
                  <a:lnTo>
                    <a:pt x="18144" y="16108"/>
                  </a:lnTo>
                  <a:lnTo>
                    <a:pt x="20100" y="14981"/>
                  </a:lnTo>
                  <a:lnTo>
                    <a:pt x="20134" y="15027"/>
                  </a:lnTo>
                  <a:lnTo>
                    <a:pt x="20191" y="15061"/>
                  </a:lnTo>
                  <a:lnTo>
                    <a:pt x="20248" y="15084"/>
                  </a:lnTo>
                  <a:lnTo>
                    <a:pt x="20305" y="15095"/>
                  </a:lnTo>
                  <a:lnTo>
                    <a:pt x="20373" y="15084"/>
                  </a:lnTo>
                  <a:lnTo>
                    <a:pt x="20430" y="15061"/>
                  </a:lnTo>
                  <a:lnTo>
                    <a:pt x="20476" y="15027"/>
                  </a:lnTo>
                  <a:lnTo>
                    <a:pt x="20521" y="14981"/>
                  </a:lnTo>
                  <a:lnTo>
                    <a:pt x="22444" y="16096"/>
                  </a:lnTo>
                  <a:lnTo>
                    <a:pt x="22421" y="16142"/>
                  </a:lnTo>
                  <a:lnTo>
                    <a:pt x="22421" y="16199"/>
                  </a:lnTo>
                  <a:lnTo>
                    <a:pt x="22421" y="16244"/>
                  </a:lnTo>
                  <a:lnTo>
                    <a:pt x="22432" y="16290"/>
                  </a:lnTo>
                  <a:lnTo>
                    <a:pt x="22455" y="16335"/>
                  </a:lnTo>
                  <a:lnTo>
                    <a:pt x="22489" y="16381"/>
                  </a:lnTo>
                  <a:lnTo>
                    <a:pt x="22523" y="16403"/>
                  </a:lnTo>
                  <a:lnTo>
                    <a:pt x="22557" y="16437"/>
                  </a:lnTo>
                  <a:lnTo>
                    <a:pt x="22603" y="16449"/>
                  </a:lnTo>
                  <a:lnTo>
                    <a:pt x="22660" y="16460"/>
                  </a:lnTo>
                  <a:lnTo>
                    <a:pt x="22660" y="18701"/>
                  </a:lnTo>
                  <a:lnTo>
                    <a:pt x="22614" y="18712"/>
                  </a:lnTo>
                  <a:lnTo>
                    <a:pt x="22569" y="18735"/>
                  </a:lnTo>
                  <a:lnTo>
                    <a:pt x="22523" y="18758"/>
                  </a:lnTo>
                  <a:lnTo>
                    <a:pt x="22489" y="18781"/>
                  </a:lnTo>
                  <a:lnTo>
                    <a:pt x="22466" y="18826"/>
                  </a:lnTo>
                  <a:lnTo>
                    <a:pt x="22444" y="18860"/>
                  </a:lnTo>
                  <a:lnTo>
                    <a:pt x="22432" y="18906"/>
                  </a:lnTo>
                  <a:lnTo>
                    <a:pt x="22432" y="18951"/>
                  </a:lnTo>
                  <a:lnTo>
                    <a:pt x="22432" y="19008"/>
                  </a:lnTo>
                  <a:lnTo>
                    <a:pt x="22444" y="19054"/>
                  </a:lnTo>
                  <a:lnTo>
                    <a:pt x="22466" y="19099"/>
                  </a:lnTo>
                  <a:lnTo>
                    <a:pt x="22501" y="19133"/>
                  </a:lnTo>
                  <a:lnTo>
                    <a:pt x="22535" y="19168"/>
                  </a:lnTo>
                  <a:lnTo>
                    <a:pt x="22580" y="19190"/>
                  </a:lnTo>
                  <a:lnTo>
                    <a:pt x="22626" y="19202"/>
                  </a:lnTo>
                  <a:lnTo>
                    <a:pt x="22683" y="19213"/>
                  </a:lnTo>
                  <a:lnTo>
                    <a:pt x="22751" y="19202"/>
                  </a:lnTo>
                  <a:lnTo>
                    <a:pt x="22808" y="19179"/>
                  </a:lnTo>
                  <a:lnTo>
                    <a:pt x="22853" y="19133"/>
                  </a:lnTo>
                  <a:lnTo>
                    <a:pt x="22899" y="19088"/>
                  </a:lnTo>
                  <a:lnTo>
                    <a:pt x="24878" y="20237"/>
                  </a:lnTo>
                  <a:lnTo>
                    <a:pt x="24867" y="20271"/>
                  </a:lnTo>
                  <a:lnTo>
                    <a:pt x="24855" y="20305"/>
                  </a:lnTo>
                  <a:lnTo>
                    <a:pt x="24867" y="20339"/>
                  </a:lnTo>
                  <a:lnTo>
                    <a:pt x="24878" y="20373"/>
                  </a:lnTo>
                  <a:lnTo>
                    <a:pt x="24889" y="20407"/>
                  </a:lnTo>
                  <a:lnTo>
                    <a:pt x="24912" y="20442"/>
                  </a:lnTo>
                  <a:lnTo>
                    <a:pt x="24946" y="20464"/>
                  </a:lnTo>
                  <a:lnTo>
                    <a:pt x="24980" y="20476"/>
                  </a:lnTo>
                  <a:lnTo>
                    <a:pt x="25015" y="20487"/>
                  </a:lnTo>
                  <a:lnTo>
                    <a:pt x="25049" y="20498"/>
                  </a:lnTo>
                  <a:lnTo>
                    <a:pt x="25094" y="20487"/>
                  </a:lnTo>
                  <a:lnTo>
                    <a:pt x="25128" y="20476"/>
                  </a:lnTo>
                  <a:lnTo>
                    <a:pt x="25162" y="20464"/>
                  </a:lnTo>
                  <a:lnTo>
                    <a:pt x="25185" y="20442"/>
                  </a:lnTo>
                  <a:lnTo>
                    <a:pt x="25208" y="20407"/>
                  </a:lnTo>
                  <a:lnTo>
                    <a:pt x="25231" y="20373"/>
                  </a:lnTo>
                  <a:lnTo>
                    <a:pt x="25242" y="20339"/>
                  </a:lnTo>
                  <a:lnTo>
                    <a:pt x="25242" y="20305"/>
                  </a:lnTo>
                  <a:lnTo>
                    <a:pt x="25242" y="20271"/>
                  </a:lnTo>
                  <a:lnTo>
                    <a:pt x="25231" y="20237"/>
                  </a:lnTo>
                  <a:lnTo>
                    <a:pt x="27221" y="19077"/>
                  </a:lnTo>
                  <a:lnTo>
                    <a:pt x="27255" y="19122"/>
                  </a:lnTo>
                  <a:lnTo>
                    <a:pt x="27301" y="19168"/>
                  </a:lnTo>
                  <a:lnTo>
                    <a:pt x="27358" y="19179"/>
                  </a:lnTo>
                  <a:lnTo>
                    <a:pt x="27415" y="19190"/>
                  </a:lnTo>
                  <a:lnTo>
                    <a:pt x="27472" y="19190"/>
                  </a:lnTo>
                  <a:lnTo>
                    <a:pt x="27517" y="19179"/>
                  </a:lnTo>
                  <a:lnTo>
                    <a:pt x="27551" y="19156"/>
                  </a:lnTo>
                  <a:lnTo>
                    <a:pt x="27585" y="19122"/>
                  </a:lnTo>
                  <a:lnTo>
                    <a:pt x="27619" y="19088"/>
                  </a:lnTo>
                  <a:lnTo>
                    <a:pt x="27642" y="19054"/>
                  </a:lnTo>
                  <a:lnTo>
                    <a:pt x="27654" y="19008"/>
                  </a:lnTo>
                  <a:lnTo>
                    <a:pt x="27654" y="18951"/>
                  </a:lnTo>
                  <a:lnTo>
                    <a:pt x="27654" y="18906"/>
                  </a:lnTo>
                  <a:lnTo>
                    <a:pt x="27642" y="18872"/>
                  </a:lnTo>
                  <a:lnTo>
                    <a:pt x="27619" y="18826"/>
                  </a:lnTo>
                  <a:lnTo>
                    <a:pt x="27597" y="18792"/>
                  </a:lnTo>
                  <a:lnTo>
                    <a:pt x="27563" y="18769"/>
                  </a:lnTo>
                  <a:lnTo>
                    <a:pt x="27528" y="18747"/>
                  </a:lnTo>
                  <a:lnTo>
                    <a:pt x="27483" y="18735"/>
                  </a:lnTo>
                  <a:lnTo>
                    <a:pt x="27437" y="18724"/>
                  </a:lnTo>
                  <a:lnTo>
                    <a:pt x="27437" y="16449"/>
                  </a:lnTo>
                  <a:lnTo>
                    <a:pt x="27494" y="16437"/>
                  </a:lnTo>
                  <a:lnTo>
                    <a:pt x="27528" y="16426"/>
                  </a:lnTo>
                  <a:lnTo>
                    <a:pt x="27574" y="16403"/>
                  </a:lnTo>
                  <a:lnTo>
                    <a:pt x="27608" y="16369"/>
                  </a:lnTo>
                  <a:lnTo>
                    <a:pt x="27631" y="16335"/>
                  </a:lnTo>
                  <a:lnTo>
                    <a:pt x="27654" y="16290"/>
                  </a:lnTo>
                  <a:lnTo>
                    <a:pt x="27665" y="16244"/>
                  </a:lnTo>
                  <a:lnTo>
                    <a:pt x="27676" y="16199"/>
                  </a:lnTo>
                  <a:lnTo>
                    <a:pt x="27665" y="16153"/>
                  </a:lnTo>
                  <a:lnTo>
                    <a:pt x="27654" y="16096"/>
                  </a:lnTo>
                  <a:lnTo>
                    <a:pt x="27631" y="16062"/>
                  </a:lnTo>
                  <a:lnTo>
                    <a:pt x="27597" y="16017"/>
                  </a:lnTo>
                  <a:lnTo>
                    <a:pt x="27563" y="15994"/>
                  </a:lnTo>
                  <a:lnTo>
                    <a:pt x="27517" y="15960"/>
                  </a:lnTo>
                  <a:lnTo>
                    <a:pt x="27472" y="15948"/>
                  </a:lnTo>
                  <a:lnTo>
                    <a:pt x="27358" y="15948"/>
                  </a:lnTo>
                  <a:lnTo>
                    <a:pt x="27301" y="15971"/>
                  </a:lnTo>
                  <a:lnTo>
                    <a:pt x="27255" y="16005"/>
                  </a:lnTo>
                  <a:lnTo>
                    <a:pt x="27210" y="16051"/>
                  </a:lnTo>
                  <a:lnTo>
                    <a:pt x="25288" y="14947"/>
                  </a:lnTo>
                  <a:lnTo>
                    <a:pt x="25299" y="14902"/>
                  </a:lnTo>
                  <a:lnTo>
                    <a:pt x="25310" y="14845"/>
                  </a:lnTo>
                  <a:lnTo>
                    <a:pt x="25310" y="14799"/>
                  </a:lnTo>
                  <a:lnTo>
                    <a:pt x="25288" y="14754"/>
                  </a:lnTo>
                  <a:lnTo>
                    <a:pt x="25265" y="14708"/>
                  </a:lnTo>
                  <a:lnTo>
                    <a:pt x="25242" y="14674"/>
                  </a:lnTo>
                  <a:lnTo>
                    <a:pt x="25208" y="14640"/>
                  </a:lnTo>
                  <a:lnTo>
                    <a:pt x="25162" y="14617"/>
                  </a:lnTo>
                  <a:lnTo>
                    <a:pt x="25117" y="14606"/>
                  </a:lnTo>
                  <a:lnTo>
                    <a:pt x="25071" y="14595"/>
                  </a:lnTo>
                  <a:lnTo>
                    <a:pt x="25071" y="12354"/>
                  </a:lnTo>
                  <a:lnTo>
                    <a:pt x="25117" y="12342"/>
                  </a:lnTo>
                  <a:lnTo>
                    <a:pt x="25162" y="12331"/>
                  </a:lnTo>
                  <a:lnTo>
                    <a:pt x="25208" y="12308"/>
                  </a:lnTo>
                  <a:lnTo>
                    <a:pt x="25242" y="12274"/>
                  </a:lnTo>
                  <a:lnTo>
                    <a:pt x="25276" y="12229"/>
                  </a:lnTo>
                  <a:lnTo>
                    <a:pt x="25299" y="12194"/>
                  </a:lnTo>
                  <a:lnTo>
                    <a:pt x="25310" y="12138"/>
                  </a:lnTo>
                  <a:lnTo>
                    <a:pt x="25310" y="12092"/>
                  </a:lnTo>
                  <a:lnTo>
                    <a:pt x="25310" y="12035"/>
                  </a:lnTo>
                  <a:lnTo>
                    <a:pt x="25288" y="11978"/>
                  </a:lnTo>
                  <a:lnTo>
                    <a:pt x="27278" y="10841"/>
                  </a:lnTo>
                  <a:lnTo>
                    <a:pt x="27301" y="10875"/>
                  </a:lnTo>
                  <a:lnTo>
                    <a:pt x="27335" y="10898"/>
                  </a:lnTo>
                  <a:lnTo>
                    <a:pt x="27381" y="10909"/>
                  </a:lnTo>
                  <a:lnTo>
                    <a:pt x="27415" y="10920"/>
                  </a:lnTo>
                  <a:lnTo>
                    <a:pt x="27460" y="10909"/>
                  </a:lnTo>
                  <a:lnTo>
                    <a:pt x="27506" y="10898"/>
                  </a:lnTo>
                  <a:lnTo>
                    <a:pt x="27540" y="10875"/>
                  </a:lnTo>
                  <a:lnTo>
                    <a:pt x="27563" y="10841"/>
                  </a:lnTo>
                  <a:lnTo>
                    <a:pt x="29576" y="12001"/>
                  </a:lnTo>
                  <a:lnTo>
                    <a:pt x="29565" y="12047"/>
                  </a:lnTo>
                  <a:lnTo>
                    <a:pt x="29565" y="12092"/>
                  </a:lnTo>
                  <a:lnTo>
                    <a:pt x="29565" y="12138"/>
                  </a:lnTo>
                  <a:lnTo>
                    <a:pt x="29576" y="12183"/>
                  </a:lnTo>
                  <a:lnTo>
                    <a:pt x="29599" y="12217"/>
                  </a:lnTo>
                  <a:lnTo>
                    <a:pt x="29633" y="12251"/>
                  </a:lnTo>
                  <a:lnTo>
                    <a:pt x="29667" y="12285"/>
                  </a:lnTo>
                  <a:lnTo>
                    <a:pt x="29701" y="12308"/>
                  </a:lnTo>
                  <a:lnTo>
                    <a:pt x="29747" y="12320"/>
                  </a:lnTo>
                  <a:lnTo>
                    <a:pt x="29838" y="12320"/>
                  </a:lnTo>
                  <a:lnTo>
                    <a:pt x="29883" y="12308"/>
                  </a:lnTo>
                  <a:lnTo>
                    <a:pt x="29917" y="12285"/>
                  </a:lnTo>
                  <a:lnTo>
                    <a:pt x="29951" y="12251"/>
                  </a:lnTo>
                  <a:lnTo>
                    <a:pt x="29986" y="12217"/>
                  </a:lnTo>
                  <a:lnTo>
                    <a:pt x="29997" y="12183"/>
                  </a:lnTo>
                  <a:lnTo>
                    <a:pt x="30020" y="12138"/>
                  </a:lnTo>
                  <a:lnTo>
                    <a:pt x="30020" y="12092"/>
                  </a:lnTo>
                  <a:lnTo>
                    <a:pt x="30020" y="12047"/>
                  </a:lnTo>
                  <a:lnTo>
                    <a:pt x="29997" y="12001"/>
                  </a:lnTo>
                  <a:lnTo>
                    <a:pt x="32010" y="10841"/>
                  </a:lnTo>
                  <a:lnTo>
                    <a:pt x="32033" y="10875"/>
                  </a:lnTo>
                  <a:lnTo>
                    <a:pt x="32079" y="10909"/>
                  </a:lnTo>
                  <a:lnTo>
                    <a:pt x="32124" y="10932"/>
                  </a:lnTo>
                  <a:lnTo>
                    <a:pt x="32204" y="10932"/>
                  </a:lnTo>
                  <a:lnTo>
                    <a:pt x="32238" y="10920"/>
                  </a:lnTo>
                  <a:lnTo>
                    <a:pt x="32272" y="10898"/>
                  </a:lnTo>
                  <a:lnTo>
                    <a:pt x="32306" y="10875"/>
                  </a:lnTo>
                  <a:lnTo>
                    <a:pt x="32329" y="10852"/>
                  </a:lnTo>
                  <a:lnTo>
                    <a:pt x="32340" y="10818"/>
                  </a:lnTo>
                  <a:lnTo>
                    <a:pt x="32352" y="10784"/>
                  </a:lnTo>
                  <a:lnTo>
                    <a:pt x="32352" y="10750"/>
                  </a:lnTo>
                  <a:lnTo>
                    <a:pt x="32352" y="10704"/>
                  </a:lnTo>
                  <a:lnTo>
                    <a:pt x="32340" y="10681"/>
                  </a:lnTo>
                  <a:lnTo>
                    <a:pt x="32306" y="10613"/>
                  </a:lnTo>
                  <a:lnTo>
                    <a:pt x="32249" y="10579"/>
                  </a:lnTo>
                  <a:lnTo>
                    <a:pt x="32181" y="10556"/>
                  </a:lnTo>
                  <a:lnTo>
                    <a:pt x="32181" y="8202"/>
                  </a:lnTo>
                  <a:lnTo>
                    <a:pt x="32227" y="8190"/>
                  </a:lnTo>
                  <a:lnTo>
                    <a:pt x="32261" y="8179"/>
                  </a:lnTo>
                  <a:lnTo>
                    <a:pt x="32295" y="8156"/>
                  </a:lnTo>
                  <a:lnTo>
                    <a:pt x="32318" y="8133"/>
                  </a:lnTo>
                  <a:lnTo>
                    <a:pt x="32340" y="8099"/>
                  </a:lnTo>
                  <a:lnTo>
                    <a:pt x="32363" y="8065"/>
                  </a:lnTo>
                  <a:lnTo>
                    <a:pt x="32374" y="8031"/>
                  </a:lnTo>
                  <a:lnTo>
                    <a:pt x="32374" y="7986"/>
                  </a:lnTo>
                  <a:lnTo>
                    <a:pt x="32374" y="7951"/>
                  </a:lnTo>
                  <a:lnTo>
                    <a:pt x="32363" y="7906"/>
                  </a:lnTo>
                  <a:lnTo>
                    <a:pt x="32340" y="7872"/>
                  </a:lnTo>
                  <a:lnTo>
                    <a:pt x="32318" y="7838"/>
                  </a:lnTo>
                  <a:lnTo>
                    <a:pt x="32283" y="7815"/>
                  </a:lnTo>
                  <a:lnTo>
                    <a:pt x="32249" y="7792"/>
                  </a:lnTo>
                  <a:lnTo>
                    <a:pt x="32215" y="7781"/>
                  </a:lnTo>
                  <a:lnTo>
                    <a:pt x="32113" y="7781"/>
                  </a:lnTo>
                  <a:lnTo>
                    <a:pt x="32067" y="7804"/>
                  </a:lnTo>
                  <a:lnTo>
                    <a:pt x="32033" y="7826"/>
                  </a:lnTo>
                  <a:lnTo>
                    <a:pt x="31999" y="7872"/>
                  </a:lnTo>
                  <a:lnTo>
                    <a:pt x="29997" y="6711"/>
                  </a:lnTo>
                  <a:lnTo>
                    <a:pt x="30008" y="6677"/>
                  </a:lnTo>
                  <a:lnTo>
                    <a:pt x="30020" y="6643"/>
                  </a:lnTo>
                  <a:lnTo>
                    <a:pt x="30008" y="6598"/>
                  </a:lnTo>
                  <a:lnTo>
                    <a:pt x="29997" y="6552"/>
                  </a:lnTo>
                  <a:lnTo>
                    <a:pt x="29974" y="6518"/>
                  </a:lnTo>
                  <a:lnTo>
                    <a:pt x="29951" y="6484"/>
                  </a:lnTo>
                  <a:lnTo>
                    <a:pt x="29917" y="6450"/>
                  </a:lnTo>
                  <a:lnTo>
                    <a:pt x="29883" y="6438"/>
                  </a:lnTo>
                  <a:lnTo>
                    <a:pt x="29838" y="6416"/>
                  </a:lnTo>
                  <a:lnTo>
                    <a:pt x="29747" y="6416"/>
                  </a:lnTo>
                  <a:lnTo>
                    <a:pt x="29701" y="6438"/>
                  </a:lnTo>
                  <a:lnTo>
                    <a:pt x="29667" y="6450"/>
                  </a:lnTo>
                  <a:lnTo>
                    <a:pt x="29633" y="6484"/>
                  </a:lnTo>
                  <a:lnTo>
                    <a:pt x="29599" y="6518"/>
                  </a:lnTo>
                  <a:lnTo>
                    <a:pt x="29587" y="6552"/>
                  </a:lnTo>
                  <a:lnTo>
                    <a:pt x="29565" y="6598"/>
                  </a:lnTo>
                  <a:lnTo>
                    <a:pt x="29565" y="6643"/>
                  </a:lnTo>
                  <a:lnTo>
                    <a:pt x="29565" y="6677"/>
                  </a:lnTo>
                  <a:lnTo>
                    <a:pt x="29576" y="6711"/>
                  </a:lnTo>
                  <a:lnTo>
                    <a:pt x="27642" y="7838"/>
                  </a:lnTo>
                  <a:lnTo>
                    <a:pt x="27597" y="7792"/>
                  </a:lnTo>
                  <a:lnTo>
                    <a:pt x="27551" y="7747"/>
                  </a:lnTo>
                  <a:lnTo>
                    <a:pt x="27483" y="7724"/>
                  </a:lnTo>
                  <a:lnTo>
                    <a:pt x="27358" y="7724"/>
                  </a:lnTo>
                  <a:lnTo>
                    <a:pt x="27290" y="7747"/>
                  </a:lnTo>
                  <a:lnTo>
                    <a:pt x="27244" y="7792"/>
                  </a:lnTo>
                  <a:lnTo>
                    <a:pt x="27199" y="7838"/>
                  </a:lnTo>
                  <a:lnTo>
                    <a:pt x="25242" y="6711"/>
                  </a:lnTo>
                  <a:lnTo>
                    <a:pt x="25253" y="6643"/>
                  </a:lnTo>
                  <a:lnTo>
                    <a:pt x="25253" y="6598"/>
                  </a:lnTo>
                  <a:lnTo>
                    <a:pt x="25242" y="6564"/>
                  </a:lnTo>
                  <a:lnTo>
                    <a:pt x="25219" y="6529"/>
                  </a:lnTo>
                  <a:lnTo>
                    <a:pt x="25197" y="6495"/>
                  </a:lnTo>
                  <a:lnTo>
                    <a:pt x="25162" y="6473"/>
                  </a:lnTo>
                  <a:lnTo>
                    <a:pt x="25128" y="6450"/>
                  </a:lnTo>
                  <a:lnTo>
                    <a:pt x="25094" y="6438"/>
                  </a:lnTo>
                  <a:lnTo>
                    <a:pt x="25015" y="6438"/>
                  </a:lnTo>
                  <a:lnTo>
                    <a:pt x="24969" y="6450"/>
                  </a:lnTo>
                  <a:lnTo>
                    <a:pt x="24935" y="6473"/>
                  </a:lnTo>
                  <a:lnTo>
                    <a:pt x="24901" y="6495"/>
                  </a:lnTo>
                  <a:lnTo>
                    <a:pt x="24878" y="6529"/>
                  </a:lnTo>
                  <a:lnTo>
                    <a:pt x="24855" y="6564"/>
                  </a:lnTo>
                  <a:lnTo>
                    <a:pt x="24844" y="6598"/>
                  </a:lnTo>
                  <a:lnTo>
                    <a:pt x="24844" y="6643"/>
                  </a:lnTo>
                  <a:lnTo>
                    <a:pt x="24855" y="6711"/>
                  </a:lnTo>
                  <a:lnTo>
                    <a:pt x="22842" y="7872"/>
                  </a:lnTo>
                  <a:lnTo>
                    <a:pt x="22808" y="7838"/>
                  </a:lnTo>
                  <a:lnTo>
                    <a:pt x="22774" y="7804"/>
                  </a:lnTo>
                  <a:lnTo>
                    <a:pt x="22728" y="7792"/>
                  </a:lnTo>
                  <a:lnTo>
                    <a:pt x="22683" y="7781"/>
                  </a:lnTo>
                  <a:lnTo>
                    <a:pt x="22626" y="7792"/>
                  </a:lnTo>
                  <a:lnTo>
                    <a:pt x="22592" y="7804"/>
                  </a:lnTo>
                  <a:lnTo>
                    <a:pt x="22546" y="7838"/>
                  </a:lnTo>
                  <a:lnTo>
                    <a:pt x="22512" y="7872"/>
                  </a:lnTo>
                  <a:lnTo>
                    <a:pt x="20544" y="6734"/>
                  </a:lnTo>
                  <a:lnTo>
                    <a:pt x="20555" y="6689"/>
                  </a:lnTo>
                  <a:lnTo>
                    <a:pt x="20567" y="6643"/>
                  </a:lnTo>
                  <a:lnTo>
                    <a:pt x="20555" y="6586"/>
                  </a:lnTo>
                  <a:lnTo>
                    <a:pt x="20544" y="6541"/>
                  </a:lnTo>
                  <a:lnTo>
                    <a:pt x="20521" y="6507"/>
                  </a:lnTo>
                  <a:lnTo>
                    <a:pt x="20498" y="6461"/>
                  </a:lnTo>
                  <a:lnTo>
                    <a:pt x="20464" y="6438"/>
                  </a:lnTo>
                  <a:lnTo>
                    <a:pt x="20419" y="6416"/>
                  </a:lnTo>
                  <a:lnTo>
                    <a:pt x="20373" y="6393"/>
                  </a:lnTo>
                  <a:lnTo>
                    <a:pt x="20328" y="6382"/>
                  </a:lnTo>
                  <a:lnTo>
                    <a:pt x="20328" y="4129"/>
                  </a:lnTo>
                  <a:lnTo>
                    <a:pt x="20373" y="4118"/>
                  </a:lnTo>
                  <a:lnTo>
                    <a:pt x="20419" y="4107"/>
                  </a:lnTo>
                  <a:lnTo>
                    <a:pt x="20453" y="4072"/>
                  </a:lnTo>
                  <a:lnTo>
                    <a:pt x="20487" y="4050"/>
                  </a:lnTo>
                  <a:lnTo>
                    <a:pt x="20521" y="4016"/>
                  </a:lnTo>
                  <a:lnTo>
                    <a:pt x="20533" y="3970"/>
                  </a:lnTo>
                  <a:lnTo>
                    <a:pt x="20555" y="3925"/>
                  </a:lnTo>
                  <a:lnTo>
                    <a:pt x="20555" y="3879"/>
                  </a:lnTo>
                  <a:lnTo>
                    <a:pt x="20555" y="3834"/>
                  </a:lnTo>
                  <a:lnTo>
                    <a:pt x="20533" y="3788"/>
                  </a:lnTo>
                  <a:lnTo>
                    <a:pt x="20510" y="3743"/>
                  </a:lnTo>
                  <a:lnTo>
                    <a:pt x="20487" y="3708"/>
                  </a:lnTo>
                  <a:lnTo>
                    <a:pt x="20453" y="3674"/>
                  </a:lnTo>
                  <a:lnTo>
                    <a:pt x="20407" y="3651"/>
                  </a:lnTo>
                  <a:lnTo>
                    <a:pt x="20362" y="3640"/>
                  </a:lnTo>
                  <a:lnTo>
                    <a:pt x="20248" y="3640"/>
                  </a:lnTo>
                  <a:lnTo>
                    <a:pt x="20191" y="3663"/>
                  </a:lnTo>
                  <a:lnTo>
                    <a:pt x="20146" y="3697"/>
                  </a:lnTo>
                  <a:lnTo>
                    <a:pt x="20112" y="3743"/>
                  </a:lnTo>
                  <a:lnTo>
                    <a:pt x="18144" y="2605"/>
                  </a:lnTo>
                  <a:lnTo>
                    <a:pt x="18155" y="2571"/>
                  </a:lnTo>
                  <a:lnTo>
                    <a:pt x="18155" y="2537"/>
                  </a:lnTo>
                  <a:lnTo>
                    <a:pt x="18155" y="2491"/>
                  </a:lnTo>
                  <a:lnTo>
                    <a:pt x="18144" y="2446"/>
                  </a:lnTo>
                  <a:lnTo>
                    <a:pt x="18121" y="2412"/>
                  </a:lnTo>
                  <a:lnTo>
                    <a:pt x="18098" y="2377"/>
                  </a:lnTo>
                  <a:lnTo>
                    <a:pt x="18064" y="2355"/>
                  </a:lnTo>
                  <a:lnTo>
                    <a:pt x="18030" y="2332"/>
                  </a:lnTo>
                  <a:lnTo>
                    <a:pt x="17985" y="2321"/>
                  </a:lnTo>
                  <a:lnTo>
                    <a:pt x="17894" y="2321"/>
                  </a:lnTo>
                  <a:lnTo>
                    <a:pt x="17859" y="2332"/>
                  </a:lnTo>
                  <a:lnTo>
                    <a:pt x="17814" y="2355"/>
                  </a:lnTo>
                  <a:lnTo>
                    <a:pt x="17791" y="2377"/>
                  </a:lnTo>
                  <a:lnTo>
                    <a:pt x="17757" y="2412"/>
                  </a:lnTo>
                  <a:lnTo>
                    <a:pt x="17746" y="2446"/>
                  </a:lnTo>
                  <a:lnTo>
                    <a:pt x="17723" y="2491"/>
                  </a:lnTo>
                  <a:lnTo>
                    <a:pt x="17723" y="2537"/>
                  </a:lnTo>
                  <a:lnTo>
                    <a:pt x="17734" y="2605"/>
                  </a:lnTo>
                  <a:lnTo>
                    <a:pt x="15709" y="3777"/>
                  </a:lnTo>
                  <a:lnTo>
                    <a:pt x="15687" y="3743"/>
                  </a:lnTo>
                  <a:lnTo>
                    <a:pt x="15653" y="3720"/>
                  </a:lnTo>
                  <a:lnTo>
                    <a:pt x="15607" y="3708"/>
                  </a:lnTo>
                  <a:lnTo>
                    <a:pt x="15539" y="3708"/>
                  </a:lnTo>
                  <a:lnTo>
                    <a:pt x="15505" y="3720"/>
                  </a:lnTo>
                  <a:lnTo>
                    <a:pt x="15448" y="3754"/>
                  </a:lnTo>
                  <a:lnTo>
                    <a:pt x="15402" y="3811"/>
                  </a:lnTo>
                  <a:lnTo>
                    <a:pt x="15402" y="3845"/>
                  </a:lnTo>
                  <a:lnTo>
                    <a:pt x="15391" y="3879"/>
                  </a:lnTo>
                  <a:lnTo>
                    <a:pt x="15402" y="3947"/>
                  </a:lnTo>
                  <a:lnTo>
                    <a:pt x="15436" y="3993"/>
                  </a:lnTo>
                  <a:lnTo>
                    <a:pt x="15482" y="4038"/>
                  </a:lnTo>
                  <a:lnTo>
                    <a:pt x="15539" y="4061"/>
                  </a:lnTo>
                  <a:lnTo>
                    <a:pt x="15539" y="6393"/>
                  </a:lnTo>
                  <a:lnTo>
                    <a:pt x="15505" y="6404"/>
                  </a:lnTo>
                  <a:lnTo>
                    <a:pt x="15459" y="6416"/>
                  </a:lnTo>
                  <a:lnTo>
                    <a:pt x="15425" y="6450"/>
                  </a:lnTo>
                  <a:lnTo>
                    <a:pt x="15391" y="6473"/>
                  </a:lnTo>
                  <a:lnTo>
                    <a:pt x="15357" y="6507"/>
                  </a:lnTo>
                  <a:lnTo>
                    <a:pt x="15345" y="6552"/>
                  </a:lnTo>
                  <a:lnTo>
                    <a:pt x="15334" y="6598"/>
                  </a:lnTo>
                  <a:lnTo>
                    <a:pt x="15323" y="6643"/>
                  </a:lnTo>
                  <a:lnTo>
                    <a:pt x="15323" y="6689"/>
                  </a:lnTo>
                  <a:lnTo>
                    <a:pt x="15345" y="6723"/>
                  </a:lnTo>
                  <a:lnTo>
                    <a:pt x="13423" y="7838"/>
                  </a:lnTo>
                  <a:lnTo>
                    <a:pt x="13377" y="7792"/>
                  </a:lnTo>
                  <a:lnTo>
                    <a:pt x="13321" y="7758"/>
                  </a:lnTo>
                  <a:lnTo>
                    <a:pt x="13264" y="7735"/>
                  </a:lnTo>
                  <a:lnTo>
                    <a:pt x="13195" y="7724"/>
                  </a:lnTo>
                  <a:lnTo>
                    <a:pt x="13139" y="7735"/>
                  </a:lnTo>
                  <a:lnTo>
                    <a:pt x="13070" y="7758"/>
                  </a:lnTo>
                  <a:lnTo>
                    <a:pt x="13025" y="7792"/>
                  </a:lnTo>
                  <a:lnTo>
                    <a:pt x="12979" y="7838"/>
                  </a:lnTo>
                  <a:lnTo>
                    <a:pt x="11011" y="6700"/>
                  </a:lnTo>
                  <a:lnTo>
                    <a:pt x="11023" y="6643"/>
                  </a:lnTo>
                  <a:lnTo>
                    <a:pt x="11023" y="6598"/>
                  </a:lnTo>
                  <a:lnTo>
                    <a:pt x="11011" y="6564"/>
                  </a:lnTo>
                  <a:lnTo>
                    <a:pt x="10977" y="6507"/>
                  </a:lnTo>
                  <a:lnTo>
                    <a:pt x="10920" y="6473"/>
                  </a:lnTo>
                  <a:lnTo>
                    <a:pt x="10852" y="6450"/>
                  </a:lnTo>
                  <a:lnTo>
                    <a:pt x="10852" y="4129"/>
                  </a:lnTo>
                  <a:lnTo>
                    <a:pt x="10898" y="4129"/>
                  </a:lnTo>
                  <a:lnTo>
                    <a:pt x="10943" y="4107"/>
                  </a:lnTo>
                  <a:lnTo>
                    <a:pt x="10977" y="4084"/>
                  </a:lnTo>
                  <a:lnTo>
                    <a:pt x="11011" y="4050"/>
                  </a:lnTo>
                  <a:lnTo>
                    <a:pt x="11046" y="4016"/>
                  </a:lnTo>
                  <a:lnTo>
                    <a:pt x="11068" y="3981"/>
                  </a:lnTo>
                  <a:lnTo>
                    <a:pt x="11080" y="3936"/>
                  </a:lnTo>
                  <a:lnTo>
                    <a:pt x="11080" y="3879"/>
                  </a:lnTo>
                  <a:lnTo>
                    <a:pt x="11080" y="3834"/>
                  </a:lnTo>
                  <a:lnTo>
                    <a:pt x="11057" y="3788"/>
                  </a:lnTo>
                  <a:lnTo>
                    <a:pt x="11034" y="3743"/>
                  </a:lnTo>
                  <a:lnTo>
                    <a:pt x="11011" y="3708"/>
                  </a:lnTo>
                  <a:lnTo>
                    <a:pt x="10966" y="3674"/>
                  </a:lnTo>
                  <a:lnTo>
                    <a:pt x="10932" y="3651"/>
                  </a:lnTo>
                  <a:lnTo>
                    <a:pt x="10886" y="3640"/>
                  </a:lnTo>
                  <a:lnTo>
                    <a:pt x="10829" y="3629"/>
                  </a:lnTo>
                  <a:lnTo>
                    <a:pt x="10773" y="3640"/>
                  </a:lnTo>
                  <a:lnTo>
                    <a:pt x="10716" y="3663"/>
                  </a:lnTo>
                  <a:lnTo>
                    <a:pt x="10659" y="3697"/>
                  </a:lnTo>
                  <a:lnTo>
                    <a:pt x="10625" y="3743"/>
                  </a:lnTo>
                  <a:lnTo>
                    <a:pt x="8691" y="2616"/>
                  </a:lnTo>
                  <a:lnTo>
                    <a:pt x="8702" y="2582"/>
                  </a:lnTo>
                  <a:lnTo>
                    <a:pt x="8702" y="2537"/>
                  </a:lnTo>
                  <a:lnTo>
                    <a:pt x="8702" y="2491"/>
                  </a:lnTo>
                  <a:lnTo>
                    <a:pt x="8679" y="2446"/>
                  </a:lnTo>
                  <a:lnTo>
                    <a:pt x="8657" y="2400"/>
                  </a:lnTo>
                  <a:lnTo>
                    <a:pt x="8634" y="2366"/>
                  </a:lnTo>
                  <a:lnTo>
                    <a:pt x="8600" y="2332"/>
                  </a:lnTo>
                  <a:lnTo>
                    <a:pt x="8554" y="2309"/>
                  </a:lnTo>
                  <a:lnTo>
                    <a:pt x="8509" y="2298"/>
                  </a:lnTo>
                  <a:lnTo>
                    <a:pt x="8406" y="2298"/>
                  </a:lnTo>
                  <a:lnTo>
                    <a:pt x="8361" y="2309"/>
                  </a:lnTo>
                  <a:lnTo>
                    <a:pt x="8327" y="2332"/>
                  </a:lnTo>
                  <a:lnTo>
                    <a:pt x="8293" y="2366"/>
                  </a:lnTo>
                  <a:lnTo>
                    <a:pt x="8259" y="2400"/>
                  </a:lnTo>
                  <a:lnTo>
                    <a:pt x="8236" y="2446"/>
                  </a:lnTo>
                  <a:lnTo>
                    <a:pt x="8224" y="2491"/>
                  </a:lnTo>
                  <a:lnTo>
                    <a:pt x="8224" y="2537"/>
                  </a:lnTo>
                  <a:lnTo>
                    <a:pt x="8224" y="2582"/>
                  </a:lnTo>
                  <a:lnTo>
                    <a:pt x="8236" y="2616"/>
                  </a:lnTo>
                  <a:lnTo>
                    <a:pt x="6268" y="3754"/>
                  </a:lnTo>
                  <a:lnTo>
                    <a:pt x="6234" y="3720"/>
                  </a:lnTo>
                  <a:lnTo>
                    <a:pt x="6188" y="3697"/>
                  </a:lnTo>
                  <a:lnTo>
                    <a:pt x="6143" y="3674"/>
                  </a:lnTo>
                  <a:lnTo>
                    <a:pt x="6086" y="3663"/>
                  </a:lnTo>
                  <a:lnTo>
                    <a:pt x="6040" y="3674"/>
                  </a:lnTo>
                  <a:lnTo>
                    <a:pt x="5995" y="3697"/>
                  </a:lnTo>
                  <a:lnTo>
                    <a:pt x="5949" y="3720"/>
                  </a:lnTo>
                  <a:lnTo>
                    <a:pt x="5915" y="3754"/>
                  </a:lnTo>
                  <a:lnTo>
                    <a:pt x="3947" y="2616"/>
                  </a:lnTo>
                  <a:lnTo>
                    <a:pt x="3959" y="2582"/>
                  </a:lnTo>
                  <a:lnTo>
                    <a:pt x="3959" y="2537"/>
                  </a:lnTo>
                  <a:lnTo>
                    <a:pt x="3959" y="2491"/>
                  </a:lnTo>
                  <a:lnTo>
                    <a:pt x="3936" y="2446"/>
                  </a:lnTo>
                  <a:lnTo>
                    <a:pt x="3925" y="2412"/>
                  </a:lnTo>
                  <a:lnTo>
                    <a:pt x="3890" y="2377"/>
                  </a:lnTo>
                  <a:lnTo>
                    <a:pt x="3856" y="2343"/>
                  </a:lnTo>
                  <a:lnTo>
                    <a:pt x="3822" y="2321"/>
                  </a:lnTo>
                  <a:lnTo>
                    <a:pt x="3777" y="2309"/>
                  </a:lnTo>
                  <a:lnTo>
                    <a:pt x="3743" y="2298"/>
                  </a:lnTo>
                  <a:lnTo>
                    <a:pt x="3743" y="11"/>
                  </a:lnTo>
                  <a:lnTo>
                    <a:pt x="379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809200" y="0"/>
              <a:ext cx="543002" cy="408403"/>
            </a:xfrm>
            <a:custGeom>
              <a:avLst/>
              <a:gdLst/>
              <a:ahLst/>
              <a:cxnLst/>
              <a:rect l="l" t="t" r="r" b="b"/>
              <a:pathLst>
                <a:path w="5188" h="3902" extrusionOk="0">
                  <a:moveTo>
                    <a:pt x="125" y="0"/>
                  </a:moveTo>
                  <a:lnTo>
                    <a:pt x="194" y="23"/>
                  </a:lnTo>
                  <a:lnTo>
                    <a:pt x="194" y="2321"/>
                  </a:lnTo>
                  <a:lnTo>
                    <a:pt x="159" y="2332"/>
                  </a:lnTo>
                  <a:lnTo>
                    <a:pt x="125" y="2343"/>
                  </a:lnTo>
                  <a:lnTo>
                    <a:pt x="91" y="2366"/>
                  </a:lnTo>
                  <a:lnTo>
                    <a:pt x="57" y="2389"/>
                  </a:lnTo>
                  <a:lnTo>
                    <a:pt x="34" y="2423"/>
                  </a:lnTo>
                  <a:lnTo>
                    <a:pt x="23" y="2457"/>
                  </a:lnTo>
                  <a:lnTo>
                    <a:pt x="12" y="2491"/>
                  </a:lnTo>
                  <a:lnTo>
                    <a:pt x="0" y="2537"/>
                  </a:lnTo>
                  <a:lnTo>
                    <a:pt x="12" y="2582"/>
                  </a:lnTo>
                  <a:lnTo>
                    <a:pt x="23" y="2616"/>
                  </a:lnTo>
                  <a:lnTo>
                    <a:pt x="46" y="2662"/>
                  </a:lnTo>
                  <a:lnTo>
                    <a:pt x="68" y="2685"/>
                  </a:lnTo>
                  <a:lnTo>
                    <a:pt x="103" y="2719"/>
                  </a:lnTo>
                  <a:lnTo>
                    <a:pt x="137" y="2730"/>
                  </a:lnTo>
                  <a:lnTo>
                    <a:pt x="182" y="2753"/>
                  </a:lnTo>
                  <a:lnTo>
                    <a:pt x="216" y="2753"/>
                  </a:lnTo>
                  <a:lnTo>
                    <a:pt x="273" y="2741"/>
                  </a:lnTo>
                  <a:lnTo>
                    <a:pt x="330" y="2719"/>
                  </a:lnTo>
                  <a:lnTo>
                    <a:pt x="376" y="2696"/>
                  </a:lnTo>
                  <a:lnTo>
                    <a:pt x="410" y="2650"/>
                  </a:lnTo>
                  <a:lnTo>
                    <a:pt x="2582" y="3902"/>
                  </a:lnTo>
                  <a:lnTo>
                    <a:pt x="2594" y="3879"/>
                  </a:lnTo>
                  <a:lnTo>
                    <a:pt x="2605" y="3902"/>
                  </a:lnTo>
                  <a:lnTo>
                    <a:pt x="4767" y="2650"/>
                  </a:lnTo>
                  <a:lnTo>
                    <a:pt x="4801" y="2696"/>
                  </a:lnTo>
                  <a:lnTo>
                    <a:pt x="4846" y="2730"/>
                  </a:lnTo>
                  <a:lnTo>
                    <a:pt x="4903" y="2753"/>
                  </a:lnTo>
                  <a:lnTo>
                    <a:pt x="4960" y="2764"/>
                  </a:lnTo>
                  <a:lnTo>
                    <a:pt x="5005" y="2753"/>
                  </a:lnTo>
                  <a:lnTo>
                    <a:pt x="5051" y="2741"/>
                  </a:lnTo>
                  <a:lnTo>
                    <a:pt x="5085" y="2719"/>
                  </a:lnTo>
                  <a:lnTo>
                    <a:pt x="5119" y="2696"/>
                  </a:lnTo>
                  <a:lnTo>
                    <a:pt x="5153" y="2662"/>
                  </a:lnTo>
                  <a:lnTo>
                    <a:pt x="5165" y="2628"/>
                  </a:lnTo>
                  <a:lnTo>
                    <a:pt x="5187" y="2582"/>
                  </a:lnTo>
                  <a:lnTo>
                    <a:pt x="5187" y="2537"/>
                  </a:lnTo>
                  <a:lnTo>
                    <a:pt x="5187" y="2491"/>
                  </a:lnTo>
                  <a:lnTo>
                    <a:pt x="5176" y="2457"/>
                  </a:lnTo>
                  <a:lnTo>
                    <a:pt x="5153" y="2412"/>
                  </a:lnTo>
                  <a:lnTo>
                    <a:pt x="5131" y="2389"/>
                  </a:lnTo>
                  <a:lnTo>
                    <a:pt x="5096" y="2355"/>
                  </a:lnTo>
                  <a:lnTo>
                    <a:pt x="5062" y="2332"/>
                  </a:lnTo>
                  <a:lnTo>
                    <a:pt x="5028" y="2321"/>
                  </a:lnTo>
                  <a:lnTo>
                    <a:pt x="4983" y="2309"/>
                  </a:lnTo>
                  <a:lnTo>
                    <a:pt x="4983" y="23"/>
                  </a:lnTo>
                  <a:lnTo>
                    <a:pt x="5028" y="11"/>
                  </a:lnTo>
                  <a:lnTo>
                    <a:pt x="5074" y="0"/>
                  </a:lnTo>
                  <a:lnTo>
                    <a:pt x="4846" y="0"/>
                  </a:lnTo>
                  <a:lnTo>
                    <a:pt x="4892" y="11"/>
                  </a:lnTo>
                  <a:lnTo>
                    <a:pt x="4937" y="23"/>
                  </a:lnTo>
                  <a:lnTo>
                    <a:pt x="4937" y="2309"/>
                  </a:lnTo>
                  <a:lnTo>
                    <a:pt x="4892" y="2321"/>
                  </a:lnTo>
                  <a:lnTo>
                    <a:pt x="4858" y="2332"/>
                  </a:lnTo>
                  <a:lnTo>
                    <a:pt x="4823" y="2355"/>
                  </a:lnTo>
                  <a:lnTo>
                    <a:pt x="4789" y="2389"/>
                  </a:lnTo>
                  <a:lnTo>
                    <a:pt x="4767" y="2412"/>
                  </a:lnTo>
                  <a:lnTo>
                    <a:pt x="4755" y="2457"/>
                  </a:lnTo>
                  <a:lnTo>
                    <a:pt x="4744" y="2491"/>
                  </a:lnTo>
                  <a:lnTo>
                    <a:pt x="4732" y="2537"/>
                  </a:lnTo>
                  <a:lnTo>
                    <a:pt x="4732" y="2571"/>
                  </a:lnTo>
                  <a:lnTo>
                    <a:pt x="4744" y="2616"/>
                  </a:lnTo>
                  <a:lnTo>
                    <a:pt x="2594" y="3856"/>
                  </a:lnTo>
                  <a:lnTo>
                    <a:pt x="421" y="2605"/>
                  </a:lnTo>
                  <a:lnTo>
                    <a:pt x="433" y="2571"/>
                  </a:lnTo>
                  <a:lnTo>
                    <a:pt x="433" y="2537"/>
                  </a:lnTo>
                  <a:lnTo>
                    <a:pt x="433" y="2491"/>
                  </a:lnTo>
                  <a:lnTo>
                    <a:pt x="421" y="2457"/>
                  </a:lnTo>
                  <a:lnTo>
                    <a:pt x="410" y="2423"/>
                  </a:lnTo>
                  <a:lnTo>
                    <a:pt x="376" y="2389"/>
                  </a:lnTo>
                  <a:lnTo>
                    <a:pt x="353" y="2366"/>
                  </a:lnTo>
                  <a:lnTo>
                    <a:pt x="319" y="2343"/>
                  </a:lnTo>
                  <a:lnTo>
                    <a:pt x="285" y="2332"/>
                  </a:lnTo>
                  <a:lnTo>
                    <a:pt x="239" y="2321"/>
                  </a:lnTo>
                  <a:lnTo>
                    <a:pt x="239" y="23"/>
                  </a:lnTo>
                  <a:lnTo>
                    <a:pt x="285" y="11"/>
                  </a:lnTo>
                  <a:lnTo>
                    <a:pt x="319"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814982" y="0"/>
              <a:ext cx="546665" cy="408403"/>
            </a:xfrm>
            <a:custGeom>
              <a:avLst/>
              <a:gdLst/>
              <a:ahLst/>
              <a:cxnLst/>
              <a:rect l="l" t="t" r="r" b="b"/>
              <a:pathLst>
                <a:path w="5223" h="3902" extrusionOk="0">
                  <a:moveTo>
                    <a:pt x="217" y="0"/>
                  </a:moveTo>
                  <a:lnTo>
                    <a:pt x="217" y="2298"/>
                  </a:lnTo>
                  <a:lnTo>
                    <a:pt x="171" y="2309"/>
                  </a:lnTo>
                  <a:lnTo>
                    <a:pt x="126" y="2321"/>
                  </a:lnTo>
                  <a:lnTo>
                    <a:pt x="92" y="2343"/>
                  </a:lnTo>
                  <a:lnTo>
                    <a:pt x="58" y="2377"/>
                  </a:lnTo>
                  <a:lnTo>
                    <a:pt x="35" y="2412"/>
                  </a:lnTo>
                  <a:lnTo>
                    <a:pt x="12" y="2446"/>
                  </a:lnTo>
                  <a:lnTo>
                    <a:pt x="1" y="2491"/>
                  </a:lnTo>
                  <a:lnTo>
                    <a:pt x="1" y="2537"/>
                  </a:lnTo>
                  <a:lnTo>
                    <a:pt x="1" y="2582"/>
                  </a:lnTo>
                  <a:lnTo>
                    <a:pt x="12" y="2628"/>
                  </a:lnTo>
                  <a:lnTo>
                    <a:pt x="35" y="2673"/>
                  </a:lnTo>
                  <a:lnTo>
                    <a:pt x="69" y="2707"/>
                  </a:lnTo>
                  <a:lnTo>
                    <a:pt x="103" y="2730"/>
                  </a:lnTo>
                  <a:lnTo>
                    <a:pt x="149" y="2753"/>
                  </a:lnTo>
                  <a:lnTo>
                    <a:pt x="194" y="2776"/>
                  </a:lnTo>
                  <a:lnTo>
                    <a:pt x="240" y="2776"/>
                  </a:lnTo>
                  <a:lnTo>
                    <a:pt x="297" y="2764"/>
                  </a:lnTo>
                  <a:lnTo>
                    <a:pt x="353" y="2741"/>
                  </a:lnTo>
                  <a:lnTo>
                    <a:pt x="410" y="2707"/>
                  </a:lnTo>
                  <a:lnTo>
                    <a:pt x="444" y="2662"/>
                  </a:lnTo>
                  <a:lnTo>
                    <a:pt x="2594" y="3902"/>
                  </a:lnTo>
                  <a:lnTo>
                    <a:pt x="2606" y="3879"/>
                  </a:lnTo>
                  <a:lnTo>
                    <a:pt x="2617" y="3902"/>
                  </a:lnTo>
                  <a:lnTo>
                    <a:pt x="4767" y="2662"/>
                  </a:lnTo>
                  <a:lnTo>
                    <a:pt x="4813" y="2707"/>
                  </a:lnTo>
                  <a:lnTo>
                    <a:pt x="4858" y="2753"/>
                  </a:lnTo>
                  <a:lnTo>
                    <a:pt x="4915" y="2776"/>
                  </a:lnTo>
                  <a:lnTo>
                    <a:pt x="5029" y="2776"/>
                  </a:lnTo>
                  <a:lnTo>
                    <a:pt x="5074" y="2764"/>
                  </a:lnTo>
                  <a:lnTo>
                    <a:pt x="5120" y="2741"/>
                  </a:lnTo>
                  <a:lnTo>
                    <a:pt x="5154" y="2707"/>
                  </a:lnTo>
                  <a:lnTo>
                    <a:pt x="5188" y="2673"/>
                  </a:lnTo>
                  <a:lnTo>
                    <a:pt x="5211" y="2628"/>
                  </a:lnTo>
                  <a:lnTo>
                    <a:pt x="5222" y="2582"/>
                  </a:lnTo>
                  <a:lnTo>
                    <a:pt x="5222" y="2537"/>
                  </a:lnTo>
                  <a:lnTo>
                    <a:pt x="5222" y="2491"/>
                  </a:lnTo>
                  <a:lnTo>
                    <a:pt x="5211" y="2446"/>
                  </a:lnTo>
                  <a:lnTo>
                    <a:pt x="5188" y="2400"/>
                  </a:lnTo>
                  <a:lnTo>
                    <a:pt x="5154" y="2366"/>
                  </a:lnTo>
                  <a:lnTo>
                    <a:pt x="5131" y="2343"/>
                  </a:lnTo>
                  <a:lnTo>
                    <a:pt x="5086" y="2321"/>
                  </a:lnTo>
                  <a:lnTo>
                    <a:pt x="5040" y="2298"/>
                  </a:lnTo>
                  <a:lnTo>
                    <a:pt x="4995" y="2298"/>
                  </a:lnTo>
                  <a:lnTo>
                    <a:pt x="4995" y="0"/>
                  </a:lnTo>
                  <a:lnTo>
                    <a:pt x="4949" y="0"/>
                  </a:lnTo>
                  <a:lnTo>
                    <a:pt x="4949" y="2298"/>
                  </a:lnTo>
                  <a:lnTo>
                    <a:pt x="4904" y="2298"/>
                  </a:lnTo>
                  <a:lnTo>
                    <a:pt x="4869" y="2321"/>
                  </a:lnTo>
                  <a:lnTo>
                    <a:pt x="4835" y="2343"/>
                  </a:lnTo>
                  <a:lnTo>
                    <a:pt x="4801" y="2377"/>
                  </a:lnTo>
                  <a:lnTo>
                    <a:pt x="4767" y="2412"/>
                  </a:lnTo>
                  <a:lnTo>
                    <a:pt x="4756" y="2446"/>
                  </a:lnTo>
                  <a:lnTo>
                    <a:pt x="4744" y="2491"/>
                  </a:lnTo>
                  <a:lnTo>
                    <a:pt x="4733" y="2537"/>
                  </a:lnTo>
                  <a:lnTo>
                    <a:pt x="4744" y="2582"/>
                  </a:lnTo>
                  <a:lnTo>
                    <a:pt x="4756" y="2616"/>
                  </a:lnTo>
                  <a:lnTo>
                    <a:pt x="2606" y="3856"/>
                  </a:lnTo>
                  <a:lnTo>
                    <a:pt x="467" y="2616"/>
                  </a:lnTo>
                  <a:lnTo>
                    <a:pt x="479" y="2582"/>
                  </a:lnTo>
                  <a:lnTo>
                    <a:pt x="479" y="2537"/>
                  </a:lnTo>
                  <a:lnTo>
                    <a:pt x="479" y="2491"/>
                  </a:lnTo>
                  <a:lnTo>
                    <a:pt x="467" y="2446"/>
                  </a:lnTo>
                  <a:lnTo>
                    <a:pt x="444" y="2412"/>
                  </a:lnTo>
                  <a:lnTo>
                    <a:pt x="422" y="2366"/>
                  </a:lnTo>
                  <a:lnTo>
                    <a:pt x="388" y="2343"/>
                  </a:lnTo>
                  <a:lnTo>
                    <a:pt x="342" y="2321"/>
                  </a:lnTo>
                  <a:lnTo>
                    <a:pt x="308" y="2309"/>
                  </a:lnTo>
                  <a:lnTo>
                    <a:pt x="262" y="2298"/>
                  </a:lnTo>
                  <a:lnTo>
                    <a:pt x="262"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113118" y="4538507"/>
              <a:ext cx="1033567" cy="604964"/>
            </a:xfrm>
            <a:custGeom>
              <a:avLst/>
              <a:gdLst/>
              <a:ahLst/>
              <a:cxnLst/>
              <a:rect l="l" t="t" r="r" b="b"/>
              <a:pathLst>
                <a:path w="9875" h="5780" extrusionOk="0">
                  <a:moveTo>
                    <a:pt x="2401" y="319"/>
                  </a:moveTo>
                  <a:lnTo>
                    <a:pt x="2424" y="354"/>
                  </a:lnTo>
                  <a:lnTo>
                    <a:pt x="2458" y="376"/>
                  </a:lnTo>
                  <a:lnTo>
                    <a:pt x="2504" y="399"/>
                  </a:lnTo>
                  <a:lnTo>
                    <a:pt x="2583" y="399"/>
                  </a:lnTo>
                  <a:lnTo>
                    <a:pt x="2629" y="376"/>
                  </a:lnTo>
                  <a:lnTo>
                    <a:pt x="2663" y="354"/>
                  </a:lnTo>
                  <a:lnTo>
                    <a:pt x="2686" y="331"/>
                  </a:lnTo>
                  <a:lnTo>
                    <a:pt x="4699" y="1491"/>
                  </a:lnTo>
                  <a:lnTo>
                    <a:pt x="4688" y="1525"/>
                  </a:lnTo>
                  <a:lnTo>
                    <a:pt x="4688" y="1571"/>
                  </a:lnTo>
                  <a:lnTo>
                    <a:pt x="4688" y="1616"/>
                  </a:lnTo>
                  <a:lnTo>
                    <a:pt x="4699" y="1650"/>
                  </a:lnTo>
                  <a:lnTo>
                    <a:pt x="4722" y="1684"/>
                  </a:lnTo>
                  <a:lnTo>
                    <a:pt x="4745" y="1719"/>
                  </a:lnTo>
                  <a:lnTo>
                    <a:pt x="4779" y="1753"/>
                  </a:lnTo>
                  <a:lnTo>
                    <a:pt x="4813" y="1775"/>
                  </a:lnTo>
                  <a:lnTo>
                    <a:pt x="4847" y="1787"/>
                  </a:lnTo>
                  <a:lnTo>
                    <a:pt x="4892" y="1798"/>
                  </a:lnTo>
                  <a:lnTo>
                    <a:pt x="4892" y="4153"/>
                  </a:lnTo>
                  <a:lnTo>
                    <a:pt x="4824" y="4164"/>
                  </a:lnTo>
                  <a:lnTo>
                    <a:pt x="4779" y="4210"/>
                  </a:lnTo>
                  <a:lnTo>
                    <a:pt x="4745" y="4267"/>
                  </a:lnTo>
                  <a:lnTo>
                    <a:pt x="4733" y="4324"/>
                  </a:lnTo>
                  <a:lnTo>
                    <a:pt x="4745" y="4392"/>
                  </a:lnTo>
                  <a:lnTo>
                    <a:pt x="2754" y="5541"/>
                  </a:lnTo>
                  <a:lnTo>
                    <a:pt x="2720" y="5495"/>
                  </a:lnTo>
                  <a:lnTo>
                    <a:pt x="2663" y="5450"/>
                  </a:lnTo>
                  <a:lnTo>
                    <a:pt x="2606" y="5427"/>
                  </a:lnTo>
                  <a:lnTo>
                    <a:pt x="2481" y="5427"/>
                  </a:lnTo>
                  <a:lnTo>
                    <a:pt x="2424" y="5450"/>
                  </a:lnTo>
                  <a:lnTo>
                    <a:pt x="2367" y="5495"/>
                  </a:lnTo>
                  <a:lnTo>
                    <a:pt x="2333" y="5541"/>
                  </a:lnTo>
                  <a:lnTo>
                    <a:pt x="331" y="4392"/>
                  </a:lnTo>
                  <a:lnTo>
                    <a:pt x="342" y="4324"/>
                  </a:lnTo>
                  <a:lnTo>
                    <a:pt x="331" y="4267"/>
                  </a:lnTo>
                  <a:lnTo>
                    <a:pt x="297" y="4221"/>
                  </a:lnTo>
                  <a:lnTo>
                    <a:pt x="251" y="4176"/>
                  </a:lnTo>
                  <a:lnTo>
                    <a:pt x="194" y="4164"/>
                  </a:lnTo>
                  <a:lnTo>
                    <a:pt x="194" y="1741"/>
                  </a:lnTo>
                  <a:lnTo>
                    <a:pt x="251" y="1719"/>
                  </a:lnTo>
                  <a:lnTo>
                    <a:pt x="297" y="1684"/>
                  </a:lnTo>
                  <a:lnTo>
                    <a:pt x="331" y="1628"/>
                  </a:lnTo>
                  <a:lnTo>
                    <a:pt x="342" y="1571"/>
                  </a:lnTo>
                  <a:lnTo>
                    <a:pt x="331" y="1514"/>
                  </a:lnTo>
                  <a:lnTo>
                    <a:pt x="2401" y="319"/>
                  </a:lnTo>
                  <a:close/>
                  <a:moveTo>
                    <a:pt x="7463" y="342"/>
                  </a:moveTo>
                  <a:lnTo>
                    <a:pt x="9499" y="1514"/>
                  </a:lnTo>
                  <a:lnTo>
                    <a:pt x="9488" y="1571"/>
                  </a:lnTo>
                  <a:lnTo>
                    <a:pt x="9499" y="1628"/>
                  </a:lnTo>
                  <a:lnTo>
                    <a:pt x="9522" y="1684"/>
                  </a:lnTo>
                  <a:lnTo>
                    <a:pt x="9568" y="1719"/>
                  </a:lnTo>
                  <a:lnTo>
                    <a:pt x="9625" y="1741"/>
                  </a:lnTo>
                  <a:lnTo>
                    <a:pt x="9625" y="4107"/>
                  </a:lnTo>
                  <a:lnTo>
                    <a:pt x="9590" y="4119"/>
                  </a:lnTo>
                  <a:lnTo>
                    <a:pt x="9556" y="4130"/>
                  </a:lnTo>
                  <a:lnTo>
                    <a:pt x="9522" y="4153"/>
                  </a:lnTo>
                  <a:lnTo>
                    <a:pt x="9488" y="4187"/>
                  </a:lnTo>
                  <a:lnTo>
                    <a:pt x="9465" y="4210"/>
                  </a:lnTo>
                  <a:lnTo>
                    <a:pt x="9443" y="4244"/>
                  </a:lnTo>
                  <a:lnTo>
                    <a:pt x="9431" y="4289"/>
                  </a:lnTo>
                  <a:lnTo>
                    <a:pt x="9431" y="4324"/>
                  </a:lnTo>
                  <a:lnTo>
                    <a:pt x="9431" y="4369"/>
                  </a:lnTo>
                  <a:lnTo>
                    <a:pt x="9443" y="4415"/>
                  </a:lnTo>
                  <a:lnTo>
                    <a:pt x="7497" y="5529"/>
                  </a:lnTo>
                  <a:lnTo>
                    <a:pt x="7463" y="5484"/>
                  </a:lnTo>
                  <a:lnTo>
                    <a:pt x="7406" y="5450"/>
                  </a:lnTo>
                  <a:lnTo>
                    <a:pt x="7350" y="5427"/>
                  </a:lnTo>
                  <a:lnTo>
                    <a:pt x="7281" y="5416"/>
                  </a:lnTo>
                  <a:lnTo>
                    <a:pt x="7213" y="5427"/>
                  </a:lnTo>
                  <a:lnTo>
                    <a:pt x="7156" y="5450"/>
                  </a:lnTo>
                  <a:lnTo>
                    <a:pt x="7099" y="5484"/>
                  </a:lnTo>
                  <a:lnTo>
                    <a:pt x="7065" y="5541"/>
                  </a:lnTo>
                  <a:lnTo>
                    <a:pt x="5086" y="4392"/>
                  </a:lnTo>
                  <a:lnTo>
                    <a:pt x="5097" y="4324"/>
                  </a:lnTo>
                  <a:lnTo>
                    <a:pt x="5086" y="4267"/>
                  </a:lnTo>
                  <a:lnTo>
                    <a:pt x="5052" y="4210"/>
                  </a:lnTo>
                  <a:lnTo>
                    <a:pt x="4995" y="4164"/>
                  </a:lnTo>
                  <a:lnTo>
                    <a:pt x="4938" y="4153"/>
                  </a:lnTo>
                  <a:lnTo>
                    <a:pt x="4938" y="1798"/>
                  </a:lnTo>
                  <a:lnTo>
                    <a:pt x="4972" y="1787"/>
                  </a:lnTo>
                  <a:lnTo>
                    <a:pt x="5018" y="1775"/>
                  </a:lnTo>
                  <a:lnTo>
                    <a:pt x="5052" y="1753"/>
                  </a:lnTo>
                  <a:lnTo>
                    <a:pt x="5074" y="1719"/>
                  </a:lnTo>
                  <a:lnTo>
                    <a:pt x="5109" y="1696"/>
                  </a:lnTo>
                  <a:lnTo>
                    <a:pt x="5120" y="1650"/>
                  </a:lnTo>
                  <a:lnTo>
                    <a:pt x="5131" y="1616"/>
                  </a:lnTo>
                  <a:lnTo>
                    <a:pt x="5143" y="1571"/>
                  </a:lnTo>
                  <a:lnTo>
                    <a:pt x="5131" y="1525"/>
                  </a:lnTo>
                  <a:lnTo>
                    <a:pt x="5120" y="1491"/>
                  </a:lnTo>
                  <a:lnTo>
                    <a:pt x="7099" y="342"/>
                  </a:lnTo>
                  <a:lnTo>
                    <a:pt x="7133" y="388"/>
                  </a:lnTo>
                  <a:lnTo>
                    <a:pt x="7179" y="410"/>
                  </a:lnTo>
                  <a:lnTo>
                    <a:pt x="7224" y="433"/>
                  </a:lnTo>
                  <a:lnTo>
                    <a:pt x="7281" y="445"/>
                  </a:lnTo>
                  <a:lnTo>
                    <a:pt x="7338" y="433"/>
                  </a:lnTo>
                  <a:lnTo>
                    <a:pt x="7384" y="422"/>
                  </a:lnTo>
                  <a:lnTo>
                    <a:pt x="7429" y="388"/>
                  </a:lnTo>
                  <a:lnTo>
                    <a:pt x="7463" y="342"/>
                  </a:lnTo>
                  <a:close/>
                  <a:moveTo>
                    <a:pt x="7281" y="1"/>
                  </a:moveTo>
                  <a:lnTo>
                    <a:pt x="7236" y="12"/>
                  </a:lnTo>
                  <a:lnTo>
                    <a:pt x="7202" y="24"/>
                  </a:lnTo>
                  <a:lnTo>
                    <a:pt x="7156" y="46"/>
                  </a:lnTo>
                  <a:lnTo>
                    <a:pt x="7133" y="69"/>
                  </a:lnTo>
                  <a:lnTo>
                    <a:pt x="7099" y="103"/>
                  </a:lnTo>
                  <a:lnTo>
                    <a:pt x="7076" y="137"/>
                  </a:lnTo>
                  <a:lnTo>
                    <a:pt x="7065" y="183"/>
                  </a:lnTo>
                  <a:lnTo>
                    <a:pt x="7065" y="228"/>
                  </a:lnTo>
                  <a:lnTo>
                    <a:pt x="7065" y="263"/>
                  </a:lnTo>
                  <a:lnTo>
                    <a:pt x="7076" y="308"/>
                  </a:lnTo>
                  <a:lnTo>
                    <a:pt x="5097" y="1446"/>
                  </a:lnTo>
                  <a:lnTo>
                    <a:pt x="5063" y="1400"/>
                  </a:lnTo>
                  <a:lnTo>
                    <a:pt x="5018" y="1377"/>
                  </a:lnTo>
                  <a:lnTo>
                    <a:pt x="4972" y="1355"/>
                  </a:lnTo>
                  <a:lnTo>
                    <a:pt x="4915" y="1343"/>
                  </a:lnTo>
                  <a:lnTo>
                    <a:pt x="4858" y="1355"/>
                  </a:lnTo>
                  <a:lnTo>
                    <a:pt x="4801" y="1377"/>
                  </a:lnTo>
                  <a:lnTo>
                    <a:pt x="4756" y="1411"/>
                  </a:lnTo>
                  <a:lnTo>
                    <a:pt x="4722" y="1446"/>
                  </a:lnTo>
                  <a:lnTo>
                    <a:pt x="2708" y="285"/>
                  </a:lnTo>
                  <a:lnTo>
                    <a:pt x="2720" y="228"/>
                  </a:lnTo>
                  <a:lnTo>
                    <a:pt x="2720" y="194"/>
                  </a:lnTo>
                  <a:lnTo>
                    <a:pt x="2708" y="160"/>
                  </a:lnTo>
                  <a:lnTo>
                    <a:pt x="2674" y="103"/>
                  </a:lnTo>
                  <a:lnTo>
                    <a:pt x="2617" y="58"/>
                  </a:lnTo>
                  <a:lnTo>
                    <a:pt x="2583" y="46"/>
                  </a:lnTo>
                  <a:lnTo>
                    <a:pt x="2504" y="46"/>
                  </a:lnTo>
                  <a:lnTo>
                    <a:pt x="2469" y="58"/>
                  </a:lnTo>
                  <a:lnTo>
                    <a:pt x="2413" y="103"/>
                  </a:lnTo>
                  <a:lnTo>
                    <a:pt x="2378" y="160"/>
                  </a:lnTo>
                  <a:lnTo>
                    <a:pt x="2367" y="194"/>
                  </a:lnTo>
                  <a:lnTo>
                    <a:pt x="2367" y="228"/>
                  </a:lnTo>
                  <a:lnTo>
                    <a:pt x="2378" y="285"/>
                  </a:lnTo>
                  <a:lnTo>
                    <a:pt x="308" y="1480"/>
                  </a:lnTo>
                  <a:lnTo>
                    <a:pt x="285" y="1446"/>
                  </a:lnTo>
                  <a:lnTo>
                    <a:pt x="251" y="1423"/>
                  </a:lnTo>
                  <a:lnTo>
                    <a:pt x="217" y="1411"/>
                  </a:lnTo>
                  <a:lnTo>
                    <a:pt x="172" y="1400"/>
                  </a:lnTo>
                  <a:lnTo>
                    <a:pt x="138" y="1411"/>
                  </a:lnTo>
                  <a:lnTo>
                    <a:pt x="103" y="1411"/>
                  </a:lnTo>
                  <a:lnTo>
                    <a:pt x="58" y="1457"/>
                  </a:lnTo>
                  <a:lnTo>
                    <a:pt x="12" y="1502"/>
                  </a:lnTo>
                  <a:lnTo>
                    <a:pt x="12" y="1537"/>
                  </a:lnTo>
                  <a:lnTo>
                    <a:pt x="1" y="1571"/>
                  </a:lnTo>
                  <a:lnTo>
                    <a:pt x="12" y="1628"/>
                  </a:lnTo>
                  <a:lnTo>
                    <a:pt x="46" y="1684"/>
                  </a:lnTo>
                  <a:lnTo>
                    <a:pt x="92" y="1719"/>
                  </a:lnTo>
                  <a:lnTo>
                    <a:pt x="149" y="1741"/>
                  </a:lnTo>
                  <a:lnTo>
                    <a:pt x="149" y="4164"/>
                  </a:lnTo>
                  <a:lnTo>
                    <a:pt x="92" y="4187"/>
                  </a:lnTo>
                  <a:lnTo>
                    <a:pt x="46" y="4221"/>
                  </a:lnTo>
                  <a:lnTo>
                    <a:pt x="12" y="4267"/>
                  </a:lnTo>
                  <a:lnTo>
                    <a:pt x="1" y="4324"/>
                  </a:lnTo>
                  <a:lnTo>
                    <a:pt x="12" y="4358"/>
                  </a:lnTo>
                  <a:lnTo>
                    <a:pt x="24" y="4392"/>
                  </a:lnTo>
                  <a:lnTo>
                    <a:pt x="58" y="4449"/>
                  </a:lnTo>
                  <a:lnTo>
                    <a:pt x="103" y="4483"/>
                  </a:lnTo>
                  <a:lnTo>
                    <a:pt x="138" y="4494"/>
                  </a:lnTo>
                  <a:lnTo>
                    <a:pt x="217" y="4494"/>
                  </a:lnTo>
                  <a:lnTo>
                    <a:pt x="251" y="4483"/>
                  </a:lnTo>
                  <a:lnTo>
                    <a:pt x="285" y="4460"/>
                  </a:lnTo>
                  <a:lnTo>
                    <a:pt x="308" y="4426"/>
                  </a:lnTo>
                  <a:lnTo>
                    <a:pt x="2310" y="5586"/>
                  </a:lnTo>
                  <a:lnTo>
                    <a:pt x="2299" y="5632"/>
                  </a:lnTo>
                  <a:lnTo>
                    <a:pt x="2287" y="5677"/>
                  </a:lnTo>
                  <a:lnTo>
                    <a:pt x="2299" y="5734"/>
                  </a:lnTo>
                  <a:lnTo>
                    <a:pt x="2310" y="5780"/>
                  </a:lnTo>
                  <a:lnTo>
                    <a:pt x="2777" y="5780"/>
                  </a:lnTo>
                  <a:lnTo>
                    <a:pt x="2788" y="5734"/>
                  </a:lnTo>
                  <a:lnTo>
                    <a:pt x="2799" y="5677"/>
                  </a:lnTo>
                  <a:lnTo>
                    <a:pt x="2788" y="5620"/>
                  </a:lnTo>
                  <a:lnTo>
                    <a:pt x="2777" y="5575"/>
                  </a:lnTo>
                  <a:lnTo>
                    <a:pt x="4767" y="4437"/>
                  </a:lnTo>
                  <a:lnTo>
                    <a:pt x="4790" y="4460"/>
                  </a:lnTo>
                  <a:lnTo>
                    <a:pt x="4824" y="4494"/>
                  </a:lnTo>
                  <a:lnTo>
                    <a:pt x="4870" y="4506"/>
                  </a:lnTo>
                  <a:lnTo>
                    <a:pt x="4915" y="4517"/>
                  </a:lnTo>
                  <a:lnTo>
                    <a:pt x="4961" y="4506"/>
                  </a:lnTo>
                  <a:lnTo>
                    <a:pt x="4995" y="4494"/>
                  </a:lnTo>
                  <a:lnTo>
                    <a:pt x="5029" y="4471"/>
                  </a:lnTo>
                  <a:lnTo>
                    <a:pt x="5063" y="4437"/>
                  </a:lnTo>
                  <a:lnTo>
                    <a:pt x="7042" y="5575"/>
                  </a:lnTo>
                  <a:lnTo>
                    <a:pt x="7031" y="5620"/>
                  </a:lnTo>
                  <a:lnTo>
                    <a:pt x="7020" y="5677"/>
                  </a:lnTo>
                  <a:lnTo>
                    <a:pt x="7031" y="5734"/>
                  </a:lnTo>
                  <a:lnTo>
                    <a:pt x="7042" y="5780"/>
                  </a:lnTo>
                  <a:lnTo>
                    <a:pt x="7520" y="5780"/>
                  </a:lnTo>
                  <a:lnTo>
                    <a:pt x="7543" y="5734"/>
                  </a:lnTo>
                  <a:lnTo>
                    <a:pt x="7543" y="5677"/>
                  </a:lnTo>
                  <a:lnTo>
                    <a:pt x="7543" y="5620"/>
                  </a:lnTo>
                  <a:lnTo>
                    <a:pt x="7520" y="5575"/>
                  </a:lnTo>
                  <a:lnTo>
                    <a:pt x="9465" y="4449"/>
                  </a:lnTo>
                  <a:lnTo>
                    <a:pt x="9499" y="4494"/>
                  </a:lnTo>
                  <a:lnTo>
                    <a:pt x="9545" y="4528"/>
                  </a:lnTo>
                  <a:lnTo>
                    <a:pt x="9602" y="4540"/>
                  </a:lnTo>
                  <a:lnTo>
                    <a:pt x="9659" y="4551"/>
                  </a:lnTo>
                  <a:lnTo>
                    <a:pt x="9693" y="4551"/>
                  </a:lnTo>
                  <a:lnTo>
                    <a:pt x="9738" y="4528"/>
                  </a:lnTo>
                  <a:lnTo>
                    <a:pt x="9772" y="4517"/>
                  </a:lnTo>
                  <a:lnTo>
                    <a:pt x="9807" y="4483"/>
                  </a:lnTo>
                  <a:lnTo>
                    <a:pt x="9841" y="4449"/>
                  </a:lnTo>
                  <a:lnTo>
                    <a:pt x="9852" y="4415"/>
                  </a:lnTo>
                  <a:lnTo>
                    <a:pt x="9875" y="4369"/>
                  </a:lnTo>
                  <a:lnTo>
                    <a:pt x="9875" y="4324"/>
                  </a:lnTo>
                  <a:lnTo>
                    <a:pt x="9875" y="4289"/>
                  </a:lnTo>
                  <a:lnTo>
                    <a:pt x="9863" y="4244"/>
                  </a:lnTo>
                  <a:lnTo>
                    <a:pt x="9841" y="4210"/>
                  </a:lnTo>
                  <a:lnTo>
                    <a:pt x="9818" y="4176"/>
                  </a:lnTo>
                  <a:lnTo>
                    <a:pt x="9784" y="4153"/>
                  </a:lnTo>
                  <a:lnTo>
                    <a:pt x="9750" y="4130"/>
                  </a:lnTo>
                  <a:lnTo>
                    <a:pt x="9716" y="4119"/>
                  </a:lnTo>
                  <a:lnTo>
                    <a:pt x="9670" y="4107"/>
                  </a:lnTo>
                  <a:lnTo>
                    <a:pt x="9670" y="1741"/>
                  </a:lnTo>
                  <a:lnTo>
                    <a:pt x="9727" y="1719"/>
                  </a:lnTo>
                  <a:lnTo>
                    <a:pt x="9784" y="1684"/>
                  </a:lnTo>
                  <a:lnTo>
                    <a:pt x="9807" y="1628"/>
                  </a:lnTo>
                  <a:lnTo>
                    <a:pt x="9818" y="1571"/>
                  </a:lnTo>
                  <a:lnTo>
                    <a:pt x="9818" y="1537"/>
                  </a:lnTo>
                  <a:lnTo>
                    <a:pt x="9807" y="1502"/>
                  </a:lnTo>
                  <a:lnTo>
                    <a:pt x="9772" y="1457"/>
                  </a:lnTo>
                  <a:lnTo>
                    <a:pt x="9716" y="1411"/>
                  </a:lnTo>
                  <a:lnTo>
                    <a:pt x="9693" y="1411"/>
                  </a:lnTo>
                  <a:lnTo>
                    <a:pt x="9659" y="1400"/>
                  </a:lnTo>
                  <a:lnTo>
                    <a:pt x="9613" y="1411"/>
                  </a:lnTo>
                  <a:lnTo>
                    <a:pt x="9568" y="1423"/>
                  </a:lnTo>
                  <a:lnTo>
                    <a:pt x="9545" y="1446"/>
                  </a:lnTo>
                  <a:lnTo>
                    <a:pt x="9511" y="1480"/>
                  </a:lnTo>
                  <a:lnTo>
                    <a:pt x="7486" y="308"/>
                  </a:lnTo>
                  <a:lnTo>
                    <a:pt x="7497" y="263"/>
                  </a:lnTo>
                  <a:lnTo>
                    <a:pt x="7497" y="228"/>
                  </a:lnTo>
                  <a:lnTo>
                    <a:pt x="7497" y="183"/>
                  </a:lnTo>
                  <a:lnTo>
                    <a:pt x="7486" y="137"/>
                  </a:lnTo>
                  <a:lnTo>
                    <a:pt x="7463" y="103"/>
                  </a:lnTo>
                  <a:lnTo>
                    <a:pt x="7441" y="69"/>
                  </a:lnTo>
                  <a:lnTo>
                    <a:pt x="7406" y="46"/>
                  </a:lnTo>
                  <a:lnTo>
                    <a:pt x="7372" y="24"/>
                  </a:lnTo>
                  <a:lnTo>
                    <a:pt x="7327" y="12"/>
                  </a:lnTo>
                  <a:lnTo>
                    <a:pt x="7281"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45621" y="4533797"/>
              <a:ext cx="1780038" cy="609674"/>
            </a:xfrm>
            <a:custGeom>
              <a:avLst/>
              <a:gdLst/>
              <a:ahLst/>
              <a:cxnLst/>
              <a:rect l="l" t="t" r="r" b="b"/>
              <a:pathLst>
                <a:path w="17007" h="5825" extrusionOk="0">
                  <a:moveTo>
                    <a:pt x="9522" y="364"/>
                  </a:moveTo>
                  <a:lnTo>
                    <a:pt x="9556" y="399"/>
                  </a:lnTo>
                  <a:lnTo>
                    <a:pt x="9590" y="421"/>
                  </a:lnTo>
                  <a:lnTo>
                    <a:pt x="9635" y="444"/>
                  </a:lnTo>
                  <a:lnTo>
                    <a:pt x="9715" y="444"/>
                  </a:lnTo>
                  <a:lnTo>
                    <a:pt x="9761" y="421"/>
                  </a:lnTo>
                  <a:lnTo>
                    <a:pt x="9795" y="399"/>
                  </a:lnTo>
                  <a:lnTo>
                    <a:pt x="9818" y="376"/>
                  </a:lnTo>
                  <a:lnTo>
                    <a:pt x="11831" y="1536"/>
                  </a:lnTo>
                  <a:lnTo>
                    <a:pt x="11820" y="1570"/>
                  </a:lnTo>
                  <a:lnTo>
                    <a:pt x="11820" y="1616"/>
                  </a:lnTo>
                  <a:lnTo>
                    <a:pt x="11820" y="1661"/>
                  </a:lnTo>
                  <a:lnTo>
                    <a:pt x="11831" y="1695"/>
                  </a:lnTo>
                  <a:lnTo>
                    <a:pt x="11854" y="1729"/>
                  </a:lnTo>
                  <a:lnTo>
                    <a:pt x="11876" y="1764"/>
                  </a:lnTo>
                  <a:lnTo>
                    <a:pt x="11911" y="1798"/>
                  </a:lnTo>
                  <a:lnTo>
                    <a:pt x="11945" y="1820"/>
                  </a:lnTo>
                  <a:lnTo>
                    <a:pt x="11979" y="1832"/>
                  </a:lnTo>
                  <a:lnTo>
                    <a:pt x="12013" y="1843"/>
                  </a:lnTo>
                  <a:lnTo>
                    <a:pt x="12013" y="4198"/>
                  </a:lnTo>
                  <a:lnTo>
                    <a:pt x="11956" y="4209"/>
                  </a:lnTo>
                  <a:lnTo>
                    <a:pt x="11911" y="4255"/>
                  </a:lnTo>
                  <a:lnTo>
                    <a:pt x="11876" y="4312"/>
                  </a:lnTo>
                  <a:lnTo>
                    <a:pt x="11865" y="4369"/>
                  </a:lnTo>
                  <a:lnTo>
                    <a:pt x="11876" y="4437"/>
                  </a:lnTo>
                  <a:lnTo>
                    <a:pt x="9886" y="5586"/>
                  </a:lnTo>
                  <a:lnTo>
                    <a:pt x="9852" y="5540"/>
                  </a:lnTo>
                  <a:lnTo>
                    <a:pt x="9795" y="5495"/>
                  </a:lnTo>
                  <a:lnTo>
                    <a:pt x="9738" y="5472"/>
                  </a:lnTo>
                  <a:lnTo>
                    <a:pt x="9613" y="5472"/>
                  </a:lnTo>
                  <a:lnTo>
                    <a:pt x="9556" y="5495"/>
                  </a:lnTo>
                  <a:lnTo>
                    <a:pt x="9499" y="5540"/>
                  </a:lnTo>
                  <a:lnTo>
                    <a:pt x="9465" y="5586"/>
                  </a:lnTo>
                  <a:lnTo>
                    <a:pt x="7463" y="4437"/>
                  </a:lnTo>
                  <a:lnTo>
                    <a:pt x="7474" y="4369"/>
                  </a:lnTo>
                  <a:lnTo>
                    <a:pt x="7463" y="4312"/>
                  </a:lnTo>
                  <a:lnTo>
                    <a:pt x="7429" y="4266"/>
                  </a:lnTo>
                  <a:lnTo>
                    <a:pt x="7383" y="4221"/>
                  </a:lnTo>
                  <a:lnTo>
                    <a:pt x="7326" y="4209"/>
                  </a:lnTo>
                  <a:lnTo>
                    <a:pt x="7326" y="1786"/>
                  </a:lnTo>
                  <a:lnTo>
                    <a:pt x="7383" y="1764"/>
                  </a:lnTo>
                  <a:lnTo>
                    <a:pt x="7429" y="1729"/>
                  </a:lnTo>
                  <a:lnTo>
                    <a:pt x="7463" y="1673"/>
                  </a:lnTo>
                  <a:lnTo>
                    <a:pt x="7474" y="1616"/>
                  </a:lnTo>
                  <a:lnTo>
                    <a:pt x="7463" y="1559"/>
                  </a:lnTo>
                  <a:lnTo>
                    <a:pt x="9522" y="364"/>
                  </a:lnTo>
                  <a:close/>
                  <a:moveTo>
                    <a:pt x="14595" y="387"/>
                  </a:moveTo>
                  <a:lnTo>
                    <a:pt x="16620" y="1559"/>
                  </a:lnTo>
                  <a:lnTo>
                    <a:pt x="16620" y="1616"/>
                  </a:lnTo>
                  <a:lnTo>
                    <a:pt x="16631" y="1673"/>
                  </a:lnTo>
                  <a:lnTo>
                    <a:pt x="16654" y="1729"/>
                  </a:lnTo>
                  <a:lnTo>
                    <a:pt x="16700" y="1764"/>
                  </a:lnTo>
                  <a:lnTo>
                    <a:pt x="16756" y="1786"/>
                  </a:lnTo>
                  <a:lnTo>
                    <a:pt x="16756" y="4152"/>
                  </a:lnTo>
                  <a:lnTo>
                    <a:pt x="16722" y="4164"/>
                  </a:lnTo>
                  <a:lnTo>
                    <a:pt x="16677" y="4175"/>
                  </a:lnTo>
                  <a:lnTo>
                    <a:pt x="16654" y="4198"/>
                  </a:lnTo>
                  <a:lnTo>
                    <a:pt x="16620" y="4232"/>
                  </a:lnTo>
                  <a:lnTo>
                    <a:pt x="16597" y="4255"/>
                  </a:lnTo>
                  <a:lnTo>
                    <a:pt x="16574" y="4289"/>
                  </a:lnTo>
                  <a:lnTo>
                    <a:pt x="16563" y="4334"/>
                  </a:lnTo>
                  <a:lnTo>
                    <a:pt x="16563" y="4369"/>
                  </a:lnTo>
                  <a:lnTo>
                    <a:pt x="16563" y="4414"/>
                  </a:lnTo>
                  <a:lnTo>
                    <a:pt x="16574" y="4460"/>
                  </a:lnTo>
                  <a:lnTo>
                    <a:pt x="14629" y="5574"/>
                  </a:lnTo>
                  <a:lnTo>
                    <a:pt x="14595" y="5529"/>
                  </a:lnTo>
                  <a:lnTo>
                    <a:pt x="14538" y="5495"/>
                  </a:lnTo>
                  <a:lnTo>
                    <a:pt x="14481" y="5472"/>
                  </a:lnTo>
                  <a:lnTo>
                    <a:pt x="14413" y="5461"/>
                  </a:lnTo>
                  <a:lnTo>
                    <a:pt x="14345" y="5472"/>
                  </a:lnTo>
                  <a:lnTo>
                    <a:pt x="14288" y="5495"/>
                  </a:lnTo>
                  <a:lnTo>
                    <a:pt x="14231" y="5529"/>
                  </a:lnTo>
                  <a:lnTo>
                    <a:pt x="14197" y="5586"/>
                  </a:lnTo>
                  <a:lnTo>
                    <a:pt x="12218" y="4437"/>
                  </a:lnTo>
                  <a:lnTo>
                    <a:pt x="12229" y="4369"/>
                  </a:lnTo>
                  <a:lnTo>
                    <a:pt x="12218" y="4312"/>
                  </a:lnTo>
                  <a:lnTo>
                    <a:pt x="12184" y="4255"/>
                  </a:lnTo>
                  <a:lnTo>
                    <a:pt x="12127" y="4209"/>
                  </a:lnTo>
                  <a:lnTo>
                    <a:pt x="12058" y="4198"/>
                  </a:lnTo>
                  <a:lnTo>
                    <a:pt x="12058" y="1843"/>
                  </a:lnTo>
                  <a:lnTo>
                    <a:pt x="12104" y="1832"/>
                  </a:lnTo>
                  <a:lnTo>
                    <a:pt x="12149" y="1820"/>
                  </a:lnTo>
                  <a:lnTo>
                    <a:pt x="12184" y="1798"/>
                  </a:lnTo>
                  <a:lnTo>
                    <a:pt x="12206" y="1764"/>
                  </a:lnTo>
                  <a:lnTo>
                    <a:pt x="12240" y="1741"/>
                  </a:lnTo>
                  <a:lnTo>
                    <a:pt x="12252" y="1695"/>
                  </a:lnTo>
                  <a:lnTo>
                    <a:pt x="12263" y="1661"/>
                  </a:lnTo>
                  <a:lnTo>
                    <a:pt x="12275" y="1616"/>
                  </a:lnTo>
                  <a:lnTo>
                    <a:pt x="12263" y="1570"/>
                  </a:lnTo>
                  <a:lnTo>
                    <a:pt x="12252" y="1536"/>
                  </a:lnTo>
                  <a:lnTo>
                    <a:pt x="14231" y="387"/>
                  </a:lnTo>
                  <a:lnTo>
                    <a:pt x="14265" y="433"/>
                  </a:lnTo>
                  <a:lnTo>
                    <a:pt x="14311" y="455"/>
                  </a:lnTo>
                  <a:lnTo>
                    <a:pt x="14356" y="478"/>
                  </a:lnTo>
                  <a:lnTo>
                    <a:pt x="14413" y="490"/>
                  </a:lnTo>
                  <a:lnTo>
                    <a:pt x="14470" y="478"/>
                  </a:lnTo>
                  <a:lnTo>
                    <a:pt x="14516" y="467"/>
                  </a:lnTo>
                  <a:lnTo>
                    <a:pt x="14561" y="433"/>
                  </a:lnTo>
                  <a:lnTo>
                    <a:pt x="14595" y="387"/>
                  </a:lnTo>
                  <a:close/>
                  <a:moveTo>
                    <a:pt x="5154" y="410"/>
                  </a:moveTo>
                  <a:lnTo>
                    <a:pt x="7144" y="1559"/>
                  </a:lnTo>
                  <a:lnTo>
                    <a:pt x="7133" y="1616"/>
                  </a:lnTo>
                  <a:lnTo>
                    <a:pt x="7144" y="1673"/>
                  </a:lnTo>
                  <a:lnTo>
                    <a:pt x="7178" y="1729"/>
                  </a:lnTo>
                  <a:lnTo>
                    <a:pt x="7224" y="1764"/>
                  </a:lnTo>
                  <a:lnTo>
                    <a:pt x="7281" y="1786"/>
                  </a:lnTo>
                  <a:lnTo>
                    <a:pt x="7281" y="4209"/>
                  </a:lnTo>
                  <a:lnTo>
                    <a:pt x="7224" y="4232"/>
                  </a:lnTo>
                  <a:lnTo>
                    <a:pt x="7178" y="4266"/>
                  </a:lnTo>
                  <a:lnTo>
                    <a:pt x="7144" y="4312"/>
                  </a:lnTo>
                  <a:lnTo>
                    <a:pt x="7133" y="4369"/>
                  </a:lnTo>
                  <a:lnTo>
                    <a:pt x="7144" y="4425"/>
                  </a:lnTo>
                  <a:lnTo>
                    <a:pt x="5119" y="5597"/>
                  </a:lnTo>
                  <a:lnTo>
                    <a:pt x="5085" y="5563"/>
                  </a:lnTo>
                  <a:lnTo>
                    <a:pt x="5040" y="5529"/>
                  </a:lnTo>
                  <a:lnTo>
                    <a:pt x="4994" y="5506"/>
                  </a:lnTo>
                  <a:lnTo>
                    <a:pt x="4881" y="5506"/>
                  </a:lnTo>
                  <a:lnTo>
                    <a:pt x="4824" y="5529"/>
                  </a:lnTo>
                  <a:lnTo>
                    <a:pt x="4790" y="5563"/>
                  </a:lnTo>
                  <a:lnTo>
                    <a:pt x="4755" y="5608"/>
                  </a:lnTo>
                  <a:lnTo>
                    <a:pt x="2765" y="4460"/>
                  </a:lnTo>
                  <a:lnTo>
                    <a:pt x="2776" y="4414"/>
                  </a:lnTo>
                  <a:lnTo>
                    <a:pt x="2776" y="4369"/>
                  </a:lnTo>
                  <a:lnTo>
                    <a:pt x="2776" y="4334"/>
                  </a:lnTo>
                  <a:lnTo>
                    <a:pt x="2765" y="4289"/>
                  </a:lnTo>
                  <a:lnTo>
                    <a:pt x="2742" y="4255"/>
                  </a:lnTo>
                  <a:lnTo>
                    <a:pt x="2719" y="4232"/>
                  </a:lnTo>
                  <a:lnTo>
                    <a:pt x="2697" y="4198"/>
                  </a:lnTo>
                  <a:lnTo>
                    <a:pt x="2662" y="4187"/>
                  </a:lnTo>
                  <a:lnTo>
                    <a:pt x="2617" y="4164"/>
                  </a:lnTo>
                  <a:lnTo>
                    <a:pt x="2583" y="4164"/>
                  </a:lnTo>
                  <a:lnTo>
                    <a:pt x="2583" y="1866"/>
                  </a:lnTo>
                  <a:lnTo>
                    <a:pt x="2628" y="1866"/>
                  </a:lnTo>
                  <a:lnTo>
                    <a:pt x="2674" y="1843"/>
                  </a:lnTo>
                  <a:lnTo>
                    <a:pt x="2719" y="1820"/>
                  </a:lnTo>
                  <a:lnTo>
                    <a:pt x="2753" y="1786"/>
                  </a:lnTo>
                  <a:lnTo>
                    <a:pt x="2776" y="1752"/>
                  </a:lnTo>
                  <a:lnTo>
                    <a:pt x="2799" y="1707"/>
                  </a:lnTo>
                  <a:lnTo>
                    <a:pt x="2810" y="1661"/>
                  </a:lnTo>
                  <a:lnTo>
                    <a:pt x="2822" y="1616"/>
                  </a:lnTo>
                  <a:lnTo>
                    <a:pt x="2810" y="1570"/>
                  </a:lnTo>
                  <a:lnTo>
                    <a:pt x="2799" y="1513"/>
                  </a:lnTo>
                  <a:lnTo>
                    <a:pt x="4710" y="410"/>
                  </a:lnTo>
                  <a:lnTo>
                    <a:pt x="4755" y="467"/>
                  </a:lnTo>
                  <a:lnTo>
                    <a:pt x="4801" y="501"/>
                  </a:lnTo>
                  <a:lnTo>
                    <a:pt x="4869" y="524"/>
                  </a:lnTo>
                  <a:lnTo>
                    <a:pt x="4937" y="535"/>
                  </a:lnTo>
                  <a:lnTo>
                    <a:pt x="5006" y="524"/>
                  </a:lnTo>
                  <a:lnTo>
                    <a:pt x="5063" y="501"/>
                  </a:lnTo>
                  <a:lnTo>
                    <a:pt x="5108" y="467"/>
                  </a:lnTo>
                  <a:lnTo>
                    <a:pt x="5154" y="410"/>
                  </a:lnTo>
                  <a:close/>
                  <a:moveTo>
                    <a:pt x="4937" y="0"/>
                  </a:moveTo>
                  <a:lnTo>
                    <a:pt x="4881" y="12"/>
                  </a:lnTo>
                  <a:lnTo>
                    <a:pt x="4835" y="23"/>
                  </a:lnTo>
                  <a:lnTo>
                    <a:pt x="4790" y="46"/>
                  </a:lnTo>
                  <a:lnTo>
                    <a:pt x="4744" y="80"/>
                  </a:lnTo>
                  <a:lnTo>
                    <a:pt x="4710" y="126"/>
                  </a:lnTo>
                  <a:lnTo>
                    <a:pt x="4687" y="171"/>
                  </a:lnTo>
                  <a:lnTo>
                    <a:pt x="4676" y="217"/>
                  </a:lnTo>
                  <a:lnTo>
                    <a:pt x="4664" y="273"/>
                  </a:lnTo>
                  <a:lnTo>
                    <a:pt x="4676" y="319"/>
                  </a:lnTo>
                  <a:lnTo>
                    <a:pt x="4687" y="376"/>
                  </a:lnTo>
                  <a:lnTo>
                    <a:pt x="2776" y="1479"/>
                  </a:lnTo>
                  <a:lnTo>
                    <a:pt x="2731" y="1434"/>
                  </a:lnTo>
                  <a:lnTo>
                    <a:pt x="2685" y="1400"/>
                  </a:lnTo>
                  <a:lnTo>
                    <a:pt x="2628" y="1377"/>
                  </a:lnTo>
                  <a:lnTo>
                    <a:pt x="2560" y="1365"/>
                  </a:lnTo>
                  <a:lnTo>
                    <a:pt x="2515" y="1365"/>
                  </a:lnTo>
                  <a:lnTo>
                    <a:pt x="2469" y="1388"/>
                  </a:lnTo>
                  <a:lnTo>
                    <a:pt x="2423" y="1411"/>
                  </a:lnTo>
                  <a:lnTo>
                    <a:pt x="2389" y="1434"/>
                  </a:lnTo>
                  <a:lnTo>
                    <a:pt x="2355" y="1479"/>
                  </a:lnTo>
                  <a:lnTo>
                    <a:pt x="2332" y="1513"/>
                  </a:lnTo>
                  <a:lnTo>
                    <a:pt x="2321" y="1570"/>
                  </a:lnTo>
                  <a:lnTo>
                    <a:pt x="2310" y="1616"/>
                  </a:lnTo>
                  <a:lnTo>
                    <a:pt x="2321" y="1661"/>
                  </a:lnTo>
                  <a:lnTo>
                    <a:pt x="2332" y="1707"/>
                  </a:lnTo>
                  <a:lnTo>
                    <a:pt x="2344" y="1752"/>
                  </a:lnTo>
                  <a:lnTo>
                    <a:pt x="2378" y="1786"/>
                  </a:lnTo>
                  <a:lnTo>
                    <a:pt x="2412" y="1820"/>
                  </a:lnTo>
                  <a:lnTo>
                    <a:pt x="2446" y="1843"/>
                  </a:lnTo>
                  <a:lnTo>
                    <a:pt x="2492" y="1855"/>
                  </a:lnTo>
                  <a:lnTo>
                    <a:pt x="2537" y="1866"/>
                  </a:lnTo>
                  <a:lnTo>
                    <a:pt x="2537" y="4164"/>
                  </a:lnTo>
                  <a:lnTo>
                    <a:pt x="2503" y="4175"/>
                  </a:lnTo>
                  <a:lnTo>
                    <a:pt x="2458" y="4187"/>
                  </a:lnTo>
                  <a:lnTo>
                    <a:pt x="2401" y="4232"/>
                  </a:lnTo>
                  <a:lnTo>
                    <a:pt x="2378" y="4266"/>
                  </a:lnTo>
                  <a:lnTo>
                    <a:pt x="2367" y="4300"/>
                  </a:lnTo>
                  <a:lnTo>
                    <a:pt x="2355" y="4334"/>
                  </a:lnTo>
                  <a:lnTo>
                    <a:pt x="2355" y="4369"/>
                  </a:lnTo>
                  <a:lnTo>
                    <a:pt x="2355" y="4414"/>
                  </a:lnTo>
                  <a:lnTo>
                    <a:pt x="2367" y="4448"/>
                  </a:lnTo>
                  <a:lnTo>
                    <a:pt x="353" y="5608"/>
                  </a:lnTo>
                  <a:lnTo>
                    <a:pt x="319" y="5586"/>
                  </a:lnTo>
                  <a:lnTo>
                    <a:pt x="285" y="5552"/>
                  </a:lnTo>
                  <a:lnTo>
                    <a:pt x="239" y="5540"/>
                  </a:lnTo>
                  <a:lnTo>
                    <a:pt x="194" y="5529"/>
                  </a:lnTo>
                  <a:lnTo>
                    <a:pt x="160" y="5540"/>
                  </a:lnTo>
                  <a:lnTo>
                    <a:pt x="126" y="5552"/>
                  </a:lnTo>
                  <a:lnTo>
                    <a:pt x="92" y="5563"/>
                  </a:lnTo>
                  <a:lnTo>
                    <a:pt x="57" y="5586"/>
                  </a:lnTo>
                  <a:lnTo>
                    <a:pt x="35" y="5620"/>
                  </a:lnTo>
                  <a:lnTo>
                    <a:pt x="23" y="5654"/>
                  </a:lnTo>
                  <a:lnTo>
                    <a:pt x="12" y="5688"/>
                  </a:lnTo>
                  <a:lnTo>
                    <a:pt x="1" y="5722"/>
                  </a:lnTo>
                  <a:lnTo>
                    <a:pt x="12" y="5779"/>
                  </a:lnTo>
                  <a:lnTo>
                    <a:pt x="35" y="5825"/>
                  </a:lnTo>
                  <a:lnTo>
                    <a:pt x="353" y="5825"/>
                  </a:lnTo>
                  <a:lnTo>
                    <a:pt x="376" y="5779"/>
                  </a:lnTo>
                  <a:lnTo>
                    <a:pt x="387" y="5722"/>
                  </a:lnTo>
                  <a:lnTo>
                    <a:pt x="376" y="5688"/>
                  </a:lnTo>
                  <a:lnTo>
                    <a:pt x="376" y="5654"/>
                  </a:lnTo>
                  <a:lnTo>
                    <a:pt x="2389" y="4494"/>
                  </a:lnTo>
                  <a:lnTo>
                    <a:pt x="2423" y="4528"/>
                  </a:lnTo>
                  <a:lnTo>
                    <a:pt x="2458" y="4562"/>
                  </a:lnTo>
                  <a:lnTo>
                    <a:pt x="2515" y="4585"/>
                  </a:lnTo>
                  <a:lnTo>
                    <a:pt x="2617" y="4585"/>
                  </a:lnTo>
                  <a:lnTo>
                    <a:pt x="2662" y="4562"/>
                  </a:lnTo>
                  <a:lnTo>
                    <a:pt x="2708" y="4539"/>
                  </a:lnTo>
                  <a:lnTo>
                    <a:pt x="2742" y="4494"/>
                  </a:lnTo>
                  <a:lnTo>
                    <a:pt x="4733" y="5643"/>
                  </a:lnTo>
                  <a:lnTo>
                    <a:pt x="4721" y="5677"/>
                  </a:lnTo>
                  <a:lnTo>
                    <a:pt x="4721" y="5722"/>
                  </a:lnTo>
                  <a:lnTo>
                    <a:pt x="4721" y="5779"/>
                  </a:lnTo>
                  <a:lnTo>
                    <a:pt x="4744" y="5825"/>
                  </a:lnTo>
                  <a:lnTo>
                    <a:pt x="5131" y="5825"/>
                  </a:lnTo>
                  <a:lnTo>
                    <a:pt x="5142" y="5779"/>
                  </a:lnTo>
                  <a:lnTo>
                    <a:pt x="5154" y="5722"/>
                  </a:lnTo>
                  <a:lnTo>
                    <a:pt x="5154" y="5677"/>
                  </a:lnTo>
                  <a:lnTo>
                    <a:pt x="5142" y="5643"/>
                  </a:lnTo>
                  <a:lnTo>
                    <a:pt x="7167" y="4471"/>
                  </a:lnTo>
                  <a:lnTo>
                    <a:pt x="7190" y="4494"/>
                  </a:lnTo>
                  <a:lnTo>
                    <a:pt x="7224" y="4516"/>
                  </a:lnTo>
                  <a:lnTo>
                    <a:pt x="7258" y="4539"/>
                  </a:lnTo>
                  <a:lnTo>
                    <a:pt x="7349" y="4539"/>
                  </a:lnTo>
                  <a:lnTo>
                    <a:pt x="7383" y="4528"/>
                  </a:lnTo>
                  <a:lnTo>
                    <a:pt x="7417" y="4505"/>
                  </a:lnTo>
                  <a:lnTo>
                    <a:pt x="7440" y="4471"/>
                  </a:lnTo>
                  <a:lnTo>
                    <a:pt x="9442" y="5631"/>
                  </a:lnTo>
                  <a:lnTo>
                    <a:pt x="9419" y="5677"/>
                  </a:lnTo>
                  <a:lnTo>
                    <a:pt x="9419" y="5722"/>
                  </a:lnTo>
                  <a:lnTo>
                    <a:pt x="9431" y="5779"/>
                  </a:lnTo>
                  <a:lnTo>
                    <a:pt x="9442" y="5825"/>
                  </a:lnTo>
                  <a:lnTo>
                    <a:pt x="9909" y="5825"/>
                  </a:lnTo>
                  <a:lnTo>
                    <a:pt x="9920" y="5779"/>
                  </a:lnTo>
                  <a:lnTo>
                    <a:pt x="9931" y="5722"/>
                  </a:lnTo>
                  <a:lnTo>
                    <a:pt x="9920" y="5665"/>
                  </a:lnTo>
                  <a:lnTo>
                    <a:pt x="9909" y="5620"/>
                  </a:lnTo>
                  <a:lnTo>
                    <a:pt x="11888" y="4482"/>
                  </a:lnTo>
                  <a:lnTo>
                    <a:pt x="11922" y="4505"/>
                  </a:lnTo>
                  <a:lnTo>
                    <a:pt x="11956" y="4539"/>
                  </a:lnTo>
                  <a:lnTo>
                    <a:pt x="12002" y="4551"/>
                  </a:lnTo>
                  <a:lnTo>
                    <a:pt x="12047" y="4562"/>
                  </a:lnTo>
                  <a:lnTo>
                    <a:pt x="12093" y="4551"/>
                  </a:lnTo>
                  <a:lnTo>
                    <a:pt x="12127" y="4539"/>
                  </a:lnTo>
                  <a:lnTo>
                    <a:pt x="12161" y="4516"/>
                  </a:lnTo>
                  <a:lnTo>
                    <a:pt x="12195" y="4482"/>
                  </a:lnTo>
                  <a:lnTo>
                    <a:pt x="14174" y="5620"/>
                  </a:lnTo>
                  <a:lnTo>
                    <a:pt x="14163" y="5665"/>
                  </a:lnTo>
                  <a:lnTo>
                    <a:pt x="14152" y="5722"/>
                  </a:lnTo>
                  <a:lnTo>
                    <a:pt x="14163" y="5779"/>
                  </a:lnTo>
                  <a:lnTo>
                    <a:pt x="14174" y="5825"/>
                  </a:lnTo>
                  <a:lnTo>
                    <a:pt x="14652" y="5825"/>
                  </a:lnTo>
                  <a:lnTo>
                    <a:pt x="14675" y="5779"/>
                  </a:lnTo>
                  <a:lnTo>
                    <a:pt x="14675" y="5722"/>
                  </a:lnTo>
                  <a:lnTo>
                    <a:pt x="14675" y="5665"/>
                  </a:lnTo>
                  <a:lnTo>
                    <a:pt x="14652" y="5620"/>
                  </a:lnTo>
                  <a:lnTo>
                    <a:pt x="16597" y="4494"/>
                  </a:lnTo>
                  <a:lnTo>
                    <a:pt x="16631" y="4539"/>
                  </a:lnTo>
                  <a:lnTo>
                    <a:pt x="16677" y="4573"/>
                  </a:lnTo>
                  <a:lnTo>
                    <a:pt x="16734" y="4585"/>
                  </a:lnTo>
                  <a:lnTo>
                    <a:pt x="16779" y="4596"/>
                  </a:lnTo>
                  <a:lnTo>
                    <a:pt x="16825" y="4596"/>
                  </a:lnTo>
                  <a:lnTo>
                    <a:pt x="16870" y="4573"/>
                  </a:lnTo>
                  <a:lnTo>
                    <a:pt x="16904" y="4562"/>
                  </a:lnTo>
                  <a:lnTo>
                    <a:pt x="16939" y="4528"/>
                  </a:lnTo>
                  <a:lnTo>
                    <a:pt x="16973" y="4494"/>
                  </a:lnTo>
                  <a:lnTo>
                    <a:pt x="16984" y="4460"/>
                  </a:lnTo>
                  <a:lnTo>
                    <a:pt x="17007" y="4414"/>
                  </a:lnTo>
                  <a:lnTo>
                    <a:pt x="17007" y="4369"/>
                  </a:lnTo>
                  <a:lnTo>
                    <a:pt x="17007" y="4334"/>
                  </a:lnTo>
                  <a:lnTo>
                    <a:pt x="16995" y="4289"/>
                  </a:lnTo>
                  <a:lnTo>
                    <a:pt x="16973" y="4255"/>
                  </a:lnTo>
                  <a:lnTo>
                    <a:pt x="16950" y="4221"/>
                  </a:lnTo>
                  <a:lnTo>
                    <a:pt x="16916" y="4198"/>
                  </a:lnTo>
                  <a:lnTo>
                    <a:pt x="16882" y="4175"/>
                  </a:lnTo>
                  <a:lnTo>
                    <a:pt x="16848" y="4164"/>
                  </a:lnTo>
                  <a:lnTo>
                    <a:pt x="16802" y="4152"/>
                  </a:lnTo>
                  <a:lnTo>
                    <a:pt x="16802" y="1786"/>
                  </a:lnTo>
                  <a:lnTo>
                    <a:pt x="16859" y="1764"/>
                  </a:lnTo>
                  <a:lnTo>
                    <a:pt x="16916" y="1729"/>
                  </a:lnTo>
                  <a:lnTo>
                    <a:pt x="16939" y="1673"/>
                  </a:lnTo>
                  <a:lnTo>
                    <a:pt x="16950" y="1616"/>
                  </a:lnTo>
                  <a:lnTo>
                    <a:pt x="16950" y="1582"/>
                  </a:lnTo>
                  <a:lnTo>
                    <a:pt x="16939" y="1547"/>
                  </a:lnTo>
                  <a:lnTo>
                    <a:pt x="16904" y="1502"/>
                  </a:lnTo>
                  <a:lnTo>
                    <a:pt x="16848" y="1456"/>
                  </a:lnTo>
                  <a:lnTo>
                    <a:pt x="16813" y="1456"/>
                  </a:lnTo>
                  <a:lnTo>
                    <a:pt x="16779" y="1445"/>
                  </a:lnTo>
                  <a:lnTo>
                    <a:pt x="16745" y="1456"/>
                  </a:lnTo>
                  <a:lnTo>
                    <a:pt x="16700" y="1468"/>
                  </a:lnTo>
                  <a:lnTo>
                    <a:pt x="16677" y="1491"/>
                  </a:lnTo>
                  <a:lnTo>
                    <a:pt x="16643" y="1525"/>
                  </a:lnTo>
                  <a:lnTo>
                    <a:pt x="14618" y="353"/>
                  </a:lnTo>
                  <a:lnTo>
                    <a:pt x="14629" y="308"/>
                  </a:lnTo>
                  <a:lnTo>
                    <a:pt x="14629" y="273"/>
                  </a:lnTo>
                  <a:lnTo>
                    <a:pt x="14629" y="228"/>
                  </a:lnTo>
                  <a:lnTo>
                    <a:pt x="14618" y="182"/>
                  </a:lnTo>
                  <a:lnTo>
                    <a:pt x="14595" y="148"/>
                  </a:lnTo>
                  <a:lnTo>
                    <a:pt x="14572" y="114"/>
                  </a:lnTo>
                  <a:lnTo>
                    <a:pt x="14538" y="91"/>
                  </a:lnTo>
                  <a:lnTo>
                    <a:pt x="14504" y="69"/>
                  </a:lnTo>
                  <a:lnTo>
                    <a:pt x="14459" y="57"/>
                  </a:lnTo>
                  <a:lnTo>
                    <a:pt x="14413" y="46"/>
                  </a:lnTo>
                  <a:lnTo>
                    <a:pt x="14368" y="57"/>
                  </a:lnTo>
                  <a:lnTo>
                    <a:pt x="14334" y="69"/>
                  </a:lnTo>
                  <a:lnTo>
                    <a:pt x="14288" y="91"/>
                  </a:lnTo>
                  <a:lnTo>
                    <a:pt x="14265" y="114"/>
                  </a:lnTo>
                  <a:lnTo>
                    <a:pt x="14231" y="148"/>
                  </a:lnTo>
                  <a:lnTo>
                    <a:pt x="14208" y="182"/>
                  </a:lnTo>
                  <a:lnTo>
                    <a:pt x="14197" y="228"/>
                  </a:lnTo>
                  <a:lnTo>
                    <a:pt x="14197" y="273"/>
                  </a:lnTo>
                  <a:lnTo>
                    <a:pt x="14197" y="308"/>
                  </a:lnTo>
                  <a:lnTo>
                    <a:pt x="14208" y="353"/>
                  </a:lnTo>
                  <a:lnTo>
                    <a:pt x="12229" y="1491"/>
                  </a:lnTo>
                  <a:lnTo>
                    <a:pt x="12195" y="1445"/>
                  </a:lnTo>
                  <a:lnTo>
                    <a:pt x="12149" y="1422"/>
                  </a:lnTo>
                  <a:lnTo>
                    <a:pt x="12104" y="1400"/>
                  </a:lnTo>
                  <a:lnTo>
                    <a:pt x="12047" y="1388"/>
                  </a:lnTo>
                  <a:lnTo>
                    <a:pt x="11990" y="1400"/>
                  </a:lnTo>
                  <a:lnTo>
                    <a:pt x="11933" y="1422"/>
                  </a:lnTo>
                  <a:lnTo>
                    <a:pt x="11888" y="1456"/>
                  </a:lnTo>
                  <a:lnTo>
                    <a:pt x="11854" y="1491"/>
                  </a:lnTo>
                  <a:lnTo>
                    <a:pt x="9840" y="330"/>
                  </a:lnTo>
                  <a:lnTo>
                    <a:pt x="9852" y="273"/>
                  </a:lnTo>
                  <a:lnTo>
                    <a:pt x="9852" y="239"/>
                  </a:lnTo>
                  <a:lnTo>
                    <a:pt x="9840" y="205"/>
                  </a:lnTo>
                  <a:lnTo>
                    <a:pt x="9795" y="148"/>
                  </a:lnTo>
                  <a:lnTo>
                    <a:pt x="9738" y="103"/>
                  </a:lnTo>
                  <a:lnTo>
                    <a:pt x="9715" y="91"/>
                  </a:lnTo>
                  <a:lnTo>
                    <a:pt x="9635" y="91"/>
                  </a:lnTo>
                  <a:lnTo>
                    <a:pt x="9601" y="103"/>
                  </a:lnTo>
                  <a:lnTo>
                    <a:pt x="9544" y="148"/>
                  </a:lnTo>
                  <a:lnTo>
                    <a:pt x="9510" y="205"/>
                  </a:lnTo>
                  <a:lnTo>
                    <a:pt x="9499" y="239"/>
                  </a:lnTo>
                  <a:lnTo>
                    <a:pt x="9499" y="273"/>
                  </a:lnTo>
                  <a:lnTo>
                    <a:pt x="9510" y="330"/>
                  </a:lnTo>
                  <a:lnTo>
                    <a:pt x="7440" y="1525"/>
                  </a:lnTo>
                  <a:lnTo>
                    <a:pt x="7417" y="1491"/>
                  </a:lnTo>
                  <a:lnTo>
                    <a:pt x="7383" y="1468"/>
                  </a:lnTo>
                  <a:lnTo>
                    <a:pt x="7349" y="1456"/>
                  </a:lnTo>
                  <a:lnTo>
                    <a:pt x="7304" y="1445"/>
                  </a:lnTo>
                  <a:lnTo>
                    <a:pt x="7258" y="1456"/>
                  </a:lnTo>
                  <a:lnTo>
                    <a:pt x="7224" y="1468"/>
                  </a:lnTo>
                  <a:lnTo>
                    <a:pt x="7190" y="1491"/>
                  </a:lnTo>
                  <a:lnTo>
                    <a:pt x="7167" y="1525"/>
                  </a:lnTo>
                  <a:lnTo>
                    <a:pt x="5176" y="376"/>
                  </a:lnTo>
                  <a:lnTo>
                    <a:pt x="5188" y="319"/>
                  </a:lnTo>
                  <a:lnTo>
                    <a:pt x="5199" y="273"/>
                  </a:lnTo>
                  <a:lnTo>
                    <a:pt x="5199" y="217"/>
                  </a:lnTo>
                  <a:lnTo>
                    <a:pt x="5176" y="171"/>
                  </a:lnTo>
                  <a:lnTo>
                    <a:pt x="5154" y="126"/>
                  </a:lnTo>
                  <a:lnTo>
                    <a:pt x="5119" y="80"/>
                  </a:lnTo>
                  <a:lnTo>
                    <a:pt x="5085" y="46"/>
                  </a:lnTo>
                  <a:lnTo>
                    <a:pt x="5040" y="23"/>
                  </a:lnTo>
                  <a:lnTo>
                    <a:pt x="4983" y="12"/>
                  </a:lnTo>
                  <a:lnTo>
                    <a:pt x="49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00919" y="0"/>
              <a:ext cx="843077" cy="1293031"/>
            </a:xfrm>
            <a:custGeom>
              <a:avLst/>
              <a:gdLst/>
              <a:ahLst/>
              <a:cxnLst/>
              <a:rect l="l" t="t" r="r" b="b"/>
              <a:pathLst>
                <a:path w="8055" h="12354" extrusionOk="0">
                  <a:moveTo>
                    <a:pt x="2810" y="6746"/>
                  </a:moveTo>
                  <a:lnTo>
                    <a:pt x="4755" y="7872"/>
                  </a:lnTo>
                  <a:lnTo>
                    <a:pt x="4744" y="7929"/>
                  </a:lnTo>
                  <a:lnTo>
                    <a:pt x="4732" y="7986"/>
                  </a:lnTo>
                  <a:lnTo>
                    <a:pt x="4744" y="8042"/>
                  </a:lnTo>
                  <a:lnTo>
                    <a:pt x="4755" y="8088"/>
                  </a:lnTo>
                  <a:lnTo>
                    <a:pt x="4778" y="8133"/>
                  </a:lnTo>
                  <a:lnTo>
                    <a:pt x="4801" y="8168"/>
                  </a:lnTo>
                  <a:lnTo>
                    <a:pt x="4846" y="8202"/>
                  </a:lnTo>
                  <a:lnTo>
                    <a:pt x="4880" y="8224"/>
                  </a:lnTo>
                  <a:lnTo>
                    <a:pt x="4926" y="8247"/>
                  </a:lnTo>
                  <a:lnTo>
                    <a:pt x="4983" y="8259"/>
                  </a:lnTo>
                  <a:lnTo>
                    <a:pt x="4983" y="10579"/>
                  </a:lnTo>
                  <a:lnTo>
                    <a:pt x="4926" y="10602"/>
                  </a:lnTo>
                  <a:lnTo>
                    <a:pt x="4869" y="10636"/>
                  </a:lnTo>
                  <a:lnTo>
                    <a:pt x="4846" y="10681"/>
                  </a:lnTo>
                  <a:lnTo>
                    <a:pt x="4835" y="10750"/>
                  </a:lnTo>
                  <a:lnTo>
                    <a:pt x="4835" y="10795"/>
                  </a:lnTo>
                  <a:lnTo>
                    <a:pt x="2856" y="11944"/>
                  </a:lnTo>
                  <a:lnTo>
                    <a:pt x="2810" y="11899"/>
                  </a:lnTo>
                  <a:lnTo>
                    <a:pt x="2753" y="11865"/>
                  </a:lnTo>
                  <a:lnTo>
                    <a:pt x="2696" y="11842"/>
                  </a:lnTo>
                  <a:lnTo>
                    <a:pt x="2628" y="11830"/>
                  </a:lnTo>
                  <a:lnTo>
                    <a:pt x="2571" y="11842"/>
                  </a:lnTo>
                  <a:lnTo>
                    <a:pt x="2503" y="11865"/>
                  </a:lnTo>
                  <a:lnTo>
                    <a:pt x="2457" y="11899"/>
                  </a:lnTo>
                  <a:lnTo>
                    <a:pt x="2412" y="11944"/>
                  </a:lnTo>
                  <a:lnTo>
                    <a:pt x="512" y="10841"/>
                  </a:lnTo>
                  <a:lnTo>
                    <a:pt x="524" y="10795"/>
                  </a:lnTo>
                  <a:lnTo>
                    <a:pt x="524" y="10750"/>
                  </a:lnTo>
                  <a:lnTo>
                    <a:pt x="524" y="10693"/>
                  </a:lnTo>
                  <a:lnTo>
                    <a:pt x="512" y="10647"/>
                  </a:lnTo>
                  <a:lnTo>
                    <a:pt x="489" y="10602"/>
                  </a:lnTo>
                  <a:lnTo>
                    <a:pt x="455" y="10568"/>
                  </a:lnTo>
                  <a:lnTo>
                    <a:pt x="421" y="10534"/>
                  </a:lnTo>
                  <a:lnTo>
                    <a:pt x="376" y="10511"/>
                  </a:lnTo>
                  <a:lnTo>
                    <a:pt x="330" y="10488"/>
                  </a:lnTo>
                  <a:lnTo>
                    <a:pt x="285" y="10477"/>
                  </a:lnTo>
                  <a:lnTo>
                    <a:pt x="285" y="8190"/>
                  </a:lnTo>
                  <a:lnTo>
                    <a:pt x="319" y="8179"/>
                  </a:lnTo>
                  <a:lnTo>
                    <a:pt x="353" y="8168"/>
                  </a:lnTo>
                  <a:lnTo>
                    <a:pt x="410" y="8122"/>
                  </a:lnTo>
                  <a:lnTo>
                    <a:pt x="455" y="8065"/>
                  </a:lnTo>
                  <a:lnTo>
                    <a:pt x="467" y="8031"/>
                  </a:lnTo>
                  <a:lnTo>
                    <a:pt x="467" y="7986"/>
                  </a:lnTo>
                  <a:lnTo>
                    <a:pt x="455" y="7951"/>
                  </a:lnTo>
                  <a:lnTo>
                    <a:pt x="444" y="7906"/>
                  </a:lnTo>
                  <a:lnTo>
                    <a:pt x="2457" y="6746"/>
                  </a:lnTo>
                  <a:lnTo>
                    <a:pt x="2491" y="6791"/>
                  </a:lnTo>
                  <a:lnTo>
                    <a:pt x="2537" y="6814"/>
                  </a:lnTo>
                  <a:lnTo>
                    <a:pt x="2582" y="6837"/>
                  </a:lnTo>
                  <a:lnTo>
                    <a:pt x="2628" y="6848"/>
                  </a:lnTo>
                  <a:lnTo>
                    <a:pt x="2685" y="6837"/>
                  </a:lnTo>
                  <a:lnTo>
                    <a:pt x="2730" y="6814"/>
                  </a:lnTo>
                  <a:lnTo>
                    <a:pt x="2776" y="6791"/>
                  </a:lnTo>
                  <a:lnTo>
                    <a:pt x="2810" y="6746"/>
                  </a:lnTo>
                  <a:close/>
                  <a:moveTo>
                    <a:pt x="4983" y="0"/>
                  </a:moveTo>
                  <a:lnTo>
                    <a:pt x="4983" y="2321"/>
                  </a:lnTo>
                  <a:lnTo>
                    <a:pt x="4937" y="2321"/>
                  </a:lnTo>
                  <a:lnTo>
                    <a:pt x="4903" y="2343"/>
                  </a:lnTo>
                  <a:lnTo>
                    <a:pt x="4869" y="2366"/>
                  </a:lnTo>
                  <a:lnTo>
                    <a:pt x="4835" y="2389"/>
                  </a:lnTo>
                  <a:lnTo>
                    <a:pt x="4812" y="2423"/>
                  </a:lnTo>
                  <a:lnTo>
                    <a:pt x="4801" y="2457"/>
                  </a:lnTo>
                  <a:lnTo>
                    <a:pt x="4789" y="2491"/>
                  </a:lnTo>
                  <a:lnTo>
                    <a:pt x="4778" y="2537"/>
                  </a:lnTo>
                  <a:lnTo>
                    <a:pt x="4789" y="2582"/>
                  </a:lnTo>
                  <a:lnTo>
                    <a:pt x="4801" y="2616"/>
                  </a:lnTo>
                  <a:lnTo>
                    <a:pt x="4823" y="2662"/>
                  </a:lnTo>
                  <a:lnTo>
                    <a:pt x="4846" y="2696"/>
                  </a:lnTo>
                  <a:lnTo>
                    <a:pt x="4880" y="2719"/>
                  </a:lnTo>
                  <a:lnTo>
                    <a:pt x="4914" y="2741"/>
                  </a:lnTo>
                  <a:lnTo>
                    <a:pt x="4960" y="2753"/>
                  </a:lnTo>
                  <a:lnTo>
                    <a:pt x="5062" y="2753"/>
                  </a:lnTo>
                  <a:lnTo>
                    <a:pt x="5108" y="2730"/>
                  </a:lnTo>
                  <a:lnTo>
                    <a:pt x="5153" y="2696"/>
                  </a:lnTo>
                  <a:lnTo>
                    <a:pt x="5187" y="2650"/>
                  </a:lnTo>
                  <a:lnTo>
                    <a:pt x="7155" y="3788"/>
                  </a:lnTo>
                  <a:lnTo>
                    <a:pt x="7133" y="3834"/>
                  </a:lnTo>
                  <a:lnTo>
                    <a:pt x="7133" y="3879"/>
                  </a:lnTo>
                  <a:lnTo>
                    <a:pt x="7133" y="3925"/>
                  </a:lnTo>
                  <a:lnTo>
                    <a:pt x="7144" y="3970"/>
                  </a:lnTo>
                  <a:lnTo>
                    <a:pt x="7167" y="4004"/>
                  </a:lnTo>
                  <a:lnTo>
                    <a:pt x="7190" y="4050"/>
                  </a:lnTo>
                  <a:lnTo>
                    <a:pt x="7224" y="4072"/>
                  </a:lnTo>
                  <a:lnTo>
                    <a:pt x="7269" y="4095"/>
                  </a:lnTo>
                  <a:lnTo>
                    <a:pt x="7303" y="4118"/>
                  </a:lnTo>
                  <a:lnTo>
                    <a:pt x="7349" y="4118"/>
                  </a:lnTo>
                  <a:lnTo>
                    <a:pt x="7349" y="6416"/>
                  </a:lnTo>
                  <a:lnTo>
                    <a:pt x="7303" y="6427"/>
                  </a:lnTo>
                  <a:lnTo>
                    <a:pt x="7269" y="6438"/>
                  </a:lnTo>
                  <a:lnTo>
                    <a:pt x="7235" y="6461"/>
                  </a:lnTo>
                  <a:lnTo>
                    <a:pt x="7201" y="6484"/>
                  </a:lnTo>
                  <a:lnTo>
                    <a:pt x="7178" y="6518"/>
                  </a:lnTo>
                  <a:lnTo>
                    <a:pt x="7167" y="6552"/>
                  </a:lnTo>
                  <a:lnTo>
                    <a:pt x="7155" y="6598"/>
                  </a:lnTo>
                  <a:lnTo>
                    <a:pt x="7144" y="6643"/>
                  </a:lnTo>
                  <a:lnTo>
                    <a:pt x="7155" y="6677"/>
                  </a:lnTo>
                  <a:lnTo>
                    <a:pt x="7167" y="6711"/>
                  </a:lnTo>
                  <a:lnTo>
                    <a:pt x="5222" y="7838"/>
                  </a:lnTo>
                  <a:lnTo>
                    <a:pt x="5176" y="7792"/>
                  </a:lnTo>
                  <a:lnTo>
                    <a:pt x="5131" y="7747"/>
                  </a:lnTo>
                  <a:lnTo>
                    <a:pt x="5074" y="7724"/>
                  </a:lnTo>
                  <a:lnTo>
                    <a:pt x="4937" y="7724"/>
                  </a:lnTo>
                  <a:lnTo>
                    <a:pt x="4880" y="7747"/>
                  </a:lnTo>
                  <a:lnTo>
                    <a:pt x="4823" y="7792"/>
                  </a:lnTo>
                  <a:lnTo>
                    <a:pt x="4778" y="7838"/>
                  </a:lnTo>
                  <a:lnTo>
                    <a:pt x="2821" y="6711"/>
                  </a:lnTo>
                  <a:lnTo>
                    <a:pt x="2844" y="6643"/>
                  </a:lnTo>
                  <a:lnTo>
                    <a:pt x="2833" y="6598"/>
                  </a:lnTo>
                  <a:lnTo>
                    <a:pt x="2821" y="6564"/>
                  </a:lnTo>
                  <a:lnTo>
                    <a:pt x="2799" y="6529"/>
                  </a:lnTo>
                  <a:lnTo>
                    <a:pt x="2776" y="6495"/>
                  </a:lnTo>
                  <a:lnTo>
                    <a:pt x="2753" y="6473"/>
                  </a:lnTo>
                  <a:lnTo>
                    <a:pt x="2708" y="6450"/>
                  </a:lnTo>
                  <a:lnTo>
                    <a:pt x="2673" y="6438"/>
                  </a:lnTo>
                  <a:lnTo>
                    <a:pt x="2594" y="6438"/>
                  </a:lnTo>
                  <a:lnTo>
                    <a:pt x="2548" y="6450"/>
                  </a:lnTo>
                  <a:lnTo>
                    <a:pt x="2514" y="6473"/>
                  </a:lnTo>
                  <a:lnTo>
                    <a:pt x="2491" y="6495"/>
                  </a:lnTo>
                  <a:lnTo>
                    <a:pt x="2457" y="6529"/>
                  </a:lnTo>
                  <a:lnTo>
                    <a:pt x="2446" y="6564"/>
                  </a:lnTo>
                  <a:lnTo>
                    <a:pt x="2435" y="6598"/>
                  </a:lnTo>
                  <a:lnTo>
                    <a:pt x="2423" y="6643"/>
                  </a:lnTo>
                  <a:lnTo>
                    <a:pt x="2435" y="6711"/>
                  </a:lnTo>
                  <a:lnTo>
                    <a:pt x="421" y="7872"/>
                  </a:lnTo>
                  <a:lnTo>
                    <a:pt x="398" y="7838"/>
                  </a:lnTo>
                  <a:lnTo>
                    <a:pt x="353" y="7804"/>
                  </a:lnTo>
                  <a:lnTo>
                    <a:pt x="307" y="7792"/>
                  </a:lnTo>
                  <a:lnTo>
                    <a:pt x="262" y="7781"/>
                  </a:lnTo>
                  <a:lnTo>
                    <a:pt x="216" y="7792"/>
                  </a:lnTo>
                  <a:lnTo>
                    <a:pt x="182" y="7804"/>
                  </a:lnTo>
                  <a:lnTo>
                    <a:pt x="148" y="7815"/>
                  </a:lnTo>
                  <a:lnTo>
                    <a:pt x="114" y="7849"/>
                  </a:lnTo>
                  <a:lnTo>
                    <a:pt x="91" y="7872"/>
                  </a:lnTo>
                  <a:lnTo>
                    <a:pt x="80" y="7906"/>
                  </a:lnTo>
                  <a:lnTo>
                    <a:pt x="69" y="7951"/>
                  </a:lnTo>
                  <a:lnTo>
                    <a:pt x="57" y="7986"/>
                  </a:lnTo>
                  <a:lnTo>
                    <a:pt x="69" y="8031"/>
                  </a:lnTo>
                  <a:lnTo>
                    <a:pt x="69" y="8065"/>
                  </a:lnTo>
                  <a:lnTo>
                    <a:pt x="114" y="8122"/>
                  </a:lnTo>
                  <a:lnTo>
                    <a:pt x="171" y="8168"/>
                  </a:lnTo>
                  <a:lnTo>
                    <a:pt x="239" y="8190"/>
                  </a:lnTo>
                  <a:lnTo>
                    <a:pt x="239" y="10477"/>
                  </a:lnTo>
                  <a:lnTo>
                    <a:pt x="194" y="10488"/>
                  </a:lnTo>
                  <a:lnTo>
                    <a:pt x="148" y="10511"/>
                  </a:lnTo>
                  <a:lnTo>
                    <a:pt x="103" y="10534"/>
                  </a:lnTo>
                  <a:lnTo>
                    <a:pt x="69" y="10568"/>
                  </a:lnTo>
                  <a:lnTo>
                    <a:pt x="34" y="10602"/>
                  </a:lnTo>
                  <a:lnTo>
                    <a:pt x="12" y="10647"/>
                  </a:lnTo>
                  <a:lnTo>
                    <a:pt x="0" y="10693"/>
                  </a:lnTo>
                  <a:lnTo>
                    <a:pt x="0" y="10750"/>
                  </a:lnTo>
                  <a:lnTo>
                    <a:pt x="0" y="10795"/>
                  </a:lnTo>
                  <a:lnTo>
                    <a:pt x="23" y="10852"/>
                  </a:lnTo>
                  <a:lnTo>
                    <a:pt x="46" y="10898"/>
                  </a:lnTo>
                  <a:lnTo>
                    <a:pt x="80" y="10932"/>
                  </a:lnTo>
                  <a:lnTo>
                    <a:pt x="114" y="10966"/>
                  </a:lnTo>
                  <a:lnTo>
                    <a:pt x="160" y="10989"/>
                  </a:lnTo>
                  <a:lnTo>
                    <a:pt x="205" y="11011"/>
                  </a:lnTo>
                  <a:lnTo>
                    <a:pt x="262" y="11011"/>
                  </a:lnTo>
                  <a:lnTo>
                    <a:pt x="330" y="11000"/>
                  </a:lnTo>
                  <a:lnTo>
                    <a:pt x="398" y="10977"/>
                  </a:lnTo>
                  <a:lnTo>
                    <a:pt x="444" y="10932"/>
                  </a:lnTo>
                  <a:lnTo>
                    <a:pt x="489" y="10886"/>
                  </a:lnTo>
                  <a:lnTo>
                    <a:pt x="2389" y="11990"/>
                  </a:lnTo>
                  <a:lnTo>
                    <a:pt x="2378" y="12035"/>
                  </a:lnTo>
                  <a:lnTo>
                    <a:pt x="2366" y="12092"/>
                  </a:lnTo>
                  <a:lnTo>
                    <a:pt x="2378" y="12149"/>
                  </a:lnTo>
                  <a:lnTo>
                    <a:pt x="2389" y="12194"/>
                  </a:lnTo>
                  <a:lnTo>
                    <a:pt x="2412" y="12240"/>
                  </a:lnTo>
                  <a:lnTo>
                    <a:pt x="2446" y="12274"/>
                  </a:lnTo>
                  <a:lnTo>
                    <a:pt x="2480" y="12308"/>
                  </a:lnTo>
                  <a:lnTo>
                    <a:pt x="2526" y="12331"/>
                  </a:lnTo>
                  <a:lnTo>
                    <a:pt x="2582" y="12354"/>
                  </a:lnTo>
                  <a:lnTo>
                    <a:pt x="2685" y="12354"/>
                  </a:lnTo>
                  <a:lnTo>
                    <a:pt x="2730" y="12331"/>
                  </a:lnTo>
                  <a:lnTo>
                    <a:pt x="2776" y="12308"/>
                  </a:lnTo>
                  <a:lnTo>
                    <a:pt x="2821" y="12274"/>
                  </a:lnTo>
                  <a:lnTo>
                    <a:pt x="2856" y="12240"/>
                  </a:lnTo>
                  <a:lnTo>
                    <a:pt x="2878" y="12194"/>
                  </a:lnTo>
                  <a:lnTo>
                    <a:pt x="2890" y="12149"/>
                  </a:lnTo>
                  <a:lnTo>
                    <a:pt x="2901" y="12092"/>
                  </a:lnTo>
                  <a:lnTo>
                    <a:pt x="2890" y="12035"/>
                  </a:lnTo>
                  <a:lnTo>
                    <a:pt x="2867" y="11978"/>
                  </a:lnTo>
                  <a:lnTo>
                    <a:pt x="4858" y="10841"/>
                  </a:lnTo>
                  <a:lnTo>
                    <a:pt x="4880" y="10875"/>
                  </a:lnTo>
                  <a:lnTo>
                    <a:pt x="4914" y="10898"/>
                  </a:lnTo>
                  <a:lnTo>
                    <a:pt x="4960" y="10909"/>
                  </a:lnTo>
                  <a:lnTo>
                    <a:pt x="5005" y="10920"/>
                  </a:lnTo>
                  <a:lnTo>
                    <a:pt x="5051" y="10909"/>
                  </a:lnTo>
                  <a:lnTo>
                    <a:pt x="5085" y="10898"/>
                  </a:lnTo>
                  <a:lnTo>
                    <a:pt x="5119" y="10875"/>
                  </a:lnTo>
                  <a:lnTo>
                    <a:pt x="5142" y="10841"/>
                  </a:lnTo>
                  <a:lnTo>
                    <a:pt x="7167" y="12001"/>
                  </a:lnTo>
                  <a:lnTo>
                    <a:pt x="7144" y="12047"/>
                  </a:lnTo>
                  <a:lnTo>
                    <a:pt x="7144" y="12092"/>
                  </a:lnTo>
                  <a:lnTo>
                    <a:pt x="7144" y="12138"/>
                  </a:lnTo>
                  <a:lnTo>
                    <a:pt x="7155" y="12183"/>
                  </a:lnTo>
                  <a:lnTo>
                    <a:pt x="7178" y="12217"/>
                  </a:lnTo>
                  <a:lnTo>
                    <a:pt x="7212" y="12251"/>
                  </a:lnTo>
                  <a:lnTo>
                    <a:pt x="7246" y="12285"/>
                  </a:lnTo>
                  <a:lnTo>
                    <a:pt x="7281" y="12308"/>
                  </a:lnTo>
                  <a:lnTo>
                    <a:pt x="7326" y="12320"/>
                  </a:lnTo>
                  <a:lnTo>
                    <a:pt x="7417" y="12320"/>
                  </a:lnTo>
                  <a:lnTo>
                    <a:pt x="7463" y="12308"/>
                  </a:lnTo>
                  <a:lnTo>
                    <a:pt x="7497" y="12285"/>
                  </a:lnTo>
                  <a:lnTo>
                    <a:pt x="7531" y="12251"/>
                  </a:lnTo>
                  <a:lnTo>
                    <a:pt x="7565" y="12217"/>
                  </a:lnTo>
                  <a:lnTo>
                    <a:pt x="7588" y="12183"/>
                  </a:lnTo>
                  <a:lnTo>
                    <a:pt x="7599" y="12138"/>
                  </a:lnTo>
                  <a:lnTo>
                    <a:pt x="7599" y="12092"/>
                  </a:lnTo>
                  <a:lnTo>
                    <a:pt x="7599" y="12047"/>
                  </a:lnTo>
                  <a:lnTo>
                    <a:pt x="7588" y="12001"/>
                  </a:lnTo>
                  <a:lnTo>
                    <a:pt x="8054" y="11728"/>
                  </a:lnTo>
                  <a:lnTo>
                    <a:pt x="8054" y="11671"/>
                  </a:lnTo>
                  <a:lnTo>
                    <a:pt x="7565" y="11956"/>
                  </a:lnTo>
                  <a:lnTo>
                    <a:pt x="7531" y="11921"/>
                  </a:lnTo>
                  <a:lnTo>
                    <a:pt x="7485" y="11887"/>
                  </a:lnTo>
                  <a:lnTo>
                    <a:pt x="7428" y="11865"/>
                  </a:lnTo>
                  <a:lnTo>
                    <a:pt x="7315" y="11865"/>
                  </a:lnTo>
                  <a:lnTo>
                    <a:pt x="7269" y="11887"/>
                  </a:lnTo>
                  <a:lnTo>
                    <a:pt x="7224" y="11921"/>
                  </a:lnTo>
                  <a:lnTo>
                    <a:pt x="7190" y="11967"/>
                  </a:lnTo>
                  <a:lnTo>
                    <a:pt x="5165" y="10795"/>
                  </a:lnTo>
                  <a:lnTo>
                    <a:pt x="5176" y="10750"/>
                  </a:lnTo>
                  <a:lnTo>
                    <a:pt x="5165" y="10681"/>
                  </a:lnTo>
                  <a:lnTo>
                    <a:pt x="5131" y="10636"/>
                  </a:lnTo>
                  <a:lnTo>
                    <a:pt x="5085" y="10590"/>
                  </a:lnTo>
                  <a:lnTo>
                    <a:pt x="5028" y="10579"/>
                  </a:lnTo>
                  <a:lnTo>
                    <a:pt x="5028" y="8259"/>
                  </a:lnTo>
                  <a:lnTo>
                    <a:pt x="5074" y="8247"/>
                  </a:lnTo>
                  <a:lnTo>
                    <a:pt x="5119" y="8224"/>
                  </a:lnTo>
                  <a:lnTo>
                    <a:pt x="5165" y="8202"/>
                  </a:lnTo>
                  <a:lnTo>
                    <a:pt x="5199" y="8168"/>
                  </a:lnTo>
                  <a:lnTo>
                    <a:pt x="5233" y="8133"/>
                  </a:lnTo>
                  <a:lnTo>
                    <a:pt x="5256" y="8088"/>
                  </a:lnTo>
                  <a:lnTo>
                    <a:pt x="5267" y="8042"/>
                  </a:lnTo>
                  <a:lnTo>
                    <a:pt x="5267" y="7986"/>
                  </a:lnTo>
                  <a:lnTo>
                    <a:pt x="5267" y="7929"/>
                  </a:lnTo>
                  <a:lnTo>
                    <a:pt x="5244" y="7872"/>
                  </a:lnTo>
                  <a:lnTo>
                    <a:pt x="7178" y="6757"/>
                  </a:lnTo>
                  <a:lnTo>
                    <a:pt x="7212" y="6802"/>
                  </a:lnTo>
                  <a:lnTo>
                    <a:pt x="7258" y="6837"/>
                  </a:lnTo>
                  <a:lnTo>
                    <a:pt x="7315" y="6859"/>
                  </a:lnTo>
                  <a:lnTo>
                    <a:pt x="7428" y="6859"/>
                  </a:lnTo>
                  <a:lnTo>
                    <a:pt x="7485" y="6837"/>
                  </a:lnTo>
                  <a:lnTo>
                    <a:pt x="7531" y="6802"/>
                  </a:lnTo>
                  <a:lnTo>
                    <a:pt x="7565" y="6757"/>
                  </a:lnTo>
                  <a:lnTo>
                    <a:pt x="8054" y="7041"/>
                  </a:lnTo>
                  <a:lnTo>
                    <a:pt x="8054" y="6984"/>
                  </a:lnTo>
                  <a:lnTo>
                    <a:pt x="7588" y="6711"/>
                  </a:lnTo>
                  <a:lnTo>
                    <a:pt x="7599" y="6677"/>
                  </a:lnTo>
                  <a:lnTo>
                    <a:pt x="7599" y="6643"/>
                  </a:lnTo>
                  <a:lnTo>
                    <a:pt x="7588" y="6598"/>
                  </a:lnTo>
                  <a:lnTo>
                    <a:pt x="7576" y="6552"/>
                  </a:lnTo>
                  <a:lnTo>
                    <a:pt x="7565" y="6518"/>
                  </a:lnTo>
                  <a:lnTo>
                    <a:pt x="7542" y="6484"/>
                  </a:lnTo>
                  <a:lnTo>
                    <a:pt x="7508" y="6461"/>
                  </a:lnTo>
                  <a:lnTo>
                    <a:pt x="7474" y="6438"/>
                  </a:lnTo>
                  <a:lnTo>
                    <a:pt x="7440" y="6427"/>
                  </a:lnTo>
                  <a:lnTo>
                    <a:pt x="7394" y="6416"/>
                  </a:lnTo>
                  <a:lnTo>
                    <a:pt x="7394" y="4118"/>
                  </a:lnTo>
                  <a:lnTo>
                    <a:pt x="7440" y="4118"/>
                  </a:lnTo>
                  <a:lnTo>
                    <a:pt x="7485" y="4095"/>
                  </a:lnTo>
                  <a:lnTo>
                    <a:pt x="7519" y="4072"/>
                  </a:lnTo>
                  <a:lnTo>
                    <a:pt x="7554" y="4050"/>
                  </a:lnTo>
                  <a:lnTo>
                    <a:pt x="7576" y="4016"/>
                  </a:lnTo>
                  <a:lnTo>
                    <a:pt x="7599" y="3970"/>
                  </a:lnTo>
                  <a:lnTo>
                    <a:pt x="7610" y="3925"/>
                  </a:lnTo>
                  <a:lnTo>
                    <a:pt x="7610" y="3879"/>
                  </a:lnTo>
                  <a:lnTo>
                    <a:pt x="7610" y="3834"/>
                  </a:lnTo>
                  <a:lnTo>
                    <a:pt x="7588" y="3788"/>
                  </a:lnTo>
                  <a:lnTo>
                    <a:pt x="8054" y="3515"/>
                  </a:lnTo>
                  <a:lnTo>
                    <a:pt x="8054" y="3469"/>
                  </a:lnTo>
                  <a:lnTo>
                    <a:pt x="7565" y="3743"/>
                  </a:lnTo>
                  <a:lnTo>
                    <a:pt x="7531" y="3697"/>
                  </a:lnTo>
                  <a:lnTo>
                    <a:pt x="7485" y="3674"/>
                  </a:lnTo>
                  <a:lnTo>
                    <a:pt x="7428" y="3651"/>
                  </a:lnTo>
                  <a:lnTo>
                    <a:pt x="7372" y="3640"/>
                  </a:lnTo>
                  <a:lnTo>
                    <a:pt x="7315" y="3651"/>
                  </a:lnTo>
                  <a:lnTo>
                    <a:pt x="7258" y="3674"/>
                  </a:lnTo>
                  <a:lnTo>
                    <a:pt x="7212" y="3697"/>
                  </a:lnTo>
                  <a:lnTo>
                    <a:pt x="7178" y="3743"/>
                  </a:lnTo>
                  <a:lnTo>
                    <a:pt x="5210" y="2605"/>
                  </a:lnTo>
                  <a:lnTo>
                    <a:pt x="5222" y="2571"/>
                  </a:lnTo>
                  <a:lnTo>
                    <a:pt x="5222" y="2537"/>
                  </a:lnTo>
                  <a:lnTo>
                    <a:pt x="5222" y="2491"/>
                  </a:lnTo>
                  <a:lnTo>
                    <a:pt x="5210" y="2457"/>
                  </a:lnTo>
                  <a:lnTo>
                    <a:pt x="5187" y="2423"/>
                  </a:lnTo>
                  <a:lnTo>
                    <a:pt x="5165" y="2389"/>
                  </a:lnTo>
                  <a:lnTo>
                    <a:pt x="5142" y="2355"/>
                  </a:lnTo>
                  <a:lnTo>
                    <a:pt x="5108" y="2343"/>
                  </a:lnTo>
                  <a:lnTo>
                    <a:pt x="5062" y="2321"/>
                  </a:lnTo>
                  <a:lnTo>
                    <a:pt x="5028" y="2321"/>
                  </a:lnTo>
                  <a:lnTo>
                    <a:pt x="502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799755" y="3252691"/>
              <a:ext cx="344243" cy="619198"/>
            </a:xfrm>
            <a:custGeom>
              <a:avLst/>
              <a:gdLst/>
              <a:ahLst/>
              <a:cxnLst/>
              <a:rect l="l" t="t" r="r" b="b"/>
              <a:pathLst>
                <a:path w="3289" h="5916" extrusionOk="0">
                  <a:moveTo>
                    <a:pt x="2571" y="1"/>
                  </a:moveTo>
                  <a:lnTo>
                    <a:pt x="2526" y="12"/>
                  </a:lnTo>
                  <a:lnTo>
                    <a:pt x="2503" y="35"/>
                  </a:lnTo>
                  <a:lnTo>
                    <a:pt x="2469" y="57"/>
                  </a:lnTo>
                  <a:lnTo>
                    <a:pt x="2446" y="80"/>
                  </a:lnTo>
                  <a:lnTo>
                    <a:pt x="2424" y="114"/>
                  </a:lnTo>
                  <a:lnTo>
                    <a:pt x="2412" y="160"/>
                  </a:lnTo>
                  <a:lnTo>
                    <a:pt x="2412" y="194"/>
                  </a:lnTo>
                  <a:lnTo>
                    <a:pt x="2424" y="262"/>
                  </a:lnTo>
                  <a:lnTo>
                    <a:pt x="433" y="1411"/>
                  </a:lnTo>
                  <a:lnTo>
                    <a:pt x="399" y="1366"/>
                  </a:lnTo>
                  <a:lnTo>
                    <a:pt x="353" y="1331"/>
                  </a:lnTo>
                  <a:lnTo>
                    <a:pt x="296" y="1309"/>
                  </a:lnTo>
                  <a:lnTo>
                    <a:pt x="194" y="1309"/>
                  </a:lnTo>
                  <a:lnTo>
                    <a:pt x="148" y="1320"/>
                  </a:lnTo>
                  <a:lnTo>
                    <a:pt x="103" y="1343"/>
                  </a:lnTo>
                  <a:lnTo>
                    <a:pt x="69" y="1377"/>
                  </a:lnTo>
                  <a:lnTo>
                    <a:pt x="35" y="1411"/>
                  </a:lnTo>
                  <a:lnTo>
                    <a:pt x="12" y="1445"/>
                  </a:lnTo>
                  <a:lnTo>
                    <a:pt x="1" y="1491"/>
                  </a:lnTo>
                  <a:lnTo>
                    <a:pt x="1" y="1548"/>
                  </a:lnTo>
                  <a:lnTo>
                    <a:pt x="1" y="1582"/>
                  </a:lnTo>
                  <a:lnTo>
                    <a:pt x="12" y="1627"/>
                  </a:lnTo>
                  <a:lnTo>
                    <a:pt x="35" y="1673"/>
                  </a:lnTo>
                  <a:lnTo>
                    <a:pt x="57" y="1707"/>
                  </a:lnTo>
                  <a:lnTo>
                    <a:pt x="92" y="1730"/>
                  </a:lnTo>
                  <a:lnTo>
                    <a:pt x="126" y="1752"/>
                  </a:lnTo>
                  <a:lnTo>
                    <a:pt x="171" y="1775"/>
                  </a:lnTo>
                  <a:lnTo>
                    <a:pt x="217" y="1775"/>
                  </a:lnTo>
                  <a:lnTo>
                    <a:pt x="217" y="4130"/>
                  </a:lnTo>
                  <a:lnTo>
                    <a:pt x="148" y="4153"/>
                  </a:lnTo>
                  <a:lnTo>
                    <a:pt x="103" y="4187"/>
                  </a:lnTo>
                  <a:lnTo>
                    <a:pt x="69" y="4232"/>
                  </a:lnTo>
                  <a:lnTo>
                    <a:pt x="57" y="4300"/>
                  </a:lnTo>
                  <a:lnTo>
                    <a:pt x="69" y="4335"/>
                  </a:lnTo>
                  <a:lnTo>
                    <a:pt x="80" y="4369"/>
                  </a:lnTo>
                  <a:lnTo>
                    <a:pt x="114" y="4426"/>
                  </a:lnTo>
                  <a:lnTo>
                    <a:pt x="171" y="4460"/>
                  </a:lnTo>
                  <a:lnTo>
                    <a:pt x="205" y="4471"/>
                  </a:lnTo>
                  <a:lnTo>
                    <a:pt x="285" y="4471"/>
                  </a:lnTo>
                  <a:lnTo>
                    <a:pt x="319" y="4448"/>
                  </a:lnTo>
                  <a:lnTo>
                    <a:pt x="353" y="4426"/>
                  </a:lnTo>
                  <a:lnTo>
                    <a:pt x="376" y="4391"/>
                  </a:lnTo>
                  <a:lnTo>
                    <a:pt x="2367" y="5540"/>
                  </a:lnTo>
                  <a:lnTo>
                    <a:pt x="2344" y="5586"/>
                  </a:lnTo>
                  <a:lnTo>
                    <a:pt x="2344" y="5643"/>
                  </a:lnTo>
                  <a:lnTo>
                    <a:pt x="2344" y="5700"/>
                  </a:lnTo>
                  <a:lnTo>
                    <a:pt x="2355" y="5745"/>
                  </a:lnTo>
                  <a:lnTo>
                    <a:pt x="2389" y="5791"/>
                  </a:lnTo>
                  <a:lnTo>
                    <a:pt x="2412" y="5836"/>
                  </a:lnTo>
                  <a:lnTo>
                    <a:pt x="2458" y="5870"/>
                  </a:lnTo>
                  <a:lnTo>
                    <a:pt x="2503" y="5893"/>
                  </a:lnTo>
                  <a:lnTo>
                    <a:pt x="2549" y="5904"/>
                  </a:lnTo>
                  <a:lnTo>
                    <a:pt x="2606" y="5916"/>
                  </a:lnTo>
                  <a:lnTo>
                    <a:pt x="2662" y="5904"/>
                  </a:lnTo>
                  <a:lnTo>
                    <a:pt x="2708" y="5893"/>
                  </a:lnTo>
                  <a:lnTo>
                    <a:pt x="2753" y="5870"/>
                  </a:lnTo>
                  <a:lnTo>
                    <a:pt x="2799" y="5836"/>
                  </a:lnTo>
                  <a:lnTo>
                    <a:pt x="2833" y="5791"/>
                  </a:lnTo>
                  <a:lnTo>
                    <a:pt x="2856" y="5745"/>
                  </a:lnTo>
                  <a:lnTo>
                    <a:pt x="2867" y="5700"/>
                  </a:lnTo>
                  <a:lnTo>
                    <a:pt x="2879" y="5643"/>
                  </a:lnTo>
                  <a:lnTo>
                    <a:pt x="2867" y="5586"/>
                  </a:lnTo>
                  <a:lnTo>
                    <a:pt x="2856" y="5540"/>
                  </a:lnTo>
                  <a:lnTo>
                    <a:pt x="3288" y="5290"/>
                  </a:lnTo>
                  <a:lnTo>
                    <a:pt x="3288" y="5233"/>
                  </a:lnTo>
                  <a:lnTo>
                    <a:pt x="2833" y="5495"/>
                  </a:lnTo>
                  <a:lnTo>
                    <a:pt x="2788" y="5449"/>
                  </a:lnTo>
                  <a:lnTo>
                    <a:pt x="2731" y="5415"/>
                  </a:lnTo>
                  <a:lnTo>
                    <a:pt x="2674" y="5392"/>
                  </a:lnTo>
                  <a:lnTo>
                    <a:pt x="2606" y="5381"/>
                  </a:lnTo>
                  <a:lnTo>
                    <a:pt x="2537" y="5392"/>
                  </a:lnTo>
                  <a:lnTo>
                    <a:pt x="2480" y="5415"/>
                  </a:lnTo>
                  <a:lnTo>
                    <a:pt x="2424" y="5449"/>
                  </a:lnTo>
                  <a:lnTo>
                    <a:pt x="2378" y="5495"/>
                  </a:lnTo>
                  <a:lnTo>
                    <a:pt x="399" y="4357"/>
                  </a:lnTo>
                  <a:lnTo>
                    <a:pt x="410" y="4300"/>
                  </a:lnTo>
                  <a:lnTo>
                    <a:pt x="399" y="4232"/>
                  </a:lnTo>
                  <a:lnTo>
                    <a:pt x="365" y="4187"/>
                  </a:lnTo>
                  <a:lnTo>
                    <a:pt x="319" y="4141"/>
                  </a:lnTo>
                  <a:lnTo>
                    <a:pt x="262" y="4130"/>
                  </a:lnTo>
                  <a:lnTo>
                    <a:pt x="262" y="1775"/>
                  </a:lnTo>
                  <a:lnTo>
                    <a:pt x="308" y="1775"/>
                  </a:lnTo>
                  <a:lnTo>
                    <a:pt x="342" y="1752"/>
                  </a:lnTo>
                  <a:lnTo>
                    <a:pt x="376" y="1730"/>
                  </a:lnTo>
                  <a:lnTo>
                    <a:pt x="410" y="1707"/>
                  </a:lnTo>
                  <a:lnTo>
                    <a:pt x="444" y="1673"/>
                  </a:lnTo>
                  <a:lnTo>
                    <a:pt x="456" y="1627"/>
                  </a:lnTo>
                  <a:lnTo>
                    <a:pt x="467" y="1593"/>
                  </a:lnTo>
                  <a:lnTo>
                    <a:pt x="478" y="1548"/>
                  </a:lnTo>
                  <a:lnTo>
                    <a:pt x="467" y="1491"/>
                  </a:lnTo>
                  <a:lnTo>
                    <a:pt x="456" y="1445"/>
                  </a:lnTo>
                  <a:lnTo>
                    <a:pt x="2446" y="296"/>
                  </a:lnTo>
                  <a:lnTo>
                    <a:pt x="2480" y="330"/>
                  </a:lnTo>
                  <a:lnTo>
                    <a:pt x="2515" y="365"/>
                  </a:lnTo>
                  <a:lnTo>
                    <a:pt x="2560" y="376"/>
                  </a:lnTo>
                  <a:lnTo>
                    <a:pt x="2606" y="387"/>
                  </a:lnTo>
                  <a:lnTo>
                    <a:pt x="2651" y="376"/>
                  </a:lnTo>
                  <a:lnTo>
                    <a:pt x="2697" y="365"/>
                  </a:lnTo>
                  <a:lnTo>
                    <a:pt x="2742" y="342"/>
                  </a:lnTo>
                  <a:lnTo>
                    <a:pt x="2765" y="296"/>
                  </a:lnTo>
                  <a:lnTo>
                    <a:pt x="3288" y="603"/>
                  </a:lnTo>
                  <a:lnTo>
                    <a:pt x="3288" y="547"/>
                  </a:lnTo>
                  <a:lnTo>
                    <a:pt x="2788" y="262"/>
                  </a:lnTo>
                  <a:lnTo>
                    <a:pt x="2799" y="194"/>
                  </a:lnTo>
                  <a:lnTo>
                    <a:pt x="2799" y="160"/>
                  </a:lnTo>
                  <a:lnTo>
                    <a:pt x="2788" y="114"/>
                  </a:lnTo>
                  <a:lnTo>
                    <a:pt x="2765" y="80"/>
                  </a:lnTo>
                  <a:lnTo>
                    <a:pt x="2742" y="57"/>
                  </a:lnTo>
                  <a:lnTo>
                    <a:pt x="2719" y="35"/>
                  </a:lnTo>
                  <a:lnTo>
                    <a:pt x="2685" y="12"/>
                  </a:lnTo>
                  <a:lnTo>
                    <a:pt x="2651"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89470" y="0"/>
              <a:ext cx="6654496" cy="5143447"/>
            </a:xfrm>
            <a:custGeom>
              <a:avLst/>
              <a:gdLst/>
              <a:ahLst/>
              <a:cxnLst/>
              <a:rect l="l" t="t" r="r" b="b"/>
              <a:pathLst>
                <a:path w="63579" h="49142" extrusionOk="0">
                  <a:moveTo>
                    <a:pt x="45082" y="830"/>
                  </a:moveTo>
                  <a:lnTo>
                    <a:pt x="45127" y="887"/>
                  </a:lnTo>
                  <a:lnTo>
                    <a:pt x="45173" y="921"/>
                  </a:lnTo>
                  <a:lnTo>
                    <a:pt x="45230" y="956"/>
                  </a:lnTo>
                  <a:lnTo>
                    <a:pt x="45366" y="956"/>
                  </a:lnTo>
                  <a:lnTo>
                    <a:pt x="45423" y="921"/>
                  </a:lnTo>
                  <a:lnTo>
                    <a:pt x="45480" y="887"/>
                  </a:lnTo>
                  <a:lnTo>
                    <a:pt x="45514" y="842"/>
                  </a:lnTo>
                  <a:lnTo>
                    <a:pt x="47459" y="1957"/>
                  </a:lnTo>
                  <a:lnTo>
                    <a:pt x="47448" y="2002"/>
                  </a:lnTo>
                  <a:lnTo>
                    <a:pt x="47448" y="2048"/>
                  </a:lnTo>
                  <a:lnTo>
                    <a:pt x="47448" y="2093"/>
                  </a:lnTo>
                  <a:lnTo>
                    <a:pt x="47459" y="2139"/>
                  </a:lnTo>
                  <a:lnTo>
                    <a:pt x="47482" y="2173"/>
                  </a:lnTo>
                  <a:lnTo>
                    <a:pt x="47505" y="2207"/>
                  </a:lnTo>
                  <a:lnTo>
                    <a:pt x="47527" y="2230"/>
                  </a:lnTo>
                  <a:lnTo>
                    <a:pt x="47562" y="2252"/>
                  </a:lnTo>
                  <a:lnTo>
                    <a:pt x="47607" y="2264"/>
                  </a:lnTo>
                  <a:lnTo>
                    <a:pt x="47641" y="2275"/>
                  </a:lnTo>
                  <a:lnTo>
                    <a:pt x="47641" y="4573"/>
                  </a:lnTo>
                  <a:lnTo>
                    <a:pt x="47596" y="4573"/>
                  </a:lnTo>
                  <a:lnTo>
                    <a:pt x="47562" y="4596"/>
                  </a:lnTo>
                  <a:lnTo>
                    <a:pt x="47527" y="4618"/>
                  </a:lnTo>
                  <a:lnTo>
                    <a:pt x="47493" y="4653"/>
                  </a:lnTo>
                  <a:lnTo>
                    <a:pt x="47459" y="4687"/>
                  </a:lnTo>
                  <a:lnTo>
                    <a:pt x="47448" y="4721"/>
                  </a:lnTo>
                  <a:lnTo>
                    <a:pt x="47436" y="4766"/>
                  </a:lnTo>
                  <a:lnTo>
                    <a:pt x="47425" y="4812"/>
                  </a:lnTo>
                  <a:lnTo>
                    <a:pt x="47436" y="4857"/>
                  </a:lnTo>
                  <a:lnTo>
                    <a:pt x="47448" y="4891"/>
                  </a:lnTo>
                  <a:lnTo>
                    <a:pt x="45503" y="6018"/>
                  </a:lnTo>
                  <a:lnTo>
                    <a:pt x="45468" y="5972"/>
                  </a:lnTo>
                  <a:lnTo>
                    <a:pt x="45423" y="5938"/>
                  </a:lnTo>
                  <a:lnTo>
                    <a:pt x="45366" y="5915"/>
                  </a:lnTo>
                  <a:lnTo>
                    <a:pt x="45298" y="5904"/>
                  </a:lnTo>
                  <a:lnTo>
                    <a:pt x="45241" y="5915"/>
                  </a:lnTo>
                  <a:lnTo>
                    <a:pt x="45184" y="5938"/>
                  </a:lnTo>
                  <a:lnTo>
                    <a:pt x="45139" y="5972"/>
                  </a:lnTo>
                  <a:lnTo>
                    <a:pt x="45093" y="6018"/>
                  </a:lnTo>
                  <a:lnTo>
                    <a:pt x="43159" y="4891"/>
                  </a:lnTo>
                  <a:lnTo>
                    <a:pt x="43171" y="4857"/>
                  </a:lnTo>
                  <a:lnTo>
                    <a:pt x="43171" y="4812"/>
                  </a:lnTo>
                  <a:lnTo>
                    <a:pt x="43171" y="4766"/>
                  </a:lnTo>
                  <a:lnTo>
                    <a:pt x="43159" y="4721"/>
                  </a:lnTo>
                  <a:lnTo>
                    <a:pt x="43136" y="4687"/>
                  </a:lnTo>
                  <a:lnTo>
                    <a:pt x="43114" y="4641"/>
                  </a:lnTo>
                  <a:lnTo>
                    <a:pt x="43080" y="4618"/>
                  </a:lnTo>
                  <a:lnTo>
                    <a:pt x="43034" y="4596"/>
                  </a:lnTo>
                  <a:lnTo>
                    <a:pt x="43000" y="4584"/>
                  </a:lnTo>
                  <a:lnTo>
                    <a:pt x="42954" y="4573"/>
                  </a:lnTo>
                  <a:lnTo>
                    <a:pt x="42954" y="2275"/>
                  </a:lnTo>
                  <a:lnTo>
                    <a:pt x="42989" y="2264"/>
                  </a:lnTo>
                  <a:lnTo>
                    <a:pt x="43034" y="2252"/>
                  </a:lnTo>
                  <a:lnTo>
                    <a:pt x="43068" y="2230"/>
                  </a:lnTo>
                  <a:lnTo>
                    <a:pt x="43091" y="2207"/>
                  </a:lnTo>
                  <a:lnTo>
                    <a:pt x="43125" y="2173"/>
                  </a:lnTo>
                  <a:lnTo>
                    <a:pt x="43136" y="2139"/>
                  </a:lnTo>
                  <a:lnTo>
                    <a:pt x="43148" y="2093"/>
                  </a:lnTo>
                  <a:lnTo>
                    <a:pt x="43159" y="2048"/>
                  </a:lnTo>
                  <a:lnTo>
                    <a:pt x="43148" y="2002"/>
                  </a:lnTo>
                  <a:lnTo>
                    <a:pt x="43136" y="1957"/>
                  </a:lnTo>
                  <a:lnTo>
                    <a:pt x="45082" y="830"/>
                  </a:lnTo>
                  <a:close/>
                  <a:moveTo>
                    <a:pt x="40736" y="808"/>
                  </a:moveTo>
                  <a:lnTo>
                    <a:pt x="42727" y="1968"/>
                  </a:lnTo>
                  <a:lnTo>
                    <a:pt x="42716" y="2002"/>
                  </a:lnTo>
                  <a:lnTo>
                    <a:pt x="42704" y="2048"/>
                  </a:lnTo>
                  <a:lnTo>
                    <a:pt x="42716" y="2093"/>
                  </a:lnTo>
                  <a:lnTo>
                    <a:pt x="42727" y="2139"/>
                  </a:lnTo>
                  <a:lnTo>
                    <a:pt x="42738" y="2173"/>
                  </a:lnTo>
                  <a:lnTo>
                    <a:pt x="42761" y="2207"/>
                  </a:lnTo>
                  <a:lnTo>
                    <a:pt x="42795" y="2230"/>
                  </a:lnTo>
                  <a:lnTo>
                    <a:pt x="42829" y="2252"/>
                  </a:lnTo>
                  <a:lnTo>
                    <a:pt x="42863" y="2264"/>
                  </a:lnTo>
                  <a:lnTo>
                    <a:pt x="42909" y="2275"/>
                  </a:lnTo>
                  <a:lnTo>
                    <a:pt x="42909" y="4573"/>
                  </a:lnTo>
                  <a:lnTo>
                    <a:pt x="42863" y="4584"/>
                  </a:lnTo>
                  <a:lnTo>
                    <a:pt x="42818" y="4596"/>
                  </a:lnTo>
                  <a:lnTo>
                    <a:pt x="42784" y="4618"/>
                  </a:lnTo>
                  <a:lnTo>
                    <a:pt x="42750" y="4653"/>
                  </a:lnTo>
                  <a:lnTo>
                    <a:pt x="42727" y="4687"/>
                  </a:lnTo>
                  <a:lnTo>
                    <a:pt x="42704" y="4721"/>
                  </a:lnTo>
                  <a:lnTo>
                    <a:pt x="42693" y="4766"/>
                  </a:lnTo>
                  <a:lnTo>
                    <a:pt x="42693" y="4812"/>
                  </a:lnTo>
                  <a:lnTo>
                    <a:pt x="42693" y="4857"/>
                  </a:lnTo>
                  <a:lnTo>
                    <a:pt x="42704" y="4891"/>
                  </a:lnTo>
                  <a:lnTo>
                    <a:pt x="40736" y="6029"/>
                  </a:lnTo>
                  <a:lnTo>
                    <a:pt x="40702" y="5995"/>
                  </a:lnTo>
                  <a:lnTo>
                    <a:pt x="40657" y="5972"/>
                  </a:lnTo>
                  <a:lnTo>
                    <a:pt x="40611" y="5949"/>
                  </a:lnTo>
                  <a:lnTo>
                    <a:pt x="40566" y="5938"/>
                  </a:lnTo>
                  <a:lnTo>
                    <a:pt x="40509" y="5949"/>
                  </a:lnTo>
                  <a:lnTo>
                    <a:pt x="40463" y="5972"/>
                  </a:lnTo>
                  <a:lnTo>
                    <a:pt x="40418" y="5995"/>
                  </a:lnTo>
                  <a:lnTo>
                    <a:pt x="40384" y="6029"/>
                  </a:lnTo>
                  <a:lnTo>
                    <a:pt x="38416" y="4891"/>
                  </a:lnTo>
                  <a:lnTo>
                    <a:pt x="38427" y="4857"/>
                  </a:lnTo>
                  <a:lnTo>
                    <a:pt x="38427" y="4812"/>
                  </a:lnTo>
                  <a:lnTo>
                    <a:pt x="38427" y="4766"/>
                  </a:lnTo>
                  <a:lnTo>
                    <a:pt x="38416" y="4721"/>
                  </a:lnTo>
                  <a:lnTo>
                    <a:pt x="38393" y="4687"/>
                  </a:lnTo>
                  <a:lnTo>
                    <a:pt x="38370" y="4653"/>
                  </a:lnTo>
                  <a:lnTo>
                    <a:pt x="38336" y="4618"/>
                  </a:lnTo>
                  <a:lnTo>
                    <a:pt x="38291" y="4596"/>
                  </a:lnTo>
                  <a:lnTo>
                    <a:pt x="38256" y="4584"/>
                  </a:lnTo>
                  <a:lnTo>
                    <a:pt x="38211" y="4573"/>
                  </a:lnTo>
                  <a:lnTo>
                    <a:pt x="38211" y="2286"/>
                  </a:lnTo>
                  <a:lnTo>
                    <a:pt x="38256" y="2286"/>
                  </a:lnTo>
                  <a:lnTo>
                    <a:pt x="38291" y="2264"/>
                  </a:lnTo>
                  <a:lnTo>
                    <a:pt x="38336" y="2241"/>
                  </a:lnTo>
                  <a:lnTo>
                    <a:pt x="38370" y="2218"/>
                  </a:lnTo>
                  <a:lnTo>
                    <a:pt x="38393" y="2184"/>
                  </a:lnTo>
                  <a:lnTo>
                    <a:pt x="38416" y="2139"/>
                  </a:lnTo>
                  <a:lnTo>
                    <a:pt x="38427" y="2104"/>
                  </a:lnTo>
                  <a:lnTo>
                    <a:pt x="38427" y="2048"/>
                  </a:lnTo>
                  <a:lnTo>
                    <a:pt x="38427" y="2002"/>
                  </a:lnTo>
                  <a:lnTo>
                    <a:pt x="38404" y="1957"/>
                  </a:lnTo>
                  <a:lnTo>
                    <a:pt x="40395" y="808"/>
                  </a:lnTo>
                  <a:lnTo>
                    <a:pt x="40418" y="842"/>
                  </a:lnTo>
                  <a:lnTo>
                    <a:pt x="40463" y="876"/>
                  </a:lnTo>
                  <a:lnTo>
                    <a:pt x="40509" y="899"/>
                  </a:lnTo>
                  <a:lnTo>
                    <a:pt x="40566" y="910"/>
                  </a:lnTo>
                  <a:lnTo>
                    <a:pt x="40611" y="899"/>
                  </a:lnTo>
                  <a:lnTo>
                    <a:pt x="40657" y="876"/>
                  </a:lnTo>
                  <a:lnTo>
                    <a:pt x="40702" y="853"/>
                  </a:lnTo>
                  <a:lnTo>
                    <a:pt x="40736" y="808"/>
                  </a:lnTo>
                  <a:close/>
                  <a:moveTo>
                    <a:pt x="35981" y="808"/>
                  </a:moveTo>
                  <a:lnTo>
                    <a:pt x="37972" y="1957"/>
                  </a:lnTo>
                  <a:lnTo>
                    <a:pt x="37961" y="2002"/>
                  </a:lnTo>
                  <a:lnTo>
                    <a:pt x="37949" y="2048"/>
                  </a:lnTo>
                  <a:lnTo>
                    <a:pt x="37961" y="2093"/>
                  </a:lnTo>
                  <a:lnTo>
                    <a:pt x="37972" y="2139"/>
                  </a:lnTo>
                  <a:lnTo>
                    <a:pt x="37995" y="2173"/>
                  </a:lnTo>
                  <a:lnTo>
                    <a:pt x="38018" y="2207"/>
                  </a:lnTo>
                  <a:lnTo>
                    <a:pt x="38040" y="2241"/>
                  </a:lnTo>
                  <a:lnTo>
                    <a:pt x="38086" y="2264"/>
                  </a:lnTo>
                  <a:lnTo>
                    <a:pt x="38120" y="2275"/>
                  </a:lnTo>
                  <a:lnTo>
                    <a:pt x="38165" y="2286"/>
                  </a:lnTo>
                  <a:lnTo>
                    <a:pt x="38165" y="4573"/>
                  </a:lnTo>
                  <a:lnTo>
                    <a:pt x="38120" y="4584"/>
                  </a:lnTo>
                  <a:lnTo>
                    <a:pt x="38086" y="4607"/>
                  </a:lnTo>
                  <a:lnTo>
                    <a:pt x="38040" y="4630"/>
                  </a:lnTo>
                  <a:lnTo>
                    <a:pt x="38018" y="4653"/>
                  </a:lnTo>
                  <a:lnTo>
                    <a:pt x="37995" y="4687"/>
                  </a:lnTo>
                  <a:lnTo>
                    <a:pt x="37972" y="4721"/>
                  </a:lnTo>
                  <a:lnTo>
                    <a:pt x="37961" y="4766"/>
                  </a:lnTo>
                  <a:lnTo>
                    <a:pt x="37949" y="4812"/>
                  </a:lnTo>
                  <a:lnTo>
                    <a:pt x="37961" y="4846"/>
                  </a:lnTo>
                  <a:lnTo>
                    <a:pt x="37972" y="4891"/>
                  </a:lnTo>
                  <a:lnTo>
                    <a:pt x="35959" y="6052"/>
                  </a:lnTo>
                  <a:lnTo>
                    <a:pt x="35924" y="6029"/>
                  </a:lnTo>
                  <a:lnTo>
                    <a:pt x="35902" y="6006"/>
                  </a:lnTo>
                  <a:lnTo>
                    <a:pt x="35856" y="5995"/>
                  </a:lnTo>
                  <a:lnTo>
                    <a:pt x="35822" y="5983"/>
                  </a:lnTo>
                  <a:lnTo>
                    <a:pt x="35777" y="5995"/>
                  </a:lnTo>
                  <a:lnTo>
                    <a:pt x="35742" y="6006"/>
                  </a:lnTo>
                  <a:lnTo>
                    <a:pt x="35708" y="6029"/>
                  </a:lnTo>
                  <a:lnTo>
                    <a:pt x="35686" y="6052"/>
                  </a:lnTo>
                  <a:lnTo>
                    <a:pt x="33672" y="4891"/>
                  </a:lnTo>
                  <a:lnTo>
                    <a:pt x="33684" y="4857"/>
                  </a:lnTo>
                  <a:lnTo>
                    <a:pt x="33684" y="4812"/>
                  </a:lnTo>
                  <a:lnTo>
                    <a:pt x="33684" y="4766"/>
                  </a:lnTo>
                  <a:lnTo>
                    <a:pt x="33672" y="4721"/>
                  </a:lnTo>
                  <a:lnTo>
                    <a:pt x="33649" y="4687"/>
                  </a:lnTo>
                  <a:lnTo>
                    <a:pt x="33627" y="4653"/>
                  </a:lnTo>
                  <a:lnTo>
                    <a:pt x="33593" y="4618"/>
                  </a:lnTo>
                  <a:lnTo>
                    <a:pt x="33558" y="4596"/>
                  </a:lnTo>
                  <a:lnTo>
                    <a:pt x="33513" y="4584"/>
                  </a:lnTo>
                  <a:lnTo>
                    <a:pt x="33467" y="4573"/>
                  </a:lnTo>
                  <a:lnTo>
                    <a:pt x="33467" y="2230"/>
                  </a:lnTo>
                  <a:lnTo>
                    <a:pt x="33524" y="2207"/>
                  </a:lnTo>
                  <a:lnTo>
                    <a:pt x="33581" y="2173"/>
                  </a:lnTo>
                  <a:lnTo>
                    <a:pt x="33615" y="2116"/>
                  </a:lnTo>
                  <a:lnTo>
                    <a:pt x="33627" y="2048"/>
                  </a:lnTo>
                  <a:lnTo>
                    <a:pt x="33615" y="2013"/>
                  </a:lnTo>
                  <a:lnTo>
                    <a:pt x="33604" y="1979"/>
                  </a:lnTo>
                  <a:lnTo>
                    <a:pt x="35663" y="808"/>
                  </a:lnTo>
                  <a:lnTo>
                    <a:pt x="35686" y="842"/>
                  </a:lnTo>
                  <a:lnTo>
                    <a:pt x="35731" y="865"/>
                  </a:lnTo>
                  <a:lnTo>
                    <a:pt x="35777" y="887"/>
                  </a:lnTo>
                  <a:lnTo>
                    <a:pt x="35822" y="899"/>
                  </a:lnTo>
                  <a:lnTo>
                    <a:pt x="35868" y="887"/>
                  </a:lnTo>
                  <a:lnTo>
                    <a:pt x="35913" y="876"/>
                  </a:lnTo>
                  <a:lnTo>
                    <a:pt x="35947" y="842"/>
                  </a:lnTo>
                  <a:lnTo>
                    <a:pt x="35981" y="808"/>
                  </a:lnTo>
                  <a:close/>
                  <a:moveTo>
                    <a:pt x="47880" y="4937"/>
                  </a:moveTo>
                  <a:lnTo>
                    <a:pt x="49882" y="6097"/>
                  </a:lnTo>
                  <a:lnTo>
                    <a:pt x="49859" y="6154"/>
                  </a:lnTo>
                  <a:lnTo>
                    <a:pt x="49871" y="6222"/>
                  </a:lnTo>
                  <a:lnTo>
                    <a:pt x="49905" y="6268"/>
                  </a:lnTo>
                  <a:lnTo>
                    <a:pt x="49962" y="6313"/>
                  </a:lnTo>
                  <a:lnTo>
                    <a:pt x="50019" y="6336"/>
                  </a:lnTo>
                  <a:lnTo>
                    <a:pt x="50019" y="8668"/>
                  </a:lnTo>
                  <a:lnTo>
                    <a:pt x="49973" y="8679"/>
                  </a:lnTo>
                  <a:lnTo>
                    <a:pt x="49928" y="8691"/>
                  </a:lnTo>
                  <a:lnTo>
                    <a:pt x="49893" y="8725"/>
                  </a:lnTo>
                  <a:lnTo>
                    <a:pt x="49859" y="8748"/>
                  </a:lnTo>
                  <a:lnTo>
                    <a:pt x="49837" y="8782"/>
                  </a:lnTo>
                  <a:lnTo>
                    <a:pt x="49814" y="8827"/>
                  </a:lnTo>
                  <a:lnTo>
                    <a:pt x="49802" y="8873"/>
                  </a:lnTo>
                  <a:lnTo>
                    <a:pt x="49791" y="8918"/>
                  </a:lnTo>
                  <a:lnTo>
                    <a:pt x="49802" y="8964"/>
                  </a:lnTo>
                  <a:lnTo>
                    <a:pt x="49814" y="8998"/>
                  </a:lnTo>
                  <a:lnTo>
                    <a:pt x="47891" y="10113"/>
                  </a:lnTo>
                  <a:lnTo>
                    <a:pt x="47846" y="10067"/>
                  </a:lnTo>
                  <a:lnTo>
                    <a:pt x="47800" y="10033"/>
                  </a:lnTo>
                  <a:lnTo>
                    <a:pt x="47732" y="10010"/>
                  </a:lnTo>
                  <a:lnTo>
                    <a:pt x="47675" y="9999"/>
                  </a:lnTo>
                  <a:lnTo>
                    <a:pt x="47607" y="10010"/>
                  </a:lnTo>
                  <a:lnTo>
                    <a:pt x="47550" y="10033"/>
                  </a:lnTo>
                  <a:lnTo>
                    <a:pt x="47493" y="10067"/>
                  </a:lnTo>
                  <a:lnTo>
                    <a:pt x="47448" y="10113"/>
                  </a:lnTo>
                  <a:lnTo>
                    <a:pt x="45480" y="8975"/>
                  </a:lnTo>
                  <a:lnTo>
                    <a:pt x="45491" y="8918"/>
                  </a:lnTo>
                  <a:lnTo>
                    <a:pt x="45491" y="8873"/>
                  </a:lnTo>
                  <a:lnTo>
                    <a:pt x="45480" y="8839"/>
                  </a:lnTo>
                  <a:lnTo>
                    <a:pt x="45446" y="8782"/>
                  </a:lnTo>
                  <a:lnTo>
                    <a:pt x="45389" y="8748"/>
                  </a:lnTo>
                  <a:lnTo>
                    <a:pt x="45321" y="8725"/>
                  </a:lnTo>
                  <a:lnTo>
                    <a:pt x="45321" y="6404"/>
                  </a:lnTo>
                  <a:lnTo>
                    <a:pt x="45366" y="6404"/>
                  </a:lnTo>
                  <a:lnTo>
                    <a:pt x="45412" y="6382"/>
                  </a:lnTo>
                  <a:lnTo>
                    <a:pt x="45446" y="6359"/>
                  </a:lnTo>
                  <a:lnTo>
                    <a:pt x="45491" y="6325"/>
                  </a:lnTo>
                  <a:lnTo>
                    <a:pt x="45514" y="6291"/>
                  </a:lnTo>
                  <a:lnTo>
                    <a:pt x="45537" y="6256"/>
                  </a:lnTo>
                  <a:lnTo>
                    <a:pt x="45548" y="6211"/>
                  </a:lnTo>
                  <a:lnTo>
                    <a:pt x="45548" y="6154"/>
                  </a:lnTo>
                  <a:lnTo>
                    <a:pt x="45548" y="6097"/>
                  </a:lnTo>
                  <a:lnTo>
                    <a:pt x="45525" y="6052"/>
                  </a:lnTo>
                  <a:lnTo>
                    <a:pt x="47459" y="4937"/>
                  </a:lnTo>
                  <a:lnTo>
                    <a:pt x="47505" y="4982"/>
                  </a:lnTo>
                  <a:lnTo>
                    <a:pt x="47550" y="5028"/>
                  </a:lnTo>
                  <a:lnTo>
                    <a:pt x="47607" y="5051"/>
                  </a:lnTo>
                  <a:lnTo>
                    <a:pt x="47732" y="5051"/>
                  </a:lnTo>
                  <a:lnTo>
                    <a:pt x="47789" y="5028"/>
                  </a:lnTo>
                  <a:lnTo>
                    <a:pt x="47846" y="4982"/>
                  </a:lnTo>
                  <a:lnTo>
                    <a:pt x="47880" y="4937"/>
                  </a:lnTo>
                  <a:close/>
                  <a:moveTo>
                    <a:pt x="43136" y="4937"/>
                  </a:moveTo>
                  <a:lnTo>
                    <a:pt x="45070" y="6052"/>
                  </a:lnTo>
                  <a:lnTo>
                    <a:pt x="45059" y="6109"/>
                  </a:lnTo>
                  <a:lnTo>
                    <a:pt x="45048" y="6154"/>
                  </a:lnTo>
                  <a:lnTo>
                    <a:pt x="45059" y="6200"/>
                  </a:lnTo>
                  <a:lnTo>
                    <a:pt x="45070" y="6245"/>
                  </a:lnTo>
                  <a:lnTo>
                    <a:pt x="45093" y="6291"/>
                  </a:lnTo>
                  <a:lnTo>
                    <a:pt x="45116" y="6325"/>
                  </a:lnTo>
                  <a:lnTo>
                    <a:pt x="45150" y="6359"/>
                  </a:lnTo>
                  <a:lnTo>
                    <a:pt x="45184" y="6382"/>
                  </a:lnTo>
                  <a:lnTo>
                    <a:pt x="45230" y="6393"/>
                  </a:lnTo>
                  <a:lnTo>
                    <a:pt x="45275" y="6404"/>
                  </a:lnTo>
                  <a:lnTo>
                    <a:pt x="45275" y="8725"/>
                  </a:lnTo>
                  <a:lnTo>
                    <a:pt x="45207" y="8748"/>
                  </a:lnTo>
                  <a:lnTo>
                    <a:pt x="45161" y="8793"/>
                  </a:lnTo>
                  <a:lnTo>
                    <a:pt x="45127" y="8850"/>
                  </a:lnTo>
                  <a:lnTo>
                    <a:pt x="45104" y="8918"/>
                  </a:lnTo>
                  <a:lnTo>
                    <a:pt x="45116" y="8975"/>
                  </a:lnTo>
                  <a:lnTo>
                    <a:pt x="43102" y="10135"/>
                  </a:lnTo>
                  <a:lnTo>
                    <a:pt x="43068" y="10101"/>
                  </a:lnTo>
                  <a:lnTo>
                    <a:pt x="43023" y="10079"/>
                  </a:lnTo>
                  <a:lnTo>
                    <a:pt x="42977" y="10056"/>
                  </a:lnTo>
                  <a:lnTo>
                    <a:pt x="42875" y="10056"/>
                  </a:lnTo>
                  <a:lnTo>
                    <a:pt x="42829" y="10079"/>
                  </a:lnTo>
                  <a:lnTo>
                    <a:pt x="42795" y="10101"/>
                  </a:lnTo>
                  <a:lnTo>
                    <a:pt x="42761" y="10147"/>
                  </a:lnTo>
                  <a:lnTo>
                    <a:pt x="40725" y="8964"/>
                  </a:lnTo>
                  <a:lnTo>
                    <a:pt x="40736" y="8918"/>
                  </a:lnTo>
                  <a:lnTo>
                    <a:pt x="40725" y="8850"/>
                  </a:lnTo>
                  <a:lnTo>
                    <a:pt x="40691" y="8793"/>
                  </a:lnTo>
                  <a:lnTo>
                    <a:pt x="40645" y="8759"/>
                  </a:lnTo>
                  <a:lnTo>
                    <a:pt x="40577" y="8736"/>
                  </a:lnTo>
                  <a:lnTo>
                    <a:pt x="40577" y="6370"/>
                  </a:lnTo>
                  <a:lnTo>
                    <a:pt x="40623" y="6359"/>
                  </a:lnTo>
                  <a:lnTo>
                    <a:pt x="40657" y="6347"/>
                  </a:lnTo>
                  <a:lnTo>
                    <a:pt x="40691" y="6325"/>
                  </a:lnTo>
                  <a:lnTo>
                    <a:pt x="40725" y="6302"/>
                  </a:lnTo>
                  <a:lnTo>
                    <a:pt x="40748" y="6268"/>
                  </a:lnTo>
                  <a:lnTo>
                    <a:pt x="40759" y="6234"/>
                  </a:lnTo>
                  <a:lnTo>
                    <a:pt x="40770" y="6200"/>
                  </a:lnTo>
                  <a:lnTo>
                    <a:pt x="40782" y="6154"/>
                  </a:lnTo>
                  <a:lnTo>
                    <a:pt x="40770" y="6109"/>
                  </a:lnTo>
                  <a:lnTo>
                    <a:pt x="40759" y="6074"/>
                  </a:lnTo>
                  <a:lnTo>
                    <a:pt x="42727" y="4937"/>
                  </a:lnTo>
                  <a:lnTo>
                    <a:pt x="42761" y="4982"/>
                  </a:lnTo>
                  <a:lnTo>
                    <a:pt x="42807" y="5017"/>
                  </a:lnTo>
                  <a:lnTo>
                    <a:pt x="42863" y="5039"/>
                  </a:lnTo>
                  <a:lnTo>
                    <a:pt x="42932" y="5051"/>
                  </a:lnTo>
                  <a:lnTo>
                    <a:pt x="42989" y="5039"/>
                  </a:lnTo>
                  <a:lnTo>
                    <a:pt x="43045" y="5017"/>
                  </a:lnTo>
                  <a:lnTo>
                    <a:pt x="43102" y="4982"/>
                  </a:lnTo>
                  <a:lnTo>
                    <a:pt x="43136" y="4937"/>
                  </a:lnTo>
                  <a:close/>
                  <a:moveTo>
                    <a:pt x="57344" y="4926"/>
                  </a:moveTo>
                  <a:lnTo>
                    <a:pt x="59335" y="6074"/>
                  </a:lnTo>
                  <a:lnTo>
                    <a:pt x="59324" y="6120"/>
                  </a:lnTo>
                  <a:lnTo>
                    <a:pt x="59312" y="6154"/>
                  </a:lnTo>
                  <a:lnTo>
                    <a:pt x="59324" y="6200"/>
                  </a:lnTo>
                  <a:lnTo>
                    <a:pt x="59335" y="6234"/>
                  </a:lnTo>
                  <a:lnTo>
                    <a:pt x="59369" y="6291"/>
                  </a:lnTo>
                  <a:lnTo>
                    <a:pt x="59426" y="6336"/>
                  </a:lnTo>
                  <a:lnTo>
                    <a:pt x="59460" y="6347"/>
                  </a:lnTo>
                  <a:lnTo>
                    <a:pt x="59494" y="6359"/>
                  </a:lnTo>
                  <a:lnTo>
                    <a:pt x="59494" y="8714"/>
                  </a:lnTo>
                  <a:lnTo>
                    <a:pt x="59460" y="8725"/>
                  </a:lnTo>
                  <a:lnTo>
                    <a:pt x="59426" y="8736"/>
                  </a:lnTo>
                  <a:lnTo>
                    <a:pt x="59369" y="8782"/>
                  </a:lnTo>
                  <a:lnTo>
                    <a:pt x="59335" y="8839"/>
                  </a:lnTo>
                  <a:lnTo>
                    <a:pt x="59324" y="8873"/>
                  </a:lnTo>
                  <a:lnTo>
                    <a:pt x="59312" y="8918"/>
                  </a:lnTo>
                  <a:lnTo>
                    <a:pt x="59324" y="8987"/>
                  </a:lnTo>
                  <a:lnTo>
                    <a:pt x="57310" y="10147"/>
                  </a:lnTo>
                  <a:lnTo>
                    <a:pt x="57287" y="10113"/>
                  </a:lnTo>
                  <a:lnTo>
                    <a:pt x="57242" y="10079"/>
                  </a:lnTo>
                  <a:lnTo>
                    <a:pt x="57196" y="10067"/>
                  </a:lnTo>
                  <a:lnTo>
                    <a:pt x="57151" y="10056"/>
                  </a:lnTo>
                  <a:lnTo>
                    <a:pt x="57105" y="10067"/>
                  </a:lnTo>
                  <a:lnTo>
                    <a:pt x="57060" y="10079"/>
                  </a:lnTo>
                  <a:lnTo>
                    <a:pt x="57014" y="10113"/>
                  </a:lnTo>
                  <a:lnTo>
                    <a:pt x="56992" y="10147"/>
                  </a:lnTo>
                  <a:lnTo>
                    <a:pt x="55024" y="9009"/>
                  </a:lnTo>
                  <a:lnTo>
                    <a:pt x="55035" y="8964"/>
                  </a:lnTo>
                  <a:lnTo>
                    <a:pt x="55035" y="8918"/>
                  </a:lnTo>
                  <a:lnTo>
                    <a:pt x="55035" y="8861"/>
                  </a:lnTo>
                  <a:lnTo>
                    <a:pt x="55024" y="8816"/>
                  </a:lnTo>
                  <a:lnTo>
                    <a:pt x="55001" y="8782"/>
                  </a:lnTo>
                  <a:lnTo>
                    <a:pt x="54967" y="8736"/>
                  </a:lnTo>
                  <a:lnTo>
                    <a:pt x="54933" y="8714"/>
                  </a:lnTo>
                  <a:lnTo>
                    <a:pt x="54899" y="8691"/>
                  </a:lnTo>
                  <a:lnTo>
                    <a:pt x="54853" y="8668"/>
                  </a:lnTo>
                  <a:lnTo>
                    <a:pt x="54808" y="8657"/>
                  </a:lnTo>
                  <a:lnTo>
                    <a:pt x="54808" y="6404"/>
                  </a:lnTo>
                  <a:lnTo>
                    <a:pt x="54853" y="6393"/>
                  </a:lnTo>
                  <a:lnTo>
                    <a:pt x="54887" y="6382"/>
                  </a:lnTo>
                  <a:lnTo>
                    <a:pt x="54933" y="6347"/>
                  </a:lnTo>
                  <a:lnTo>
                    <a:pt x="54967" y="6325"/>
                  </a:lnTo>
                  <a:lnTo>
                    <a:pt x="54990" y="6291"/>
                  </a:lnTo>
                  <a:lnTo>
                    <a:pt x="55012" y="6245"/>
                  </a:lnTo>
                  <a:lnTo>
                    <a:pt x="55024" y="6200"/>
                  </a:lnTo>
                  <a:lnTo>
                    <a:pt x="55024" y="6154"/>
                  </a:lnTo>
                  <a:lnTo>
                    <a:pt x="55024" y="6109"/>
                  </a:lnTo>
                  <a:lnTo>
                    <a:pt x="55001" y="6052"/>
                  </a:lnTo>
                  <a:lnTo>
                    <a:pt x="56958" y="4926"/>
                  </a:lnTo>
                  <a:lnTo>
                    <a:pt x="56992" y="4971"/>
                  </a:lnTo>
                  <a:lnTo>
                    <a:pt x="57037" y="5005"/>
                  </a:lnTo>
                  <a:lnTo>
                    <a:pt x="57094" y="5028"/>
                  </a:lnTo>
                  <a:lnTo>
                    <a:pt x="57151" y="5039"/>
                  </a:lnTo>
                  <a:lnTo>
                    <a:pt x="57208" y="5028"/>
                  </a:lnTo>
                  <a:lnTo>
                    <a:pt x="57265" y="5005"/>
                  </a:lnTo>
                  <a:lnTo>
                    <a:pt x="57310" y="4971"/>
                  </a:lnTo>
                  <a:lnTo>
                    <a:pt x="57344" y="4926"/>
                  </a:lnTo>
                  <a:close/>
                  <a:moveTo>
                    <a:pt x="54569" y="9043"/>
                  </a:moveTo>
                  <a:lnTo>
                    <a:pt x="54603" y="9100"/>
                  </a:lnTo>
                  <a:lnTo>
                    <a:pt x="54660" y="9134"/>
                  </a:lnTo>
                  <a:lnTo>
                    <a:pt x="54717" y="9157"/>
                  </a:lnTo>
                  <a:lnTo>
                    <a:pt x="54785" y="9169"/>
                  </a:lnTo>
                  <a:lnTo>
                    <a:pt x="54853" y="9157"/>
                  </a:lnTo>
                  <a:lnTo>
                    <a:pt x="54910" y="9134"/>
                  </a:lnTo>
                  <a:lnTo>
                    <a:pt x="54956" y="9100"/>
                  </a:lnTo>
                  <a:lnTo>
                    <a:pt x="55001" y="9055"/>
                  </a:lnTo>
                  <a:lnTo>
                    <a:pt x="56969" y="10181"/>
                  </a:lnTo>
                  <a:lnTo>
                    <a:pt x="56958" y="10226"/>
                  </a:lnTo>
                  <a:lnTo>
                    <a:pt x="56946" y="10261"/>
                  </a:lnTo>
                  <a:lnTo>
                    <a:pt x="56958" y="10306"/>
                  </a:lnTo>
                  <a:lnTo>
                    <a:pt x="56958" y="10340"/>
                  </a:lnTo>
                  <a:lnTo>
                    <a:pt x="57003" y="10397"/>
                  </a:lnTo>
                  <a:lnTo>
                    <a:pt x="57060" y="10443"/>
                  </a:lnTo>
                  <a:lnTo>
                    <a:pt x="57128" y="10465"/>
                  </a:lnTo>
                  <a:lnTo>
                    <a:pt x="57128" y="12752"/>
                  </a:lnTo>
                  <a:lnTo>
                    <a:pt x="57083" y="12763"/>
                  </a:lnTo>
                  <a:lnTo>
                    <a:pt x="57037" y="12786"/>
                  </a:lnTo>
                  <a:lnTo>
                    <a:pt x="56992" y="12809"/>
                  </a:lnTo>
                  <a:lnTo>
                    <a:pt x="56958" y="12843"/>
                  </a:lnTo>
                  <a:lnTo>
                    <a:pt x="56923" y="12877"/>
                  </a:lnTo>
                  <a:lnTo>
                    <a:pt x="56901" y="12922"/>
                  </a:lnTo>
                  <a:lnTo>
                    <a:pt x="56889" y="12968"/>
                  </a:lnTo>
                  <a:lnTo>
                    <a:pt x="56889" y="13025"/>
                  </a:lnTo>
                  <a:lnTo>
                    <a:pt x="56889" y="13070"/>
                  </a:lnTo>
                  <a:lnTo>
                    <a:pt x="56901" y="13116"/>
                  </a:lnTo>
                  <a:lnTo>
                    <a:pt x="55001" y="14219"/>
                  </a:lnTo>
                  <a:lnTo>
                    <a:pt x="54956" y="14174"/>
                  </a:lnTo>
                  <a:lnTo>
                    <a:pt x="54910" y="14128"/>
                  </a:lnTo>
                  <a:lnTo>
                    <a:pt x="54853" y="14105"/>
                  </a:lnTo>
                  <a:lnTo>
                    <a:pt x="54717" y="14105"/>
                  </a:lnTo>
                  <a:lnTo>
                    <a:pt x="54660" y="14128"/>
                  </a:lnTo>
                  <a:lnTo>
                    <a:pt x="54603" y="14174"/>
                  </a:lnTo>
                  <a:lnTo>
                    <a:pt x="54557" y="14219"/>
                  </a:lnTo>
                  <a:lnTo>
                    <a:pt x="52635" y="13104"/>
                  </a:lnTo>
                  <a:lnTo>
                    <a:pt x="52646" y="13070"/>
                  </a:lnTo>
                  <a:lnTo>
                    <a:pt x="52646" y="13025"/>
                  </a:lnTo>
                  <a:lnTo>
                    <a:pt x="52646" y="12979"/>
                  </a:lnTo>
                  <a:lnTo>
                    <a:pt x="52635" y="12934"/>
                  </a:lnTo>
                  <a:lnTo>
                    <a:pt x="52612" y="12888"/>
                  </a:lnTo>
                  <a:lnTo>
                    <a:pt x="52589" y="12854"/>
                  </a:lnTo>
                  <a:lnTo>
                    <a:pt x="52555" y="12831"/>
                  </a:lnTo>
                  <a:lnTo>
                    <a:pt x="52521" y="12809"/>
                  </a:lnTo>
                  <a:lnTo>
                    <a:pt x="52476" y="12797"/>
                  </a:lnTo>
                  <a:lnTo>
                    <a:pt x="52430" y="12786"/>
                  </a:lnTo>
                  <a:lnTo>
                    <a:pt x="52430" y="10454"/>
                  </a:lnTo>
                  <a:lnTo>
                    <a:pt x="52498" y="10431"/>
                  </a:lnTo>
                  <a:lnTo>
                    <a:pt x="52555" y="10397"/>
                  </a:lnTo>
                  <a:lnTo>
                    <a:pt x="52589" y="10329"/>
                  </a:lnTo>
                  <a:lnTo>
                    <a:pt x="52601" y="10295"/>
                  </a:lnTo>
                  <a:lnTo>
                    <a:pt x="52601" y="10261"/>
                  </a:lnTo>
                  <a:lnTo>
                    <a:pt x="52601" y="10226"/>
                  </a:lnTo>
                  <a:lnTo>
                    <a:pt x="52589" y="10192"/>
                  </a:lnTo>
                  <a:lnTo>
                    <a:pt x="54569" y="9043"/>
                  </a:lnTo>
                  <a:close/>
                  <a:moveTo>
                    <a:pt x="59699" y="9021"/>
                  </a:moveTo>
                  <a:lnTo>
                    <a:pt x="61644" y="10147"/>
                  </a:lnTo>
                  <a:lnTo>
                    <a:pt x="61633" y="10204"/>
                  </a:lnTo>
                  <a:lnTo>
                    <a:pt x="61621" y="10261"/>
                  </a:lnTo>
                  <a:lnTo>
                    <a:pt x="61633" y="10317"/>
                  </a:lnTo>
                  <a:lnTo>
                    <a:pt x="61644" y="10363"/>
                  </a:lnTo>
                  <a:lnTo>
                    <a:pt x="61667" y="10408"/>
                  </a:lnTo>
                  <a:lnTo>
                    <a:pt x="61690" y="10443"/>
                  </a:lnTo>
                  <a:lnTo>
                    <a:pt x="61735" y="10477"/>
                  </a:lnTo>
                  <a:lnTo>
                    <a:pt x="61769" y="10499"/>
                  </a:lnTo>
                  <a:lnTo>
                    <a:pt x="61815" y="10522"/>
                  </a:lnTo>
                  <a:lnTo>
                    <a:pt x="61872" y="10534"/>
                  </a:lnTo>
                  <a:lnTo>
                    <a:pt x="61872" y="12854"/>
                  </a:lnTo>
                  <a:lnTo>
                    <a:pt x="61815" y="12877"/>
                  </a:lnTo>
                  <a:lnTo>
                    <a:pt x="61758" y="12911"/>
                  </a:lnTo>
                  <a:lnTo>
                    <a:pt x="61735" y="12957"/>
                  </a:lnTo>
                  <a:lnTo>
                    <a:pt x="61724" y="13025"/>
                  </a:lnTo>
                  <a:lnTo>
                    <a:pt x="61724" y="13070"/>
                  </a:lnTo>
                  <a:lnTo>
                    <a:pt x="59745" y="14219"/>
                  </a:lnTo>
                  <a:lnTo>
                    <a:pt x="59699" y="14174"/>
                  </a:lnTo>
                  <a:lnTo>
                    <a:pt x="59642" y="14140"/>
                  </a:lnTo>
                  <a:lnTo>
                    <a:pt x="59585" y="14117"/>
                  </a:lnTo>
                  <a:lnTo>
                    <a:pt x="59517" y="14105"/>
                  </a:lnTo>
                  <a:lnTo>
                    <a:pt x="59460" y="14117"/>
                  </a:lnTo>
                  <a:lnTo>
                    <a:pt x="59392" y="14140"/>
                  </a:lnTo>
                  <a:lnTo>
                    <a:pt x="59346" y="14174"/>
                  </a:lnTo>
                  <a:lnTo>
                    <a:pt x="59301" y="14219"/>
                  </a:lnTo>
                  <a:lnTo>
                    <a:pt x="57401" y="13116"/>
                  </a:lnTo>
                  <a:lnTo>
                    <a:pt x="57413" y="13070"/>
                  </a:lnTo>
                  <a:lnTo>
                    <a:pt x="57413" y="13025"/>
                  </a:lnTo>
                  <a:lnTo>
                    <a:pt x="57413" y="12968"/>
                  </a:lnTo>
                  <a:lnTo>
                    <a:pt x="57401" y="12922"/>
                  </a:lnTo>
                  <a:lnTo>
                    <a:pt x="57378" y="12877"/>
                  </a:lnTo>
                  <a:lnTo>
                    <a:pt x="57344" y="12843"/>
                  </a:lnTo>
                  <a:lnTo>
                    <a:pt x="57310" y="12809"/>
                  </a:lnTo>
                  <a:lnTo>
                    <a:pt x="57265" y="12786"/>
                  </a:lnTo>
                  <a:lnTo>
                    <a:pt x="57219" y="12763"/>
                  </a:lnTo>
                  <a:lnTo>
                    <a:pt x="57174" y="12752"/>
                  </a:lnTo>
                  <a:lnTo>
                    <a:pt x="57174" y="10465"/>
                  </a:lnTo>
                  <a:lnTo>
                    <a:pt x="57208" y="10454"/>
                  </a:lnTo>
                  <a:lnTo>
                    <a:pt x="57242" y="10443"/>
                  </a:lnTo>
                  <a:lnTo>
                    <a:pt x="57299" y="10397"/>
                  </a:lnTo>
                  <a:lnTo>
                    <a:pt x="57344" y="10340"/>
                  </a:lnTo>
                  <a:lnTo>
                    <a:pt x="57356" y="10306"/>
                  </a:lnTo>
                  <a:lnTo>
                    <a:pt x="57356" y="10261"/>
                  </a:lnTo>
                  <a:lnTo>
                    <a:pt x="57344" y="10226"/>
                  </a:lnTo>
                  <a:lnTo>
                    <a:pt x="57333" y="10181"/>
                  </a:lnTo>
                  <a:lnTo>
                    <a:pt x="59346" y="9021"/>
                  </a:lnTo>
                  <a:lnTo>
                    <a:pt x="59381" y="9066"/>
                  </a:lnTo>
                  <a:lnTo>
                    <a:pt x="59426" y="9089"/>
                  </a:lnTo>
                  <a:lnTo>
                    <a:pt x="59472" y="9112"/>
                  </a:lnTo>
                  <a:lnTo>
                    <a:pt x="59517" y="9123"/>
                  </a:lnTo>
                  <a:lnTo>
                    <a:pt x="59574" y="9112"/>
                  </a:lnTo>
                  <a:lnTo>
                    <a:pt x="59619" y="9089"/>
                  </a:lnTo>
                  <a:lnTo>
                    <a:pt x="59665" y="9066"/>
                  </a:lnTo>
                  <a:lnTo>
                    <a:pt x="59699" y="9021"/>
                  </a:lnTo>
                  <a:close/>
                  <a:moveTo>
                    <a:pt x="36027" y="9043"/>
                  </a:moveTo>
                  <a:lnTo>
                    <a:pt x="38018" y="10192"/>
                  </a:lnTo>
                  <a:lnTo>
                    <a:pt x="38006" y="10226"/>
                  </a:lnTo>
                  <a:lnTo>
                    <a:pt x="37995" y="10261"/>
                  </a:lnTo>
                  <a:lnTo>
                    <a:pt x="38006" y="10329"/>
                  </a:lnTo>
                  <a:lnTo>
                    <a:pt x="38052" y="10386"/>
                  </a:lnTo>
                  <a:lnTo>
                    <a:pt x="38097" y="10431"/>
                  </a:lnTo>
                  <a:lnTo>
                    <a:pt x="38165" y="10454"/>
                  </a:lnTo>
                  <a:lnTo>
                    <a:pt x="38165" y="12775"/>
                  </a:lnTo>
                  <a:lnTo>
                    <a:pt x="38120" y="12786"/>
                  </a:lnTo>
                  <a:lnTo>
                    <a:pt x="38074" y="12797"/>
                  </a:lnTo>
                  <a:lnTo>
                    <a:pt x="38040" y="12820"/>
                  </a:lnTo>
                  <a:lnTo>
                    <a:pt x="38006" y="12854"/>
                  </a:lnTo>
                  <a:lnTo>
                    <a:pt x="37983" y="12888"/>
                  </a:lnTo>
                  <a:lnTo>
                    <a:pt x="37961" y="12934"/>
                  </a:lnTo>
                  <a:lnTo>
                    <a:pt x="37949" y="12979"/>
                  </a:lnTo>
                  <a:lnTo>
                    <a:pt x="37949" y="13025"/>
                  </a:lnTo>
                  <a:lnTo>
                    <a:pt x="37949" y="13070"/>
                  </a:lnTo>
                  <a:lnTo>
                    <a:pt x="37961" y="13104"/>
                  </a:lnTo>
                  <a:lnTo>
                    <a:pt x="35959" y="14265"/>
                  </a:lnTo>
                  <a:lnTo>
                    <a:pt x="35936" y="14231"/>
                  </a:lnTo>
                  <a:lnTo>
                    <a:pt x="35902" y="14208"/>
                  </a:lnTo>
                  <a:lnTo>
                    <a:pt x="35868" y="14196"/>
                  </a:lnTo>
                  <a:lnTo>
                    <a:pt x="35822" y="14185"/>
                  </a:lnTo>
                  <a:lnTo>
                    <a:pt x="35777" y="14196"/>
                  </a:lnTo>
                  <a:lnTo>
                    <a:pt x="35742" y="14208"/>
                  </a:lnTo>
                  <a:lnTo>
                    <a:pt x="35708" y="14231"/>
                  </a:lnTo>
                  <a:lnTo>
                    <a:pt x="35674" y="14265"/>
                  </a:lnTo>
                  <a:lnTo>
                    <a:pt x="33684" y="13116"/>
                  </a:lnTo>
                  <a:lnTo>
                    <a:pt x="33695" y="13070"/>
                  </a:lnTo>
                  <a:lnTo>
                    <a:pt x="33706" y="13025"/>
                  </a:lnTo>
                  <a:lnTo>
                    <a:pt x="33695" y="12968"/>
                  </a:lnTo>
                  <a:lnTo>
                    <a:pt x="33684" y="12922"/>
                  </a:lnTo>
                  <a:lnTo>
                    <a:pt x="33661" y="12888"/>
                  </a:lnTo>
                  <a:lnTo>
                    <a:pt x="33638" y="12843"/>
                  </a:lnTo>
                  <a:lnTo>
                    <a:pt x="33604" y="12820"/>
                  </a:lnTo>
                  <a:lnTo>
                    <a:pt x="33558" y="12797"/>
                  </a:lnTo>
                  <a:lnTo>
                    <a:pt x="33513" y="12775"/>
                  </a:lnTo>
                  <a:lnTo>
                    <a:pt x="33467" y="12775"/>
                  </a:lnTo>
                  <a:lnTo>
                    <a:pt x="33467" y="10443"/>
                  </a:lnTo>
                  <a:lnTo>
                    <a:pt x="33536" y="10431"/>
                  </a:lnTo>
                  <a:lnTo>
                    <a:pt x="33593" y="10386"/>
                  </a:lnTo>
                  <a:lnTo>
                    <a:pt x="33627" y="10329"/>
                  </a:lnTo>
                  <a:lnTo>
                    <a:pt x="33638" y="10295"/>
                  </a:lnTo>
                  <a:lnTo>
                    <a:pt x="33638" y="10261"/>
                  </a:lnTo>
                  <a:lnTo>
                    <a:pt x="33638" y="10226"/>
                  </a:lnTo>
                  <a:lnTo>
                    <a:pt x="33627" y="10192"/>
                  </a:lnTo>
                  <a:lnTo>
                    <a:pt x="35617" y="9043"/>
                  </a:lnTo>
                  <a:lnTo>
                    <a:pt x="35651" y="9089"/>
                  </a:lnTo>
                  <a:lnTo>
                    <a:pt x="35697" y="9123"/>
                  </a:lnTo>
                  <a:lnTo>
                    <a:pt x="35754" y="9146"/>
                  </a:lnTo>
                  <a:lnTo>
                    <a:pt x="35822" y="9157"/>
                  </a:lnTo>
                  <a:lnTo>
                    <a:pt x="35879" y="9146"/>
                  </a:lnTo>
                  <a:lnTo>
                    <a:pt x="35936" y="9123"/>
                  </a:lnTo>
                  <a:lnTo>
                    <a:pt x="35981" y="9089"/>
                  </a:lnTo>
                  <a:lnTo>
                    <a:pt x="36027" y="9043"/>
                  </a:lnTo>
                  <a:close/>
                  <a:moveTo>
                    <a:pt x="45468" y="9021"/>
                  </a:moveTo>
                  <a:lnTo>
                    <a:pt x="47425" y="10158"/>
                  </a:lnTo>
                  <a:lnTo>
                    <a:pt x="47414" y="10204"/>
                  </a:lnTo>
                  <a:lnTo>
                    <a:pt x="47402" y="10261"/>
                  </a:lnTo>
                  <a:lnTo>
                    <a:pt x="47414" y="10317"/>
                  </a:lnTo>
                  <a:lnTo>
                    <a:pt x="47425" y="10363"/>
                  </a:lnTo>
                  <a:lnTo>
                    <a:pt x="47448" y="10408"/>
                  </a:lnTo>
                  <a:lnTo>
                    <a:pt x="47470" y="10443"/>
                  </a:lnTo>
                  <a:lnTo>
                    <a:pt x="47516" y="10477"/>
                  </a:lnTo>
                  <a:lnTo>
                    <a:pt x="47550" y="10499"/>
                  </a:lnTo>
                  <a:lnTo>
                    <a:pt x="47596" y="10522"/>
                  </a:lnTo>
                  <a:lnTo>
                    <a:pt x="47641" y="10522"/>
                  </a:lnTo>
                  <a:lnTo>
                    <a:pt x="47641" y="12843"/>
                  </a:lnTo>
                  <a:lnTo>
                    <a:pt x="47584" y="12866"/>
                  </a:lnTo>
                  <a:lnTo>
                    <a:pt x="47539" y="12900"/>
                  </a:lnTo>
                  <a:lnTo>
                    <a:pt x="47505" y="12957"/>
                  </a:lnTo>
                  <a:lnTo>
                    <a:pt x="47493" y="13025"/>
                  </a:lnTo>
                  <a:lnTo>
                    <a:pt x="47505" y="13070"/>
                  </a:lnTo>
                  <a:lnTo>
                    <a:pt x="45434" y="14265"/>
                  </a:lnTo>
                  <a:lnTo>
                    <a:pt x="45412" y="14231"/>
                  </a:lnTo>
                  <a:lnTo>
                    <a:pt x="45377" y="14219"/>
                  </a:lnTo>
                  <a:lnTo>
                    <a:pt x="45343" y="14196"/>
                  </a:lnTo>
                  <a:lnTo>
                    <a:pt x="45264" y="14196"/>
                  </a:lnTo>
                  <a:lnTo>
                    <a:pt x="45218" y="14219"/>
                  </a:lnTo>
                  <a:lnTo>
                    <a:pt x="45184" y="14242"/>
                  </a:lnTo>
                  <a:lnTo>
                    <a:pt x="45161" y="14265"/>
                  </a:lnTo>
                  <a:lnTo>
                    <a:pt x="43102" y="13082"/>
                  </a:lnTo>
                  <a:lnTo>
                    <a:pt x="43114" y="13025"/>
                  </a:lnTo>
                  <a:lnTo>
                    <a:pt x="43102" y="12957"/>
                  </a:lnTo>
                  <a:lnTo>
                    <a:pt x="43068" y="12900"/>
                  </a:lnTo>
                  <a:lnTo>
                    <a:pt x="43011" y="12866"/>
                  </a:lnTo>
                  <a:lnTo>
                    <a:pt x="42954" y="12843"/>
                  </a:lnTo>
                  <a:lnTo>
                    <a:pt x="42954" y="10477"/>
                  </a:lnTo>
                  <a:lnTo>
                    <a:pt x="42989" y="10465"/>
                  </a:lnTo>
                  <a:lnTo>
                    <a:pt x="43023" y="10454"/>
                  </a:lnTo>
                  <a:lnTo>
                    <a:pt x="43057" y="10431"/>
                  </a:lnTo>
                  <a:lnTo>
                    <a:pt x="43091" y="10408"/>
                  </a:lnTo>
                  <a:lnTo>
                    <a:pt x="43114" y="10374"/>
                  </a:lnTo>
                  <a:lnTo>
                    <a:pt x="43125" y="10340"/>
                  </a:lnTo>
                  <a:lnTo>
                    <a:pt x="43136" y="10306"/>
                  </a:lnTo>
                  <a:lnTo>
                    <a:pt x="43136" y="10261"/>
                  </a:lnTo>
                  <a:lnTo>
                    <a:pt x="43136" y="10215"/>
                  </a:lnTo>
                  <a:lnTo>
                    <a:pt x="43125" y="10181"/>
                  </a:lnTo>
                  <a:lnTo>
                    <a:pt x="45139" y="9021"/>
                  </a:lnTo>
                  <a:lnTo>
                    <a:pt x="45173" y="9055"/>
                  </a:lnTo>
                  <a:lnTo>
                    <a:pt x="45207" y="9078"/>
                  </a:lnTo>
                  <a:lnTo>
                    <a:pt x="45252" y="9100"/>
                  </a:lnTo>
                  <a:lnTo>
                    <a:pt x="45298" y="9112"/>
                  </a:lnTo>
                  <a:lnTo>
                    <a:pt x="45355" y="9100"/>
                  </a:lnTo>
                  <a:lnTo>
                    <a:pt x="45400" y="9089"/>
                  </a:lnTo>
                  <a:lnTo>
                    <a:pt x="45434" y="9055"/>
                  </a:lnTo>
                  <a:lnTo>
                    <a:pt x="45468" y="9021"/>
                  </a:lnTo>
                  <a:close/>
                  <a:moveTo>
                    <a:pt x="47823" y="13116"/>
                  </a:moveTo>
                  <a:lnTo>
                    <a:pt x="49882" y="14310"/>
                  </a:lnTo>
                  <a:lnTo>
                    <a:pt x="49871" y="14367"/>
                  </a:lnTo>
                  <a:lnTo>
                    <a:pt x="49882" y="14424"/>
                  </a:lnTo>
                  <a:lnTo>
                    <a:pt x="49916" y="14481"/>
                  </a:lnTo>
                  <a:lnTo>
                    <a:pt x="49962" y="14515"/>
                  </a:lnTo>
                  <a:lnTo>
                    <a:pt x="50019" y="14538"/>
                  </a:lnTo>
                  <a:lnTo>
                    <a:pt x="50019" y="16870"/>
                  </a:lnTo>
                  <a:lnTo>
                    <a:pt x="49973" y="16881"/>
                  </a:lnTo>
                  <a:lnTo>
                    <a:pt x="49928" y="16892"/>
                  </a:lnTo>
                  <a:lnTo>
                    <a:pt x="49882" y="16915"/>
                  </a:lnTo>
                  <a:lnTo>
                    <a:pt x="49848" y="16949"/>
                  </a:lnTo>
                  <a:lnTo>
                    <a:pt x="49825" y="16983"/>
                  </a:lnTo>
                  <a:lnTo>
                    <a:pt x="49802" y="17029"/>
                  </a:lnTo>
                  <a:lnTo>
                    <a:pt x="49791" y="17074"/>
                  </a:lnTo>
                  <a:lnTo>
                    <a:pt x="49780" y="17120"/>
                  </a:lnTo>
                  <a:lnTo>
                    <a:pt x="49791" y="17177"/>
                  </a:lnTo>
                  <a:lnTo>
                    <a:pt x="49802" y="17222"/>
                  </a:lnTo>
                  <a:lnTo>
                    <a:pt x="47891" y="18326"/>
                  </a:lnTo>
                  <a:lnTo>
                    <a:pt x="47846" y="18280"/>
                  </a:lnTo>
                  <a:lnTo>
                    <a:pt x="47800" y="18246"/>
                  </a:lnTo>
                  <a:lnTo>
                    <a:pt x="47732" y="18223"/>
                  </a:lnTo>
                  <a:lnTo>
                    <a:pt x="47675" y="18212"/>
                  </a:lnTo>
                  <a:lnTo>
                    <a:pt x="47607" y="18223"/>
                  </a:lnTo>
                  <a:lnTo>
                    <a:pt x="47550" y="18246"/>
                  </a:lnTo>
                  <a:lnTo>
                    <a:pt x="47493" y="18280"/>
                  </a:lnTo>
                  <a:lnTo>
                    <a:pt x="47448" y="18326"/>
                  </a:lnTo>
                  <a:lnTo>
                    <a:pt x="45468" y="17177"/>
                  </a:lnTo>
                  <a:lnTo>
                    <a:pt x="45480" y="17120"/>
                  </a:lnTo>
                  <a:lnTo>
                    <a:pt x="45468" y="17063"/>
                  </a:lnTo>
                  <a:lnTo>
                    <a:pt x="45434" y="17006"/>
                  </a:lnTo>
                  <a:lnTo>
                    <a:pt x="45377" y="16972"/>
                  </a:lnTo>
                  <a:lnTo>
                    <a:pt x="45321" y="16949"/>
                  </a:lnTo>
                  <a:lnTo>
                    <a:pt x="45321" y="14538"/>
                  </a:lnTo>
                  <a:lnTo>
                    <a:pt x="45377" y="14515"/>
                  </a:lnTo>
                  <a:lnTo>
                    <a:pt x="45434" y="14481"/>
                  </a:lnTo>
                  <a:lnTo>
                    <a:pt x="45457" y="14435"/>
                  </a:lnTo>
                  <a:lnTo>
                    <a:pt x="45468" y="14367"/>
                  </a:lnTo>
                  <a:lnTo>
                    <a:pt x="45457" y="14299"/>
                  </a:lnTo>
                  <a:lnTo>
                    <a:pt x="47516" y="13116"/>
                  </a:lnTo>
                  <a:lnTo>
                    <a:pt x="47550" y="13150"/>
                  </a:lnTo>
                  <a:lnTo>
                    <a:pt x="47584" y="13173"/>
                  </a:lnTo>
                  <a:lnTo>
                    <a:pt x="47630" y="13195"/>
                  </a:lnTo>
                  <a:lnTo>
                    <a:pt x="47675" y="13207"/>
                  </a:lnTo>
                  <a:lnTo>
                    <a:pt x="47721" y="13195"/>
                  </a:lnTo>
                  <a:lnTo>
                    <a:pt x="47755" y="13184"/>
                  </a:lnTo>
                  <a:lnTo>
                    <a:pt x="47800" y="13150"/>
                  </a:lnTo>
                  <a:lnTo>
                    <a:pt x="47823" y="13116"/>
                  </a:lnTo>
                  <a:close/>
                  <a:moveTo>
                    <a:pt x="33661" y="13150"/>
                  </a:moveTo>
                  <a:lnTo>
                    <a:pt x="35651" y="14310"/>
                  </a:lnTo>
                  <a:lnTo>
                    <a:pt x="35640" y="14367"/>
                  </a:lnTo>
                  <a:lnTo>
                    <a:pt x="35651" y="14435"/>
                  </a:lnTo>
                  <a:lnTo>
                    <a:pt x="35686" y="14481"/>
                  </a:lnTo>
                  <a:lnTo>
                    <a:pt x="35731" y="14526"/>
                  </a:lnTo>
                  <a:lnTo>
                    <a:pt x="35788" y="14538"/>
                  </a:lnTo>
                  <a:lnTo>
                    <a:pt x="35788" y="16927"/>
                  </a:lnTo>
                  <a:lnTo>
                    <a:pt x="35720" y="16949"/>
                  </a:lnTo>
                  <a:lnTo>
                    <a:pt x="35663" y="16995"/>
                  </a:lnTo>
                  <a:lnTo>
                    <a:pt x="35629" y="17052"/>
                  </a:lnTo>
                  <a:lnTo>
                    <a:pt x="35617" y="17086"/>
                  </a:lnTo>
                  <a:lnTo>
                    <a:pt x="35617" y="17120"/>
                  </a:lnTo>
                  <a:lnTo>
                    <a:pt x="35629" y="17188"/>
                  </a:lnTo>
                  <a:lnTo>
                    <a:pt x="33615" y="18348"/>
                  </a:lnTo>
                  <a:lnTo>
                    <a:pt x="33581" y="18314"/>
                  </a:lnTo>
                  <a:lnTo>
                    <a:pt x="33547" y="18292"/>
                  </a:lnTo>
                  <a:lnTo>
                    <a:pt x="33502" y="18269"/>
                  </a:lnTo>
                  <a:lnTo>
                    <a:pt x="33399" y="18269"/>
                  </a:lnTo>
                  <a:lnTo>
                    <a:pt x="33354" y="18292"/>
                  </a:lnTo>
                  <a:lnTo>
                    <a:pt x="33320" y="18314"/>
                  </a:lnTo>
                  <a:lnTo>
                    <a:pt x="33285" y="18360"/>
                  </a:lnTo>
                  <a:lnTo>
                    <a:pt x="31295" y="17211"/>
                  </a:lnTo>
                  <a:lnTo>
                    <a:pt x="31306" y="17165"/>
                  </a:lnTo>
                  <a:lnTo>
                    <a:pt x="31317" y="17120"/>
                  </a:lnTo>
                  <a:lnTo>
                    <a:pt x="31306" y="17074"/>
                  </a:lnTo>
                  <a:lnTo>
                    <a:pt x="31295" y="17040"/>
                  </a:lnTo>
                  <a:lnTo>
                    <a:pt x="31283" y="16995"/>
                  </a:lnTo>
                  <a:lnTo>
                    <a:pt x="31249" y="16961"/>
                  </a:lnTo>
                  <a:lnTo>
                    <a:pt x="31215" y="16938"/>
                  </a:lnTo>
                  <a:lnTo>
                    <a:pt x="31181" y="16915"/>
                  </a:lnTo>
                  <a:lnTo>
                    <a:pt x="31147" y="16904"/>
                  </a:lnTo>
                  <a:lnTo>
                    <a:pt x="31101" y="16892"/>
                  </a:lnTo>
                  <a:lnTo>
                    <a:pt x="31101" y="14560"/>
                  </a:lnTo>
                  <a:lnTo>
                    <a:pt x="31135" y="14560"/>
                  </a:lnTo>
                  <a:lnTo>
                    <a:pt x="31170" y="14538"/>
                  </a:lnTo>
                  <a:lnTo>
                    <a:pt x="31226" y="14504"/>
                  </a:lnTo>
                  <a:lnTo>
                    <a:pt x="31261" y="14435"/>
                  </a:lnTo>
                  <a:lnTo>
                    <a:pt x="31272" y="14401"/>
                  </a:lnTo>
                  <a:lnTo>
                    <a:pt x="31272" y="14367"/>
                  </a:lnTo>
                  <a:lnTo>
                    <a:pt x="31272" y="14333"/>
                  </a:lnTo>
                  <a:lnTo>
                    <a:pt x="31261" y="14287"/>
                  </a:lnTo>
                  <a:lnTo>
                    <a:pt x="33240" y="13150"/>
                  </a:lnTo>
                  <a:lnTo>
                    <a:pt x="33274" y="13195"/>
                  </a:lnTo>
                  <a:lnTo>
                    <a:pt x="33331" y="13241"/>
                  </a:lnTo>
                  <a:lnTo>
                    <a:pt x="33388" y="13264"/>
                  </a:lnTo>
                  <a:lnTo>
                    <a:pt x="33456" y="13275"/>
                  </a:lnTo>
                  <a:lnTo>
                    <a:pt x="33513" y="13264"/>
                  </a:lnTo>
                  <a:lnTo>
                    <a:pt x="33570" y="13241"/>
                  </a:lnTo>
                  <a:lnTo>
                    <a:pt x="33627" y="13207"/>
                  </a:lnTo>
                  <a:lnTo>
                    <a:pt x="33661" y="13150"/>
                  </a:lnTo>
                  <a:close/>
                  <a:moveTo>
                    <a:pt x="38404" y="13150"/>
                  </a:moveTo>
                  <a:lnTo>
                    <a:pt x="40338" y="14265"/>
                  </a:lnTo>
                  <a:lnTo>
                    <a:pt x="40315" y="14322"/>
                  </a:lnTo>
                  <a:lnTo>
                    <a:pt x="40315" y="14367"/>
                  </a:lnTo>
                  <a:lnTo>
                    <a:pt x="40315" y="14413"/>
                  </a:lnTo>
                  <a:lnTo>
                    <a:pt x="40327" y="14458"/>
                  </a:lnTo>
                  <a:lnTo>
                    <a:pt x="40349" y="14492"/>
                  </a:lnTo>
                  <a:lnTo>
                    <a:pt x="40372" y="14538"/>
                  </a:lnTo>
                  <a:lnTo>
                    <a:pt x="40406" y="14560"/>
                  </a:lnTo>
                  <a:lnTo>
                    <a:pt x="40452" y="14583"/>
                  </a:lnTo>
                  <a:lnTo>
                    <a:pt x="40486" y="14606"/>
                  </a:lnTo>
                  <a:lnTo>
                    <a:pt x="40532" y="14617"/>
                  </a:lnTo>
                  <a:lnTo>
                    <a:pt x="40532" y="16927"/>
                  </a:lnTo>
                  <a:lnTo>
                    <a:pt x="40463" y="16949"/>
                  </a:lnTo>
                  <a:lnTo>
                    <a:pt x="40406" y="16995"/>
                  </a:lnTo>
                  <a:lnTo>
                    <a:pt x="40372" y="17052"/>
                  </a:lnTo>
                  <a:lnTo>
                    <a:pt x="40361" y="17086"/>
                  </a:lnTo>
                  <a:lnTo>
                    <a:pt x="40361" y="17120"/>
                  </a:lnTo>
                  <a:lnTo>
                    <a:pt x="40372" y="17188"/>
                  </a:lnTo>
                  <a:lnTo>
                    <a:pt x="38336" y="18371"/>
                  </a:lnTo>
                  <a:lnTo>
                    <a:pt x="38302" y="18337"/>
                  </a:lnTo>
                  <a:lnTo>
                    <a:pt x="38268" y="18314"/>
                  </a:lnTo>
                  <a:lnTo>
                    <a:pt x="38234" y="18303"/>
                  </a:lnTo>
                  <a:lnTo>
                    <a:pt x="38188" y="18292"/>
                  </a:lnTo>
                  <a:lnTo>
                    <a:pt x="38154" y="18303"/>
                  </a:lnTo>
                  <a:lnTo>
                    <a:pt x="38109" y="18314"/>
                  </a:lnTo>
                  <a:lnTo>
                    <a:pt x="38074" y="18337"/>
                  </a:lnTo>
                  <a:lnTo>
                    <a:pt x="38052" y="18371"/>
                  </a:lnTo>
                  <a:lnTo>
                    <a:pt x="36015" y="17200"/>
                  </a:lnTo>
                  <a:lnTo>
                    <a:pt x="36027" y="17165"/>
                  </a:lnTo>
                  <a:lnTo>
                    <a:pt x="36027" y="17120"/>
                  </a:lnTo>
                  <a:lnTo>
                    <a:pt x="36027" y="17086"/>
                  </a:lnTo>
                  <a:lnTo>
                    <a:pt x="36015" y="17052"/>
                  </a:lnTo>
                  <a:lnTo>
                    <a:pt x="35993" y="17018"/>
                  </a:lnTo>
                  <a:lnTo>
                    <a:pt x="35970" y="16983"/>
                  </a:lnTo>
                  <a:lnTo>
                    <a:pt x="35947" y="16961"/>
                  </a:lnTo>
                  <a:lnTo>
                    <a:pt x="35913" y="16938"/>
                  </a:lnTo>
                  <a:lnTo>
                    <a:pt x="35879" y="16927"/>
                  </a:lnTo>
                  <a:lnTo>
                    <a:pt x="35833" y="16915"/>
                  </a:lnTo>
                  <a:lnTo>
                    <a:pt x="35833" y="14549"/>
                  </a:lnTo>
                  <a:lnTo>
                    <a:pt x="35902" y="14526"/>
                  </a:lnTo>
                  <a:lnTo>
                    <a:pt x="35959" y="14492"/>
                  </a:lnTo>
                  <a:lnTo>
                    <a:pt x="35993" y="14435"/>
                  </a:lnTo>
                  <a:lnTo>
                    <a:pt x="36004" y="14367"/>
                  </a:lnTo>
                  <a:lnTo>
                    <a:pt x="35993" y="14333"/>
                  </a:lnTo>
                  <a:lnTo>
                    <a:pt x="35981" y="14299"/>
                  </a:lnTo>
                  <a:lnTo>
                    <a:pt x="37983" y="13150"/>
                  </a:lnTo>
                  <a:lnTo>
                    <a:pt x="38018" y="13195"/>
                  </a:lnTo>
                  <a:lnTo>
                    <a:pt x="38063" y="13241"/>
                  </a:lnTo>
                  <a:lnTo>
                    <a:pt x="38131" y="13264"/>
                  </a:lnTo>
                  <a:lnTo>
                    <a:pt x="38256" y="13264"/>
                  </a:lnTo>
                  <a:lnTo>
                    <a:pt x="38313" y="13241"/>
                  </a:lnTo>
                  <a:lnTo>
                    <a:pt x="38359" y="13195"/>
                  </a:lnTo>
                  <a:lnTo>
                    <a:pt x="38404" y="13150"/>
                  </a:lnTo>
                  <a:close/>
                  <a:moveTo>
                    <a:pt x="43080" y="13116"/>
                  </a:moveTo>
                  <a:lnTo>
                    <a:pt x="45139" y="14310"/>
                  </a:lnTo>
                  <a:lnTo>
                    <a:pt x="45127" y="14367"/>
                  </a:lnTo>
                  <a:lnTo>
                    <a:pt x="45139" y="14424"/>
                  </a:lnTo>
                  <a:lnTo>
                    <a:pt x="45173" y="14481"/>
                  </a:lnTo>
                  <a:lnTo>
                    <a:pt x="45218" y="14515"/>
                  </a:lnTo>
                  <a:lnTo>
                    <a:pt x="45275" y="14538"/>
                  </a:lnTo>
                  <a:lnTo>
                    <a:pt x="45275" y="16949"/>
                  </a:lnTo>
                  <a:lnTo>
                    <a:pt x="45218" y="16972"/>
                  </a:lnTo>
                  <a:lnTo>
                    <a:pt x="45173" y="17006"/>
                  </a:lnTo>
                  <a:lnTo>
                    <a:pt x="45139" y="17063"/>
                  </a:lnTo>
                  <a:lnTo>
                    <a:pt x="45127" y="17120"/>
                  </a:lnTo>
                  <a:lnTo>
                    <a:pt x="45139" y="17177"/>
                  </a:lnTo>
                  <a:lnTo>
                    <a:pt x="43068" y="18371"/>
                  </a:lnTo>
                  <a:lnTo>
                    <a:pt x="43045" y="18337"/>
                  </a:lnTo>
                  <a:lnTo>
                    <a:pt x="43011" y="18326"/>
                  </a:lnTo>
                  <a:lnTo>
                    <a:pt x="42977" y="18303"/>
                  </a:lnTo>
                  <a:lnTo>
                    <a:pt x="42886" y="18303"/>
                  </a:lnTo>
                  <a:lnTo>
                    <a:pt x="42852" y="18326"/>
                  </a:lnTo>
                  <a:lnTo>
                    <a:pt x="42818" y="18348"/>
                  </a:lnTo>
                  <a:lnTo>
                    <a:pt x="42795" y="18371"/>
                  </a:lnTo>
                  <a:lnTo>
                    <a:pt x="40748" y="17200"/>
                  </a:lnTo>
                  <a:lnTo>
                    <a:pt x="40759" y="17165"/>
                  </a:lnTo>
                  <a:lnTo>
                    <a:pt x="40770" y="17120"/>
                  </a:lnTo>
                  <a:lnTo>
                    <a:pt x="40759" y="17086"/>
                  </a:lnTo>
                  <a:lnTo>
                    <a:pt x="40748" y="17052"/>
                  </a:lnTo>
                  <a:lnTo>
                    <a:pt x="40736" y="17018"/>
                  </a:lnTo>
                  <a:lnTo>
                    <a:pt x="40714" y="16983"/>
                  </a:lnTo>
                  <a:lnTo>
                    <a:pt x="40657" y="16938"/>
                  </a:lnTo>
                  <a:lnTo>
                    <a:pt x="40623" y="16927"/>
                  </a:lnTo>
                  <a:lnTo>
                    <a:pt x="40577" y="16927"/>
                  </a:lnTo>
                  <a:lnTo>
                    <a:pt x="40577" y="14617"/>
                  </a:lnTo>
                  <a:lnTo>
                    <a:pt x="40623" y="14606"/>
                  </a:lnTo>
                  <a:lnTo>
                    <a:pt x="40668" y="14595"/>
                  </a:lnTo>
                  <a:lnTo>
                    <a:pt x="40714" y="14572"/>
                  </a:lnTo>
                  <a:lnTo>
                    <a:pt x="40748" y="14538"/>
                  </a:lnTo>
                  <a:lnTo>
                    <a:pt x="40770" y="14504"/>
                  </a:lnTo>
                  <a:lnTo>
                    <a:pt x="40793" y="14458"/>
                  </a:lnTo>
                  <a:lnTo>
                    <a:pt x="40805" y="14413"/>
                  </a:lnTo>
                  <a:lnTo>
                    <a:pt x="40805" y="14367"/>
                  </a:lnTo>
                  <a:lnTo>
                    <a:pt x="40805" y="14310"/>
                  </a:lnTo>
                  <a:lnTo>
                    <a:pt x="40782" y="14265"/>
                  </a:lnTo>
                  <a:lnTo>
                    <a:pt x="42772" y="13116"/>
                  </a:lnTo>
                  <a:lnTo>
                    <a:pt x="42807" y="13150"/>
                  </a:lnTo>
                  <a:lnTo>
                    <a:pt x="42841" y="13173"/>
                  </a:lnTo>
                  <a:lnTo>
                    <a:pt x="42886" y="13195"/>
                  </a:lnTo>
                  <a:lnTo>
                    <a:pt x="42932" y="13207"/>
                  </a:lnTo>
                  <a:lnTo>
                    <a:pt x="42977" y="13195"/>
                  </a:lnTo>
                  <a:lnTo>
                    <a:pt x="43023" y="13184"/>
                  </a:lnTo>
                  <a:lnTo>
                    <a:pt x="43057" y="13150"/>
                  </a:lnTo>
                  <a:lnTo>
                    <a:pt x="43080" y="13116"/>
                  </a:lnTo>
                  <a:close/>
                  <a:moveTo>
                    <a:pt x="54990" y="17256"/>
                  </a:moveTo>
                  <a:lnTo>
                    <a:pt x="56912" y="18371"/>
                  </a:lnTo>
                  <a:lnTo>
                    <a:pt x="56901" y="18417"/>
                  </a:lnTo>
                  <a:lnTo>
                    <a:pt x="56889" y="18474"/>
                  </a:lnTo>
                  <a:lnTo>
                    <a:pt x="56889" y="18519"/>
                  </a:lnTo>
                  <a:lnTo>
                    <a:pt x="56912" y="18565"/>
                  </a:lnTo>
                  <a:lnTo>
                    <a:pt x="56935" y="18610"/>
                  </a:lnTo>
                  <a:lnTo>
                    <a:pt x="56958" y="18656"/>
                  </a:lnTo>
                  <a:lnTo>
                    <a:pt x="56992" y="18678"/>
                  </a:lnTo>
                  <a:lnTo>
                    <a:pt x="57037" y="18712"/>
                  </a:lnTo>
                  <a:lnTo>
                    <a:pt x="57083" y="18724"/>
                  </a:lnTo>
                  <a:lnTo>
                    <a:pt x="57128" y="18735"/>
                  </a:lnTo>
                  <a:lnTo>
                    <a:pt x="57128" y="20976"/>
                  </a:lnTo>
                  <a:lnTo>
                    <a:pt x="57083" y="20988"/>
                  </a:lnTo>
                  <a:lnTo>
                    <a:pt x="57037" y="21010"/>
                  </a:lnTo>
                  <a:lnTo>
                    <a:pt x="57003" y="21033"/>
                  </a:lnTo>
                  <a:lnTo>
                    <a:pt x="56969" y="21056"/>
                  </a:lnTo>
                  <a:lnTo>
                    <a:pt x="56935" y="21101"/>
                  </a:lnTo>
                  <a:lnTo>
                    <a:pt x="56912" y="21135"/>
                  </a:lnTo>
                  <a:lnTo>
                    <a:pt x="56901" y="21181"/>
                  </a:lnTo>
                  <a:lnTo>
                    <a:pt x="56901" y="21226"/>
                  </a:lnTo>
                  <a:lnTo>
                    <a:pt x="56901" y="21283"/>
                  </a:lnTo>
                  <a:lnTo>
                    <a:pt x="56912" y="21329"/>
                  </a:lnTo>
                  <a:lnTo>
                    <a:pt x="54956" y="22455"/>
                  </a:lnTo>
                  <a:lnTo>
                    <a:pt x="54921" y="22421"/>
                  </a:lnTo>
                  <a:lnTo>
                    <a:pt x="54887" y="22387"/>
                  </a:lnTo>
                  <a:lnTo>
                    <a:pt x="54830" y="22364"/>
                  </a:lnTo>
                  <a:lnTo>
                    <a:pt x="54728" y="22364"/>
                  </a:lnTo>
                  <a:lnTo>
                    <a:pt x="54682" y="22387"/>
                  </a:lnTo>
                  <a:lnTo>
                    <a:pt x="54637" y="22421"/>
                  </a:lnTo>
                  <a:lnTo>
                    <a:pt x="54603" y="22455"/>
                  </a:lnTo>
                  <a:lnTo>
                    <a:pt x="52589" y="21295"/>
                  </a:lnTo>
                  <a:lnTo>
                    <a:pt x="52601" y="21226"/>
                  </a:lnTo>
                  <a:lnTo>
                    <a:pt x="52589" y="21158"/>
                  </a:lnTo>
                  <a:lnTo>
                    <a:pt x="52555" y="21101"/>
                  </a:lnTo>
                  <a:lnTo>
                    <a:pt x="52498" y="21067"/>
                  </a:lnTo>
                  <a:lnTo>
                    <a:pt x="52430" y="21044"/>
                  </a:lnTo>
                  <a:lnTo>
                    <a:pt x="52430" y="18690"/>
                  </a:lnTo>
                  <a:lnTo>
                    <a:pt x="52476" y="18678"/>
                  </a:lnTo>
                  <a:lnTo>
                    <a:pt x="52510" y="18667"/>
                  </a:lnTo>
                  <a:lnTo>
                    <a:pt x="52544" y="18644"/>
                  </a:lnTo>
                  <a:lnTo>
                    <a:pt x="52567" y="18621"/>
                  </a:lnTo>
                  <a:lnTo>
                    <a:pt x="52601" y="18587"/>
                  </a:lnTo>
                  <a:lnTo>
                    <a:pt x="52612" y="18553"/>
                  </a:lnTo>
                  <a:lnTo>
                    <a:pt x="52624" y="18519"/>
                  </a:lnTo>
                  <a:lnTo>
                    <a:pt x="52624" y="18474"/>
                  </a:lnTo>
                  <a:lnTo>
                    <a:pt x="52624" y="18428"/>
                  </a:lnTo>
                  <a:lnTo>
                    <a:pt x="52612" y="18383"/>
                  </a:lnTo>
                  <a:lnTo>
                    <a:pt x="54569" y="17256"/>
                  </a:lnTo>
                  <a:lnTo>
                    <a:pt x="54614" y="17302"/>
                  </a:lnTo>
                  <a:lnTo>
                    <a:pt x="54660" y="17336"/>
                  </a:lnTo>
                  <a:lnTo>
                    <a:pt x="54717" y="17359"/>
                  </a:lnTo>
                  <a:lnTo>
                    <a:pt x="54785" y="17370"/>
                  </a:lnTo>
                  <a:lnTo>
                    <a:pt x="54842" y="17359"/>
                  </a:lnTo>
                  <a:lnTo>
                    <a:pt x="54899" y="17336"/>
                  </a:lnTo>
                  <a:lnTo>
                    <a:pt x="54956" y="17302"/>
                  </a:lnTo>
                  <a:lnTo>
                    <a:pt x="54990" y="17256"/>
                  </a:lnTo>
                  <a:close/>
                  <a:moveTo>
                    <a:pt x="45446" y="17222"/>
                  </a:moveTo>
                  <a:lnTo>
                    <a:pt x="47436" y="18371"/>
                  </a:lnTo>
                  <a:lnTo>
                    <a:pt x="47414" y="18417"/>
                  </a:lnTo>
                  <a:lnTo>
                    <a:pt x="47414" y="18474"/>
                  </a:lnTo>
                  <a:lnTo>
                    <a:pt x="47414" y="18519"/>
                  </a:lnTo>
                  <a:lnTo>
                    <a:pt x="47425" y="18576"/>
                  </a:lnTo>
                  <a:lnTo>
                    <a:pt x="47448" y="18610"/>
                  </a:lnTo>
                  <a:lnTo>
                    <a:pt x="47482" y="18656"/>
                  </a:lnTo>
                  <a:lnTo>
                    <a:pt x="47516" y="18678"/>
                  </a:lnTo>
                  <a:lnTo>
                    <a:pt x="47550" y="18712"/>
                  </a:lnTo>
                  <a:lnTo>
                    <a:pt x="47596" y="18724"/>
                  </a:lnTo>
                  <a:lnTo>
                    <a:pt x="47641" y="18735"/>
                  </a:lnTo>
                  <a:lnTo>
                    <a:pt x="47641" y="21033"/>
                  </a:lnTo>
                  <a:lnTo>
                    <a:pt x="47573" y="21056"/>
                  </a:lnTo>
                  <a:lnTo>
                    <a:pt x="47527" y="21101"/>
                  </a:lnTo>
                  <a:lnTo>
                    <a:pt x="47482" y="21158"/>
                  </a:lnTo>
                  <a:lnTo>
                    <a:pt x="47470" y="21192"/>
                  </a:lnTo>
                  <a:lnTo>
                    <a:pt x="47470" y="21226"/>
                  </a:lnTo>
                  <a:lnTo>
                    <a:pt x="47482" y="21295"/>
                  </a:lnTo>
                  <a:lnTo>
                    <a:pt x="45468" y="22455"/>
                  </a:lnTo>
                  <a:lnTo>
                    <a:pt x="45434" y="22421"/>
                  </a:lnTo>
                  <a:lnTo>
                    <a:pt x="45400" y="22398"/>
                  </a:lnTo>
                  <a:lnTo>
                    <a:pt x="45355" y="22375"/>
                  </a:lnTo>
                  <a:lnTo>
                    <a:pt x="45252" y="22375"/>
                  </a:lnTo>
                  <a:lnTo>
                    <a:pt x="45207" y="22398"/>
                  </a:lnTo>
                  <a:lnTo>
                    <a:pt x="45161" y="22421"/>
                  </a:lnTo>
                  <a:lnTo>
                    <a:pt x="45139" y="22466"/>
                  </a:lnTo>
                  <a:lnTo>
                    <a:pt x="43148" y="21317"/>
                  </a:lnTo>
                  <a:lnTo>
                    <a:pt x="43159" y="21272"/>
                  </a:lnTo>
                  <a:lnTo>
                    <a:pt x="43159" y="21226"/>
                  </a:lnTo>
                  <a:lnTo>
                    <a:pt x="43159" y="21192"/>
                  </a:lnTo>
                  <a:lnTo>
                    <a:pt x="43148" y="21147"/>
                  </a:lnTo>
                  <a:lnTo>
                    <a:pt x="43125" y="21113"/>
                  </a:lnTo>
                  <a:lnTo>
                    <a:pt x="43102" y="21079"/>
                  </a:lnTo>
                  <a:lnTo>
                    <a:pt x="43068" y="21044"/>
                  </a:lnTo>
                  <a:lnTo>
                    <a:pt x="43034" y="21022"/>
                  </a:lnTo>
                  <a:lnTo>
                    <a:pt x="42989" y="21010"/>
                  </a:lnTo>
                  <a:lnTo>
                    <a:pt x="42954" y="20999"/>
                  </a:lnTo>
                  <a:lnTo>
                    <a:pt x="42954" y="18644"/>
                  </a:lnTo>
                  <a:lnTo>
                    <a:pt x="43011" y="18621"/>
                  </a:lnTo>
                  <a:lnTo>
                    <a:pt x="43057" y="18587"/>
                  </a:lnTo>
                  <a:lnTo>
                    <a:pt x="43091" y="18542"/>
                  </a:lnTo>
                  <a:lnTo>
                    <a:pt x="43102" y="18474"/>
                  </a:lnTo>
                  <a:lnTo>
                    <a:pt x="43091" y="18405"/>
                  </a:lnTo>
                  <a:lnTo>
                    <a:pt x="45150" y="17222"/>
                  </a:lnTo>
                  <a:lnTo>
                    <a:pt x="45184" y="17256"/>
                  </a:lnTo>
                  <a:lnTo>
                    <a:pt x="45218" y="17279"/>
                  </a:lnTo>
                  <a:lnTo>
                    <a:pt x="45252" y="17291"/>
                  </a:lnTo>
                  <a:lnTo>
                    <a:pt x="45298" y="17302"/>
                  </a:lnTo>
                  <a:lnTo>
                    <a:pt x="45343" y="17291"/>
                  </a:lnTo>
                  <a:lnTo>
                    <a:pt x="45389" y="17279"/>
                  </a:lnTo>
                  <a:lnTo>
                    <a:pt x="45423" y="17256"/>
                  </a:lnTo>
                  <a:lnTo>
                    <a:pt x="45446" y="17222"/>
                  </a:lnTo>
                  <a:close/>
                  <a:moveTo>
                    <a:pt x="49825" y="17256"/>
                  </a:moveTo>
                  <a:lnTo>
                    <a:pt x="49859" y="17313"/>
                  </a:lnTo>
                  <a:lnTo>
                    <a:pt x="49916" y="17347"/>
                  </a:lnTo>
                  <a:lnTo>
                    <a:pt x="49973" y="17370"/>
                  </a:lnTo>
                  <a:lnTo>
                    <a:pt x="50041" y="17382"/>
                  </a:lnTo>
                  <a:lnTo>
                    <a:pt x="50110" y="17370"/>
                  </a:lnTo>
                  <a:lnTo>
                    <a:pt x="50166" y="17347"/>
                  </a:lnTo>
                  <a:lnTo>
                    <a:pt x="50223" y="17313"/>
                  </a:lnTo>
                  <a:lnTo>
                    <a:pt x="50257" y="17268"/>
                  </a:lnTo>
                  <a:lnTo>
                    <a:pt x="52214" y="18394"/>
                  </a:lnTo>
                  <a:lnTo>
                    <a:pt x="52203" y="18428"/>
                  </a:lnTo>
                  <a:lnTo>
                    <a:pt x="52191" y="18474"/>
                  </a:lnTo>
                  <a:lnTo>
                    <a:pt x="52203" y="18519"/>
                  </a:lnTo>
                  <a:lnTo>
                    <a:pt x="52214" y="18553"/>
                  </a:lnTo>
                  <a:lnTo>
                    <a:pt x="52225" y="18587"/>
                  </a:lnTo>
                  <a:lnTo>
                    <a:pt x="52248" y="18621"/>
                  </a:lnTo>
                  <a:lnTo>
                    <a:pt x="52282" y="18644"/>
                  </a:lnTo>
                  <a:lnTo>
                    <a:pt x="52316" y="18667"/>
                  </a:lnTo>
                  <a:lnTo>
                    <a:pt x="52351" y="18678"/>
                  </a:lnTo>
                  <a:lnTo>
                    <a:pt x="52385" y="18690"/>
                  </a:lnTo>
                  <a:lnTo>
                    <a:pt x="52385" y="21044"/>
                  </a:lnTo>
                  <a:lnTo>
                    <a:pt x="52316" y="21067"/>
                  </a:lnTo>
                  <a:lnTo>
                    <a:pt x="52271" y="21101"/>
                  </a:lnTo>
                  <a:lnTo>
                    <a:pt x="52237" y="21158"/>
                  </a:lnTo>
                  <a:lnTo>
                    <a:pt x="52225" y="21226"/>
                  </a:lnTo>
                  <a:lnTo>
                    <a:pt x="52237" y="21295"/>
                  </a:lnTo>
                  <a:lnTo>
                    <a:pt x="50201" y="22466"/>
                  </a:lnTo>
                  <a:lnTo>
                    <a:pt x="50166" y="22432"/>
                  </a:lnTo>
                  <a:lnTo>
                    <a:pt x="50132" y="22398"/>
                  </a:lnTo>
                  <a:lnTo>
                    <a:pt x="50087" y="22387"/>
                  </a:lnTo>
                  <a:lnTo>
                    <a:pt x="50041" y="22375"/>
                  </a:lnTo>
                  <a:lnTo>
                    <a:pt x="49996" y="22387"/>
                  </a:lnTo>
                  <a:lnTo>
                    <a:pt x="49950" y="22398"/>
                  </a:lnTo>
                  <a:lnTo>
                    <a:pt x="49905" y="22432"/>
                  </a:lnTo>
                  <a:lnTo>
                    <a:pt x="49882" y="22466"/>
                  </a:lnTo>
                  <a:lnTo>
                    <a:pt x="47857" y="21295"/>
                  </a:lnTo>
                  <a:lnTo>
                    <a:pt x="47869" y="21226"/>
                  </a:lnTo>
                  <a:lnTo>
                    <a:pt x="47869" y="21192"/>
                  </a:lnTo>
                  <a:lnTo>
                    <a:pt x="47857" y="21158"/>
                  </a:lnTo>
                  <a:lnTo>
                    <a:pt x="47823" y="21101"/>
                  </a:lnTo>
                  <a:lnTo>
                    <a:pt x="47766" y="21056"/>
                  </a:lnTo>
                  <a:lnTo>
                    <a:pt x="47732" y="21044"/>
                  </a:lnTo>
                  <a:lnTo>
                    <a:pt x="47687" y="21033"/>
                  </a:lnTo>
                  <a:lnTo>
                    <a:pt x="47687" y="18735"/>
                  </a:lnTo>
                  <a:lnTo>
                    <a:pt x="47744" y="18724"/>
                  </a:lnTo>
                  <a:lnTo>
                    <a:pt x="47789" y="18712"/>
                  </a:lnTo>
                  <a:lnTo>
                    <a:pt x="47823" y="18690"/>
                  </a:lnTo>
                  <a:lnTo>
                    <a:pt x="47869" y="18656"/>
                  </a:lnTo>
                  <a:lnTo>
                    <a:pt x="47891" y="18610"/>
                  </a:lnTo>
                  <a:lnTo>
                    <a:pt x="47914" y="18576"/>
                  </a:lnTo>
                  <a:lnTo>
                    <a:pt x="47926" y="18519"/>
                  </a:lnTo>
                  <a:lnTo>
                    <a:pt x="47937" y="18474"/>
                  </a:lnTo>
                  <a:lnTo>
                    <a:pt x="47926" y="18417"/>
                  </a:lnTo>
                  <a:lnTo>
                    <a:pt x="47914" y="18360"/>
                  </a:lnTo>
                  <a:lnTo>
                    <a:pt x="49825" y="17256"/>
                  </a:lnTo>
                  <a:close/>
                  <a:moveTo>
                    <a:pt x="59301" y="17256"/>
                  </a:moveTo>
                  <a:lnTo>
                    <a:pt x="59346" y="17313"/>
                  </a:lnTo>
                  <a:lnTo>
                    <a:pt x="59392" y="17347"/>
                  </a:lnTo>
                  <a:lnTo>
                    <a:pt x="59460" y="17370"/>
                  </a:lnTo>
                  <a:lnTo>
                    <a:pt x="59517" y="17382"/>
                  </a:lnTo>
                  <a:lnTo>
                    <a:pt x="59585" y="17370"/>
                  </a:lnTo>
                  <a:lnTo>
                    <a:pt x="59654" y="17347"/>
                  </a:lnTo>
                  <a:lnTo>
                    <a:pt x="59699" y="17313"/>
                  </a:lnTo>
                  <a:lnTo>
                    <a:pt x="59745" y="17268"/>
                  </a:lnTo>
                  <a:lnTo>
                    <a:pt x="61656" y="18371"/>
                  </a:lnTo>
                  <a:lnTo>
                    <a:pt x="61644" y="18417"/>
                  </a:lnTo>
                  <a:lnTo>
                    <a:pt x="61633" y="18474"/>
                  </a:lnTo>
                  <a:lnTo>
                    <a:pt x="61644" y="18519"/>
                  </a:lnTo>
                  <a:lnTo>
                    <a:pt x="61656" y="18565"/>
                  </a:lnTo>
                  <a:lnTo>
                    <a:pt x="61678" y="18610"/>
                  </a:lnTo>
                  <a:lnTo>
                    <a:pt x="61701" y="18644"/>
                  </a:lnTo>
                  <a:lnTo>
                    <a:pt x="61735" y="18678"/>
                  </a:lnTo>
                  <a:lnTo>
                    <a:pt x="61781" y="18701"/>
                  </a:lnTo>
                  <a:lnTo>
                    <a:pt x="61826" y="18712"/>
                  </a:lnTo>
                  <a:lnTo>
                    <a:pt x="61872" y="18724"/>
                  </a:lnTo>
                  <a:lnTo>
                    <a:pt x="61872" y="20999"/>
                  </a:lnTo>
                  <a:lnTo>
                    <a:pt x="61826" y="21010"/>
                  </a:lnTo>
                  <a:lnTo>
                    <a:pt x="61781" y="21022"/>
                  </a:lnTo>
                  <a:lnTo>
                    <a:pt x="61747" y="21044"/>
                  </a:lnTo>
                  <a:lnTo>
                    <a:pt x="61712" y="21067"/>
                  </a:lnTo>
                  <a:lnTo>
                    <a:pt x="61690" y="21101"/>
                  </a:lnTo>
                  <a:lnTo>
                    <a:pt x="61667" y="21147"/>
                  </a:lnTo>
                  <a:lnTo>
                    <a:pt x="61656" y="21181"/>
                  </a:lnTo>
                  <a:lnTo>
                    <a:pt x="61656" y="21226"/>
                  </a:lnTo>
                  <a:lnTo>
                    <a:pt x="61656" y="21272"/>
                  </a:lnTo>
                  <a:lnTo>
                    <a:pt x="61667" y="21317"/>
                  </a:lnTo>
                  <a:lnTo>
                    <a:pt x="59676" y="22466"/>
                  </a:lnTo>
                  <a:lnTo>
                    <a:pt x="59642" y="22432"/>
                  </a:lnTo>
                  <a:lnTo>
                    <a:pt x="59608" y="22409"/>
                  </a:lnTo>
                  <a:lnTo>
                    <a:pt x="59563" y="22398"/>
                  </a:lnTo>
                  <a:lnTo>
                    <a:pt x="59517" y="22387"/>
                  </a:lnTo>
                  <a:lnTo>
                    <a:pt x="59472" y="22398"/>
                  </a:lnTo>
                  <a:lnTo>
                    <a:pt x="59437" y="22409"/>
                  </a:lnTo>
                  <a:lnTo>
                    <a:pt x="59392" y="22432"/>
                  </a:lnTo>
                  <a:lnTo>
                    <a:pt x="59369" y="22466"/>
                  </a:lnTo>
                  <a:lnTo>
                    <a:pt x="57390" y="21329"/>
                  </a:lnTo>
                  <a:lnTo>
                    <a:pt x="57401" y="21283"/>
                  </a:lnTo>
                  <a:lnTo>
                    <a:pt x="57401" y="21226"/>
                  </a:lnTo>
                  <a:lnTo>
                    <a:pt x="57401" y="21181"/>
                  </a:lnTo>
                  <a:lnTo>
                    <a:pt x="57390" y="21135"/>
                  </a:lnTo>
                  <a:lnTo>
                    <a:pt x="57367" y="21101"/>
                  </a:lnTo>
                  <a:lnTo>
                    <a:pt x="57333" y="21056"/>
                  </a:lnTo>
                  <a:lnTo>
                    <a:pt x="57299" y="21033"/>
                  </a:lnTo>
                  <a:lnTo>
                    <a:pt x="57265" y="20999"/>
                  </a:lnTo>
                  <a:lnTo>
                    <a:pt x="57219" y="20988"/>
                  </a:lnTo>
                  <a:lnTo>
                    <a:pt x="57174" y="20976"/>
                  </a:lnTo>
                  <a:lnTo>
                    <a:pt x="57174" y="18735"/>
                  </a:lnTo>
                  <a:lnTo>
                    <a:pt x="57219" y="18724"/>
                  </a:lnTo>
                  <a:lnTo>
                    <a:pt x="57265" y="18712"/>
                  </a:lnTo>
                  <a:lnTo>
                    <a:pt x="57310" y="18678"/>
                  </a:lnTo>
                  <a:lnTo>
                    <a:pt x="57344" y="18656"/>
                  </a:lnTo>
                  <a:lnTo>
                    <a:pt x="57367" y="18610"/>
                  </a:lnTo>
                  <a:lnTo>
                    <a:pt x="57390" y="18576"/>
                  </a:lnTo>
                  <a:lnTo>
                    <a:pt x="57413" y="18519"/>
                  </a:lnTo>
                  <a:lnTo>
                    <a:pt x="57413" y="18474"/>
                  </a:lnTo>
                  <a:lnTo>
                    <a:pt x="57413" y="18417"/>
                  </a:lnTo>
                  <a:lnTo>
                    <a:pt x="57390" y="18360"/>
                  </a:lnTo>
                  <a:lnTo>
                    <a:pt x="59301" y="17256"/>
                  </a:lnTo>
                  <a:close/>
                  <a:moveTo>
                    <a:pt x="33604" y="21329"/>
                  </a:moveTo>
                  <a:lnTo>
                    <a:pt x="35651" y="22512"/>
                  </a:lnTo>
                  <a:lnTo>
                    <a:pt x="35640" y="22580"/>
                  </a:lnTo>
                  <a:lnTo>
                    <a:pt x="35651" y="22637"/>
                  </a:lnTo>
                  <a:lnTo>
                    <a:pt x="35686" y="22694"/>
                  </a:lnTo>
                  <a:lnTo>
                    <a:pt x="35731" y="22739"/>
                  </a:lnTo>
                  <a:lnTo>
                    <a:pt x="35788" y="22762"/>
                  </a:lnTo>
                  <a:lnTo>
                    <a:pt x="35788" y="25105"/>
                  </a:lnTo>
                  <a:lnTo>
                    <a:pt x="35754" y="25117"/>
                  </a:lnTo>
                  <a:lnTo>
                    <a:pt x="35720" y="25140"/>
                  </a:lnTo>
                  <a:lnTo>
                    <a:pt x="35686" y="25162"/>
                  </a:lnTo>
                  <a:lnTo>
                    <a:pt x="35651" y="25185"/>
                  </a:lnTo>
                  <a:lnTo>
                    <a:pt x="35629" y="25219"/>
                  </a:lnTo>
                  <a:lnTo>
                    <a:pt x="35606" y="25253"/>
                  </a:lnTo>
                  <a:lnTo>
                    <a:pt x="35595" y="25287"/>
                  </a:lnTo>
                  <a:lnTo>
                    <a:pt x="35595" y="25333"/>
                  </a:lnTo>
                  <a:lnTo>
                    <a:pt x="35595" y="25378"/>
                  </a:lnTo>
                  <a:lnTo>
                    <a:pt x="35606" y="25413"/>
                  </a:lnTo>
                  <a:lnTo>
                    <a:pt x="33661" y="26539"/>
                  </a:lnTo>
                  <a:lnTo>
                    <a:pt x="33615" y="26493"/>
                  </a:lnTo>
                  <a:lnTo>
                    <a:pt x="33570" y="26459"/>
                  </a:lnTo>
                  <a:lnTo>
                    <a:pt x="33513" y="26436"/>
                  </a:lnTo>
                  <a:lnTo>
                    <a:pt x="33388" y="26436"/>
                  </a:lnTo>
                  <a:lnTo>
                    <a:pt x="33331" y="26459"/>
                  </a:lnTo>
                  <a:lnTo>
                    <a:pt x="33285" y="26493"/>
                  </a:lnTo>
                  <a:lnTo>
                    <a:pt x="33240" y="26550"/>
                  </a:lnTo>
                  <a:lnTo>
                    <a:pt x="31283" y="25413"/>
                  </a:lnTo>
                  <a:lnTo>
                    <a:pt x="31295" y="25378"/>
                  </a:lnTo>
                  <a:lnTo>
                    <a:pt x="31295" y="25333"/>
                  </a:lnTo>
                  <a:lnTo>
                    <a:pt x="31295" y="25299"/>
                  </a:lnTo>
                  <a:lnTo>
                    <a:pt x="31283" y="25253"/>
                  </a:lnTo>
                  <a:lnTo>
                    <a:pt x="31261" y="25219"/>
                  </a:lnTo>
                  <a:lnTo>
                    <a:pt x="31238" y="25185"/>
                  </a:lnTo>
                  <a:lnTo>
                    <a:pt x="31215" y="25162"/>
                  </a:lnTo>
                  <a:lnTo>
                    <a:pt x="31181" y="25140"/>
                  </a:lnTo>
                  <a:lnTo>
                    <a:pt x="31135" y="25128"/>
                  </a:lnTo>
                  <a:lnTo>
                    <a:pt x="31101" y="25117"/>
                  </a:lnTo>
                  <a:lnTo>
                    <a:pt x="31101" y="22796"/>
                  </a:lnTo>
                  <a:lnTo>
                    <a:pt x="31135" y="22785"/>
                  </a:lnTo>
                  <a:lnTo>
                    <a:pt x="31181" y="22774"/>
                  </a:lnTo>
                  <a:lnTo>
                    <a:pt x="31215" y="22751"/>
                  </a:lnTo>
                  <a:lnTo>
                    <a:pt x="31238" y="22728"/>
                  </a:lnTo>
                  <a:lnTo>
                    <a:pt x="31261" y="22694"/>
                  </a:lnTo>
                  <a:lnTo>
                    <a:pt x="31283" y="22660"/>
                  </a:lnTo>
                  <a:lnTo>
                    <a:pt x="31295" y="22614"/>
                  </a:lnTo>
                  <a:lnTo>
                    <a:pt x="31295" y="22580"/>
                  </a:lnTo>
                  <a:lnTo>
                    <a:pt x="31295" y="22535"/>
                  </a:lnTo>
                  <a:lnTo>
                    <a:pt x="31283" y="22489"/>
                  </a:lnTo>
                  <a:lnTo>
                    <a:pt x="33297" y="21329"/>
                  </a:lnTo>
                  <a:lnTo>
                    <a:pt x="33320" y="21363"/>
                  </a:lnTo>
                  <a:lnTo>
                    <a:pt x="33365" y="21397"/>
                  </a:lnTo>
                  <a:lnTo>
                    <a:pt x="33399" y="21408"/>
                  </a:lnTo>
                  <a:lnTo>
                    <a:pt x="33456" y="21420"/>
                  </a:lnTo>
                  <a:lnTo>
                    <a:pt x="33502" y="21408"/>
                  </a:lnTo>
                  <a:lnTo>
                    <a:pt x="33536" y="21397"/>
                  </a:lnTo>
                  <a:lnTo>
                    <a:pt x="33581" y="21363"/>
                  </a:lnTo>
                  <a:lnTo>
                    <a:pt x="33604" y="21329"/>
                  </a:lnTo>
                  <a:close/>
                  <a:moveTo>
                    <a:pt x="52567" y="21329"/>
                  </a:moveTo>
                  <a:lnTo>
                    <a:pt x="54580" y="22500"/>
                  </a:lnTo>
                  <a:lnTo>
                    <a:pt x="54569" y="22535"/>
                  </a:lnTo>
                  <a:lnTo>
                    <a:pt x="54569" y="22580"/>
                  </a:lnTo>
                  <a:lnTo>
                    <a:pt x="54569" y="22614"/>
                  </a:lnTo>
                  <a:lnTo>
                    <a:pt x="54580" y="22660"/>
                  </a:lnTo>
                  <a:lnTo>
                    <a:pt x="54603" y="22694"/>
                  </a:lnTo>
                  <a:lnTo>
                    <a:pt x="54626" y="22717"/>
                  </a:lnTo>
                  <a:lnTo>
                    <a:pt x="54648" y="22751"/>
                  </a:lnTo>
                  <a:lnTo>
                    <a:pt x="54682" y="22774"/>
                  </a:lnTo>
                  <a:lnTo>
                    <a:pt x="54717" y="22785"/>
                  </a:lnTo>
                  <a:lnTo>
                    <a:pt x="54762" y="22796"/>
                  </a:lnTo>
                  <a:lnTo>
                    <a:pt x="54762" y="25105"/>
                  </a:lnTo>
                  <a:lnTo>
                    <a:pt x="54717" y="25117"/>
                  </a:lnTo>
                  <a:lnTo>
                    <a:pt x="54682" y="25140"/>
                  </a:lnTo>
                  <a:lnTo>
                    <a:pt x="54637" y="25151"/>
                  </a:lnTo>
                  <a:lnTo>
                    <a:pt x="54614" y="25185"/>
                  </a:lnTo>
                  <a:lnTo>
                    <a:pt x="54591" y="25219"/>
                  </a:lnTo>
                  <a:lnTo>
                    <a:pt x="54569" y="25253"/>
                  </a:lnTo>
                  <a:lnTo>
                    <a:pt x="54557" y="25287"/>
                  </a:lnTo>
                  <a:lnTo>
                    <a:pt x="54557" y="25333"/>
                  </a:lnTo>
                  <a:lnTo>
                    <a:pt x="54557" y="25378"/>
                  </a:lnTo>
                  <a:lnTo>
                    <a:pt x="54569" y="25413"/>
                  </a:lnTo>
                  <a:lnTo>
                    <a:pt x="52612" y="26539"/>
                  </a:lnTo>
                  <a:lnTo>
                    <a:pt x="52578" y="26505"/>
                  </a:lnTo>
                  <a:lnTo>
                    <a:pt x="52533" y="26471"/>
                  </a:lnTo>
                  <a:lnTo>
                    <a:pt x="52476" y="26448"/>
                  </a:lnTo>
                  <a:lnTo>
                    <a:pt x="52407" y="26436"/>
                  </a:lnTo>
                  <a:lnTo>
                    <a:pt x="52351" y="26448"/>
                  </a:lnTo>
                  <a:lnTo>
                    <a:pt x="52294" y="26471"/>
                  </a:lnTo>
                  <a:lnTo>
                    <a:pt x="52248" y="26505"/>
                  </a:lnTo>
                  <a:lnTo>
                    <a:pt x="52203" y="26550"/>
                  </a:lnTo>
                  <a:lnTo>
                    <a:pt x="50257" y="25424"/>
                  </a:lnTo>
                  <a:lnTo>
                    <a:pt x="50280" y="25378"/>
                  </a:lnTo>
                  <a:lnTo>
                    <a:pt x="50280" y="25333"/>
                  </a:lnTo>
                  <a:lnTo>
                    <a:pt x="50280" y="25287"/>
                  </a:lnTo>
                  <a:lnTo>
                    <a:pt x="50257" y="25242"/>
                  </a:lnTo>
                  <a:lnTo>
                    <a:pt x="50246" y="25208"/>
                  </a:lnTo>
                  <a:lnTo>
                    <a:pt x="50212" y="25174"/>
                  </a:lnTo>
                  <a:lnTo>
                    <a:pt x="50189" y="25151"/>
                  </a:lnTo>
                  <a:lnTo>
                    <a:pt x="50144" y="25128"/>
                  </a:lnTo>
                  <a:lnTo>
                    <a:pt x="50110" y="25105"/>
                  </a:lnTo>
                  <a:lnTo>
                    <a:pt x="50064" y="25094"/>
                  </a:lnTo>
                  <a:lnTo>
                    <a:pt x="50064" y="22774"/>
                  </a:lnTo>
                  <a:lnTo>
                    <a:pt x="50098" y="22762"/>
                  </a:lnTo>
                  <a:lnTo>
                    <a:pt x="50132" y="22751"/>
                  </a:lnTo>
                  <a:lnTo>
                    <a:pt x="50189" y="22717"/>
                  </a:lnTo>
                  <a:lnTo>
                    <a:pt x="50223" y="22648"/>
                  </a:lnTo>
                  <a:lnTo>
                    <a:pt x="50235" y="22614"/>
                  </a:lnTo>
                  <a:lnTo>
                    <a:pt x="50246" y="22580"/>
                  </a:lnTo>
                  <a:lnTo>
                    <a:pt x="50235" y="22535"/>
                  </a:lnTo>
                  <a:lnTo>
                    <a:pt x="50223" y="22500"/>
                  </a:lnTo>
                  <a:lnTo>
                    <a:pt x="52248" y="21329"/>
                  </a:lnTo>
                  <a:lnTo>
                    <a:pt x="52282" y="21363"/>
                  </a:lnTo>
                  <a:lnTo>
                    <a:pt x="52316" y="21397"/>
                  </a:lnTo>
                  <a:lnTo>
                    <a:pt x="52362" y="21408"/>
                  </a:lnTo>
                  <a:lnTo>
                    <a:pt x="52407" y="21420"/>
                  </a:lnTo>
                  <a:lnTo>
                    <a:pt x="52464" y="21408"/>
                  </a:lnTo>
                  <a:lnTo>
                    <a:pt x="52498" y="21397"/>
                  </a:lnTo>
                  <a:lnTo>
                    <a:pt x="52544" y="21374"/>
                  </a:lnTo>
                  <a:lnTo>
                    <a:pt x="52567" y="21329"/>
                  </a:lnTo>
                  <a:close/>
                  <a:moveTo>
                    <a:pt x="43125" y="21352"/>
                  </a:moveTo>
                  <a:lnTo>
                    <a:pt x="45116" y="22500"/>
                  </a:lnTo>
                  <a:lnTo>
                    <a:pt x="45104" y="22535"/>
                  </a:lnTo>
                  <a:lnTo>
                    <a:pt x="45093" y="22580"/>
                  </a:lnTo>
                  <a:lnTo>
                    <a:pt x="45104" y="22614"/>
                  </a:lnTo>
                  <a:lnTo>
                    <a:pt x="45116" y="22648"/>
                  </a:lnTo>
                  <a:lnTo>
                    <a:pt x="45150" y="22717"/>
                  </a:lnTo>
                  <a:lnTo>
                    <a:pt x="45207" y="22762"/>
                  </a:lnTo>
                  <a:lnTo>
                    <a:pt x="45275" y="22774"/>
                  </a:lnTo>
                  <a:lnTo>
                    <a:pt x="45275" y="25140"/>
                  </a:lnTo>
                  <a:lnTo>
                    <a:pt x="45207" y="25162"/>
                  </a:lnTo>
                  <a:lnTo>
                    <a:pt x="45150" y="25196"/>
                  </a:lnTo>
                  <a:lnTo>
                    <a:pt x="45116" y="25265"/>
                  </a:lnTo>
                  <a:lnTo>
                    <a:pt x="45104" y="25299"/>
                  </a:lnTo>
                  <a:lnTo>
                    <a:pt x="45104" y="25333"/>
                  </a:lnTo>
                  <a:lnTo>
                    <a:pt x="45116" y="25401"/>
                  </a:lnTo>
                  <a:lnTo>
                    <a:pt x="43114" y="26562"/>
                  </a:lnTo>
                  <a:lnTo>
                    <a:pt x="43080" y="26516"/>
                  </a:lnTo>
                  <a:lnTo>
                    <a:pt x="43034" y="26493"/>
                  </a:lnTo>
                  <a:lnTo>
                    <a:pt x="42989" y="26471"/>
                  </a:lnTo>
                  <a:lnTo>
                    <a:pt x="42875" y="26471"/>
                  </a:lnTo>
                  <a:lnTo>
                    <a:pt x="42829" y="26493"/>
                  </a:lnTo>
                  <a:lnTo>
                    <a:pt x="42784" y="26516"/>
                  </a:lnTo>
                  <a:lnTo>
                    <a:pt x="42750" y="26562"/>
                  </a:lnTo>
                  <a:lnTo>
                    <a:pt x="40748" y="25401"/>
                  </a:lnTo>
                  <a:lnTo>
                    <a:pt x="40759" y="25367"/>
                  </a:lnTo>
                  <a:lnTo>
                    <a:pt x="40759" y="25333"/>
                  </a:lnTo>
                  <a:lnTo>
                    <a:pt x="40759" y="25299"/>
                  </a:lnTo>
                  <a:lnTo>
                    <a:pt x="40748" y="25265"/>
                  </a:lnTo>
                  <a:lnTo>
                    <a:pt x="40714" y="25196"/>
                  </a:lnTo>
                  <a:lnTo>
                    <a:pt x="40657" y="25151"/>
                  </a:lnTo>
                  <a:lnTo>
                    <a:pt x="40611" y="25140"/>
                  </a:lnTo>
                  <a:lnTo>
                    <a:pt x="40577" y="25140"/>
                  </a:lnTo>
                  <a:lnTo>
                    <a:pt x="40577" y="22751"/>
                  </a:lnTo>
                  <a:lnTo>
                    <a:pt x="40645" y="22728"/>
                  </a:lnTo>
                  <a:lnTo>
                    <a:pt x="40691" y="22694"/>
                  </a:lnTo>
                  <a:lnTo>
                    <a:pt x="40725" y="22637"/>
                  </a:lnTo>
                  <a:lnTo>
                    <a:pt x="40736" y="22580"/>
                  </a:lnTo>
                  <a:lnTo>
                    <a:pt x="40725" y="22512"/>
                  </a:lnTo>
                  <a:lnTo>
                    <a:pt x="42738" y="21352"/>
                  </a:lnTo>
                  <a:lnTo>
                    <a:pt x="42772" y="21397"/>
                  </a:lnTo>
                  <a:lnTo>
                    <a:pt x="42818" y="21431"/>
                  </a:lnTo>
                  <a:lnTo>
                    <a:pt x="42875" y="21454"/>
                  </a:lnTo>
                  <a:lnTo>
                    <a:pt x="42932" y="21465"/>
                  </a:lnTo>
                  <a:lnTo>
                    <a:pt x="42989" y="21454"/>
                  </a:lnTo>
                  <a:lnTo>
                    <a:pt x="43045" y="21431"/>
                  </a:lnTo>
                  <a:lnTo>
                    <a:pt x="43091" y="21397"/>
                  </a:lnTo>
                  <a:lnTo>
                    <a:pt x="43125" y="21352"/>
                  </a:lnTo>
                  <a:close/>
                  <a:moveTo>
                    <a:pt x="38029" y="21329"/>
                  </a:moveTo>
                  <a:lnTo>
                    <a:pt x="38063" y="21363"/>
                  </a:lnTo>
                  <a:lnTo>
                    <a:pt x="38097" y="21397"/>
                  </a:lnTo>
                  <a:lnTo>
                    <a:pt x="38143" y="21420"/>
                  </a:lnTo>
                  <a:lnTo>
                    <a:pt x="38245" y="21420"/>
                  </a:lnTo>
                  <a:lnTo>
                    <a:pt x="38279" y="21397"/>
                  </a:lnTo>
                  <a:lnTo>
                    <a:pt x="38325" y="21374"/>
                  </a:lnTo>
                  <a:lnTo>
                    <a:pt x="38347" y="21340"/>
                  </a:lnTo>
                  <a:lnTo>
                    <a:pt x="40395" y="22523"/>
                  </a:lnTo>
                  <a:lnTo>
                    <a:pt x="40384" y="22580"/>
                  </a:lnTo>
                  <a:lnTo>
                    <a:pt x="40395" y="22637"/>
                  </a:lnTo>
                  <a:lnTo>
                    <a:pt x="40429" y="22694"/>
                  </a:lnTo>
                  <a:lnTo>
                    <a:pt x="40475" y="22728"/>
                  </a:lnTo>
                  <a:lnTo>
                    <a:pt x="40532" y="22751"/>
                  </a:lnTo>
                  <a:lnTo>
                    <a:pt x="40532" y="25140"/>
                  </a:lnTo>
                  <a:lnTo>
                    <a:pt x="40463" y="25162"/>
                  </a:lnTo>
                  <a:lnTo>
                    <a:pt x="40406" y="25208"/>
                  </a:lnTo>
                  <a:lnTo>
                    <a:pt x="40372" y="25265"/>
                  </a:lnTo>
                  <a:lnTo>
                    <a:pt x="40361" y="25299"/>
                  </a:lnTo>
                  <a:lnTo>
                    <a:pt x="40361" y="25333"/>
                  </a:lnTo>
                  <a:lnTo>
                    <a:pt x="40372" y="25401"/>
                  </a:lnTo>
                  <a:lnTo>
                    <a:pt x="38325" y="26584"/>
                  </a:lnTo>
                  <a:lnTo>
                    <a:pt x="38302" y="26562"/>
                  </a:lnTo>
                  <a:lnTo>
                    <a:pt x="38268" y="26539"/>
                  </a:lnTo>
                  <a:lnTo>
                    <a:pt x="38234" y="26527"/>
                  </a:lnTo>
                  <a:lnTo>
                    <a:pt x="38188" y="26516"/>
                  </a:lnTo>
                  <a:lnTo>
                    <a:pt x="38154" y="26527"/>
                  </a:lnTo>
                  <a:lnTo>
                    <a:pt x="38120" y="26539"/>
                  </a:lnTo>
                  <a:lnTo>
                    <a:pt x="38086" y="26562"/>
                  </a:lnTo>
                  <a:lnTo>
                    <a:pt x="38052" y="26584"/>
                  </a:lnTo>
                  <a:lnTo>
                    <a:pt x="36027" y="25424"/>
                  </a:lnTo>
                  <a:lnTo>
                    <a:pt x="36050" y="25378"/>
                  </a:lnTo>
                  <a:lnTo>
                    <a:pt x="36050" y="25333"/>
                  </a:lnTo>
                  <a:lnTo>
                    <a:pt x="36050" y="25287"/>
                  </a:lnTo>
                  <a:lnTo>
                    <a:pt x="36038" y="25253"/>
                  </a:lnTo>
                  <a:lnTo>
                    <a:pt x="36015" y="25208"/>
                  </a:lnTo>
                  <a:lnTo>
                    <a:pt x="35993" y="25185"/>
                  </a:lnTo>
                  <a:lnTo>
                    <a:pt x="35959" y="25151"/>
                  </a:lnTo>
                  <a:lnTo>
                    <a:pt x="35924" y="25128"/>
                  </a:lnTo>
                  <a:lnTo>
                    <a:pt x="35879" y="25117"/>
                  </a:lnTo>
                  <a:lnTo>
                    <a:pt x="35833" y="25105"/>
                  </a:lnTo>
                  <a:lnTo>
                    <a:pt x="35833" y="22762"/>
                  </a:lnTo>
                  <a:lnTo>
                    <a:pt x="35902" y="22739"/>
                  </a:lnTo>
                  <a:lnTo>
                    <a:pt x="35959" y="22705"/>
                  </a:lnTo>
                  <a:lnTo>
                    <a:pt x="35993" y="22648"/>
                  </a:lnTo>
                  <a:lnTo>
                    <a:pt x="36004" y="22580"/>
                  </a:lnTo>
                  <a:lnTo>
                    <a:pt x="36004" y="22546"/>
                  </a:lnTo>
                  <a:lnTo>
                    <a:pt x="35993" y="22512"/>
                  </a:lnTo>
                  <a:lnTo>
                    <a:pt x="38029" y="21329"/>
                  </a:lnTo>
                  <a:close/>
                  <a:moveTo>
                    <a:pt x="47835" y="21340"/>
                  </a:moveTo>
                  <a:lnTo>
                    <a:pt x="49859" y="22500"/>
                  </a:lnTo>
                  <a:lnTo>
                    <a:pt x="49848" y="22535"/>
                  </a:lnTo>
                  <a:lnTo>
                    <a:pt x="49848" y="22580"/>
                  </a:lnTo>
                  <a:lnTo>
                    <a:pt x="49848" y="22614"/>
                  </a:lnTo>
                  <a:lnTo>
                    <a:pt x="49859" y="22648"/>
                  </a:lnTo>
                  <a:lnTo>
                    <a:pt x="49893" y="22705"/>
                  </a:lnTo>
                  <a:lnTo>
                    <a:pt x="49950" y="22751"/>
                  </a:lnTo>
                  <a:lnTo>
                    <a:pt x="50019" y="22774"/>
                  </a:lnTo>
                  <a:lnTo>
                    <a:pt x="50019" y="25094"/>
                  </a:lnTo>
                  <a:lnTo>
                    <a:pt x="49973" y="25105"/>
                  </a:lnTo>
                  <a:lnTo>
                    <a:pt x="49928" y="25128"/>
                  </a:lnTo>
                  <a:lnTo>
                    <a:pt x="49893" y="25151"/>
                  </a:lnTo>
                  <a:lnTo>
                    <a:pt x="49859" y="25174"/>
                  </a:lnTo>
                  <a:lnTo>
                    <a:pt x="49837" y="25208"/>
                  </a:lnTo>
                  <a:lnTo>
                    <a:pt x="49825" y="25253"/>
                  </a:lnTo>
                  <a:lnTo>
                    <a:pt x="49802" y="25287"/>
                  </a:lnTo>
                  <a:lnTo>
                    <a:pt x="49802" y="25333"/>
                  </a:lnTo>
                  <a:lnTo>
                    <a:pt x="49802" y="25378"/>
                  </a:lnTo>
                  <a:lnTo>
                    <a:pt x="49825" y="25424"/>
                  </a:lnTo>
                  <a:lnTo>
                    <a:pt x="47812" y="26573"/>
                  </a:lnTo>
                  <a:lnTo>
                    <a:pt x="47789" y="26550"/>
                  </a:lnTo>
                  <a:lnTo>
                    <a:pt x="47755" y="26527"/>
                  </a:lnTo>
                  <a:lnTo>
                    <a:pt x="47709" y="26505"/>
                  </a:lnTo>
                  <a:lnTo>
                    <a:pt x="47630" y="26505"/>
                  </a:lnTo>
                  <a:lnTo>
                    <a:pt x="47584" y="26527"/>
                  </a:lnTo>
                  <a:lnTo>
                    <a:pt x="47550" y="26550"/>
                  </a:lnTo>
                  <a:lnTo>
                    <a:pt x="47527" y="26584"/>
                  </a:lnTo>
                  <a:lnTo>
                    <a:pt x="45491" y="25401"/>
                  </a:lnTo>
                  <a:lnTo>
                    <a:pt x="45503" y="25367"/>
                  </a:lnTo>
                  <a:lnTo>
                    <a:pt x="45503" y="25333"/>
                  </a:lnTo>
                  <a:lnTo>
                    <a:pt x="45503" y="25299"/>
                  </a:lnTo>
                  <a:lnTo>
                    <a:pt x="45491" y="25265"/>
                  </a:lnTo>
                  <a:lnTo>
                    <a:pt x="45446" y="25196"/>
                  </a:lnTo>
                  <a:lnTo>
                    <a:pt x="45389" y="25151"/>
                  </a:lnTo>
                  <a:lnTo>
                    <a:pt x="45355" y="25140"/>
                  </a:lnTo>
                  <a:lnTo>
                    <a:pt x="45321" y="25140"/>
                  </a:lnTo>
                  <a:lnTo>
                    <a:pt x="45321" y="22785"/>
                  </a:lnTo>
                  <a:lnTo>
                    <a:pt x="45355" y="22774"/>
                  </a:lnTo>
                  <a:lnTo>
                    <a:pt x="45389" y="22762"/>
                  </a:lnTo>
                  <a:lnTo>
                    <a:pt x="45457" y="22717"/>
                  </a:lnTo>
                  <a:lnTo>
                    <a:pt x="45480" y="22683"/>
                  </a:lnTo>
                  <a:lnTo>
                    <a:pt x="45491" y="22648"/>
                  </a:lnTo>
                  <a:lnTo>
                    <a:pt x="45503" y="22614"/>
                  </a:lnTo>
                  <a:lnTo>
                    <a:pt x="45503" y="22580"/>
                  </a:lnTo>
                  <a:lnTo>
                    <a:pt x="45503" y="22535"/>
                  </a:lnTo>
                  <a:lnTo>
                    <a:pt x="45491" y="22500"/>
                  </a:lnTo>
                  <a:lnTo>
                    <a:pt x="47505" y="21340"/>
                  </a:lnTo>
                  <a:lnTo>
                    <a:pt x="47539" y="21374"/>
                  </a:lnTo>
                  <a:lnTo>
                    <a:pt x="47573" y="21408"/>
                  </a:lnTo>
                  <a:lnTo>
                    <a:pt x="47618" y="21420"/>
                  </a:lnTo>
                  <a:lnTo>
                    <a:pt x="47675" y="21431"/>
                  </a:lnTo>
                  <a:lnTo>
                    <a:pt x="47721" y="21420"/>
                  </a:lnTo>
                  <a:lnTo>
                    <a:pt x="47766" y="21408"/>
                  </a:lnTo>
                  <a:lnTo>
                    <a:pt x="47812" y="21374"/>
                  </a:lnTo>
                  <a:lnTo>
                    <a:pt x="47835" y="21340"/>
                  </a:lnTo>
                  <a:close/>
                  <a:moveTo>
                    <a:pt x="30897" y="25447"/>
                  </a:moveTo>
                  <a:lnTo>
                    <a:pt x="30931" y="25492"/>
                  </a:lnTo>
                  <a:lnTo>
                    <a:pt x="30976" y="25526"/>
                  </a:lnTo>
                  <a:lnTo>
                    <a:pt x="31022" y="25549"/>
                  </a:lnTo>
                  <a:lnTo>
                    <a:pt x="31135" y="25549"/>
                  </a:lnTo>
                  <a:lnTo>
                    <a:pt x="31181" y="25526"/>
                  </a:lnTo>
                  <a:lnTo>
                    <a:pt x="31226" y="25492"/>
                  </a:lnTo>
                  <a:lnTo>
                    <a:pt x="31261" y="25458"/>
                  </a:lnTo>
                  <a:lnTo>
                    <a:pt x="33217" y="26584"/>
                  </a:lnTo>
                  <a:lnTo>
                    <a:pt x="33206" y="26630"/>
                  </a:lnTo>
                  <a:lnTo>
                    <a:pt x="33194" y="26687"/>
                  </a:lnTo>
                  <a:lnTo>
                    <a:pt x="33206" y="26732"/>
                  </a:lnTo>
                  <a:lnTo>
                    <a:pt x="33217" y="26778"/>
                  </a:lnTo>
                  <a:lnTo>
                    <a:pt x="33240" y="26812"/>
                  </a:lnTo>
                  <a:lnTo>
                    <a:pt x="33263" y="26857"/>
                  </a:lnTo>
                  <a:lnTo>
                    <a:pt x="33297" y="26880"/>
                  </a:lnTo>
                  <a:lnTo>
                    <a:pt x="33331" y="26903"/>
                  </a:lnTo>
                  <a:lnTo>
                    <a:pt x="33376" y="26926"/>
                  </a:lnTo>
                  <a:lnTo>
                    <a:pt x="33422" y="26937"/>
                  </a:lnTo>
                  <a:lnTo>
                    <a:pt x="33422" y="29201"/>
                  </a:lnTo>
                  <a:lnTo>
                    <a:pt x="33376" y="29212"/>
                  </a:lnTo>
                  <a:lnTo>
                    <a:pt x="33342" y="29223"/>
                  </a:lnTo>
                  <a:lnTo>
                    <a:pt x="33297" y="29246"/>
                  </a:lnTo>
                  <a:lnTo>
                    <a:pt x="33274" y="29280"/>
                  </a:lnTo>
                  <a:lnTo>
                    <a:pt x="33240" y="29314"/>
                  </a:lnTo>
                  <a:lnTo>
                    <a:pt x="33228" y="29348"/>
                  </a:lnTo>
                  <a:lnTo>
                    <a:pt x="33206" y="29394"/>
                  </a:lnTo>
                  <a:lnTo>
                    <a:pt x="33206" y="29439"/>
                  </a:lnTo>
                  <a:lnTo>
                    <a:pt x="33206" y="29485"/>
                  </a:lnTo>
                  <a:lnTo>
                    <a:pt x="33228" y="29530"/>
                  </a:lnTo>
                  <a:lnTo>
                    <a:pt x="31306" y="30634"/>
                  </a:lnTo>
                  <a:lnTo>
                    <a:pt x="31261" y="30588"/>
                  </a:lnTo>
                  <a:lnTo>
                    <a:pt x="31215" y="30554"/>
                  </a:lnTo>
                  <a:lnTo>
                    <a:pt x="31147" y="30532"/>
                  </a:lnTo>
                  <a:lnTo>
                    <a:pt x="31079" y="30520"/>
                  </a:lnTo>
                  <a:lnTo>
                    <a:pt x="31010" y="30532"/>
                  </a:lnTo>
                  <a:lnTo>
                    <a:pt x="30953" y="30554"/>
                  </a:lnTo>
                  <a:lnTo>
                    <a:pt x="30897" y="30588"/>
                  </a:lnTo>
                  <a:lnTo>
                    <a:pt x="30851" y="30645"/>
                  </a:lnTo>
                  <a:lnTo>
                    <a:pt x="28894" y="29508"/>
                  </a:lnTo>
                  <a:lnTo>
                    <a:pt x="28906" y="29439"/>
                  </a:lnTo>
                  <a:lnTo>
                    <a:pt x="28894" y="29405"/>
                  </a:lnTo>
                  <a:lnTo>
                    <a:pt x="28883" y="29371"/>
                  </a:lnTo>
                  <a:lnTo>
                    <a:pt x="28849" y="29314"/>
                  </a:lnTo>
                  <a:lnTo>
                    <a:pt x="28792" y="29269"/>
                  </a:lnTo>
                  <a:lnTo>
                    <a:pt x="28758" y="29257"/>
                  </a:lnTo>
                  <a:lnTo>
                    <a:pt x="28724" y="29257"/>
                  </a:lnTo>
                  <a:lnTo>
                    <a:pt x="28724" y="26937"/>
                  </a:lnTo>
                  <a:lnTo>
                    <a:pt x="28781" y="26926"/>
                  </a:lnTo>
                  <a:lnTo>
                    <a:pt x="28826" y="26914"/>
                  </a:lnTo>
                  <a:lnTo>
                    <a:pt x="28860" y="26891"/>
                  </a:lnTo>
                  <a:lnTo>
                    <a:pt x="28894" y="26857"/>
                  </a:lnTo>
                  <a:lnTo>
                    <a:pt x="28929" y="26823"/>
                  </a:lnTo>
                  <a:lnTo>
                    <a:pt x="28951" y="26778"/>
                  </a:lnTo>
                  <a:lnTo>
                    <a:pt x="28963" y="26732"/>
                  </a:lnTo>
                  <a:lnTo>
                    <a:pt x="28963" y="26687"/>
                  </a:lnTo>
                  <a:lnTo>
                    <a:pt x="28963" y="26630"/>
                  </a:lnTo>
                  <a:lnTo>
                    <a:pt x="28940" y="26573"/>
                  </a:lnTo>
                  <a:lnTo>
                    <a:pt x="30897" y="25447"/>
                  </a:lnTo>
                  <a:close/>
                  <a:moveTo>
                    <a:pt x="45468" y="25447"/>
                  </a:moveTo>
                  <a:lnTo>
                    <a:pt x="47505" y="26618"/>
                  </a:lnTo>
                  <a:lnTo>
                    <a:pt x="47493" y="26687"/>
                  </a:lnTo>
                  <a:lnTo>
                    <a:pt x="47505" y="26744"/>
                  </a:lnTo>
                  <a:lnTo>
                    <a:pt x="47539" y="26800"/>
                  </a:lnTo>
                  <a:lnTo>
                    <a:pt x="47584" y="26835"/>
                  </a:lnTo>
                  <a:lnTo>
                    <a:pt x="47641" y="26857"/>
                  </a:lnTo>
                  <a:lnTo>
                    <a:pt x="47641" y="29246"/>
                  </a:lnTo>
                  <a:lnTo>
                    <a:pt x="47573" y="29269"/>
                  </a:lnTo>
                  <a:lnTo>
                    <a:pt x="47516" y="29303"/>
                  </a:lnTo>
                  <a:lnTo>
                    <a:pt x="47482" y="29371"/>
                  </a:lnTo>
                  <a:lnTo>
                    <a:pt x="47470" y="29405"/>
                  </a:lnTo>
                  <a:lnTo>
                    <a:pt x="47470" y="29439"/>
                  </a:lnTo>
                  <a:lnTo>
                    <a:pt x="47482" y="29508"/>
                  </a:lnTo>
                  <a:lnTo>
                    <a:pt x="45491" y="30657"/>
                  </a:lnTo>
                  <a:lnTo>
                    <a:pt x="45457" y="30623"/>
                  </a:lnTo>
                  <a:lnTo>
                    <a:pt x="45412" y="30588"/>
                  </a:lnTo>
                  <a:lnTo>
                    <a:pt x="45355" y="30566"/>
                  </a:lnTo>
                  <a:lnTo>
                    <a:pt x="45298" y="30554"/>
                  </a:lnTo>
                  <a:lnTo>
                    <a:pt x="45241" y="30566"/>
                  </a:lnTo>
                  <a:lnTo>
                    <a:pt x="45195" y="30588"/>
                  </a:lnTo>
                  <a:lnTo>
                    <a:pt x="45150" y="30623"/>
                  </a:lnTo>
                  <a:lnTo>
                    <a:pt x="45116" y="30657"/>
                  </a:lnTo>
                  <a:lnTo>
                    <a:pt x="43125" y="29519"/>
                  </a:lnTo>
                  <a:lnTo>
                    <a:pt x="43136" y="29485"/>
                  </a:lnTo>
                  <a:lnTo>
                    <a:pt x="43148" y="29439"/>
                  </a:lnTo>
                  <a:lnTo>
                    <a:pt x="43136" y="29405"/>
                  </a:lnTo>
                  <a:lnTo>
                    <a:pt x="43125" y="29360"/>
                  </a:lnTo>
                  <a:lnTo>
                    <a:pt x="43114" y="29326"/>
                  </a:lnTo>
                  <a:lnTo>
                    <a:pt x="43091" y="29292"/>
                  </a:lnTo>
                  <a:lnTo>
                    <a:pt x="43057" y="29269"/>
                  </a:lnTo>
                  <a:lnTo>
                    <a:pt x="43023" y="29246"/>
                  </a:lnTo>
                  <a:lnTo>
                    <a:pt x="42989" y="29235"/>
                  </a:lnTo>
                  <a:lnTo>
                    <a:pt x="42954" y="29235"/>
                  </a:lnTo>
                  <a:lnTo>
                    <a:pt x="42954" y="26903"/>
                  </a:lnTo>
                  <a:lnTo>
                    <a:pt x="42989" y="26891"/>
                  </a:lnTo>
                  <a:lnTo>
                    <a:pt x="43034" y="26880"/>
                  </a:lnTo>
                  <a:lnTo>
                    <a:pt x="43068" y="26857"/>
                  </a:lnTo>
                  <a:lnTo>
                    <a:pt x="43091" y="26835"/>
                  </a:lnTo>
                  <a:lnTo>
                    <a:pt x="43114" y="26800"/>
                  </a:lnTo>
                  <a:lnTo>
                    <a:pt x="43136" y="26766"/>
                  </a:lnTo>
                  <a:lnTo>
                    <a:pt x="43148" y="26721"/>
                  </a:lnTo>
                  <a:lnTo>
                    <a:pt x="43148" y="26687"/>
                  </a:lnTo>
                  <a:lnTo>
                    <a:pt x="43148" y="26641"/>
                  </a:lnTo>
                  <a:lnTo>
                    <a:pt x="43136" y="26596"/>
                  </a:lnTo>
                  <a:lnTo>
                    <a:pt x="45127" y="25447"/>
                  </a:lnTo>
                  <a:lnTo>
                    <a:pt x="45161" y="25481"/>
                  </a:lnTo>
                  <a:lnTo>
                    <a:pt x="45207" y="25515"/>
                  </a:lnTo>
                  <a:lnTo>
                    <a:pt x="45252" y="25526"/>
                  </a:lnTo>
                  <a:lnTo>
                    <a:pt x="45298" y="25538"/>
                  </a:lnTo>
                  <a:lnTo>
                    <a:pt x="45355" y="25526"/>
                  </a:lnTo>
                  <a:lnTo>
                    <a:pt x="45400" y="25515"/>
                  </a:lnTo>
                  <a:lnTo>
                    <a:pt x="45434" y="25481"/>
                  </a:lnTo>
                  <a:lnTo>
                    <a:pt x="45468" y="25447"/>
                  </a:lnTo>
                  <a:close/>
                  <a:moveTo>
                    <a:pt x="7213" y="25435"/>
                  </a:moveTo>
                  <a:lnTo>
                    <a:pt x="7236" y="25481"/>
                  </a:lnTo>
                  <a:lnTo>
                    <a:pt x="7281" y="25504"/>
                  </a:lnTo>
                  <a:lnTo>
                    <a:pt x="7315" y="25526"/>
                  </a:lnTo>
                  <a:lnTo>
                    <a:pt x="7418" y="25526"/>
                  </a:lnTo>
                  <a:lnTo>
                    <a:pt x="7463" y="25504"/>
                  </a:lnTo>
                  <a:lnTo>
                    <a:pt x="7497" y="25481"/>
                  </a:lnTo>
                  <a:lnTo>
                    <a:pt x="7531" y="25447"/>
                  </a:lnTo>
                  <a:lnTo>
                    <a:pt x="9579" y="26630"/>
                  </a:lnTo>
                  <a:lnTo>
                    <a:pt x="9568" y="26687"/>
                  </a:lnTo>
                  <a:lnTo>
                    <a:pt x="9579" y="26744"/>
                  </a:lnTo>
                  <a:lnTo>
                    <a:pt x="9613" y="26800"/>
                  </a:lnTo>
                  <a:lnTo>
                    <a:pt x="9659" y="26835"/>
                  </a:lnTo>
                  <a:lnTo>
                    <a:pt x="9716" y="26857"/>
                  </a:lnTo>
                  <a:lnTo>
                    <a:pt x="9716" y="29223"/>
                  </a:lnTo>
                  <a:lnTo>
                    <a:pt x="9681" y="29235"/>
                  </a:lnTo>
                  <a:lnTo>
                    <a:pt x="9647" y="29246"/>
                  </a:lnTo>
                  <a:lnTo>
                    <a:pt x="9579" y="29292"/>
                  </a:lnTo>
                  <a:lnTo>
                    <a:pt x="9556" y="29326"/>
                  </a:lnTo>
                  <a:lnTo>
                    <a:pt x="9545" y="29360"/>
                  </a:lnTo>
                  <a:lnTo>
                    <a:pt x="9534" y="29405"/>
                  </a:lnTo>
                  <a:lnTo>
                    <a:pt x="9534" y="29439"/>
                  </a:lnTo>
                  <a:lnTo>
                    <a:pt x="9534" y="29474"/>
                  </a:lnTo>
                  <a:lnTo>
                    <a:pt x="9545" y="29519"/>
                  </a:lnTo>
                  <a:lnTo>
                    <a:pt x="7543" y="30668"/>
                  </a:lnTo>
                  <a:lnTo>
                    <a:pt x="7509" y="30634"/>
                  </a:lnTo>
                  <a:lnTo>
                    <a:pt x="7463" y="30611"/>
                  </a:lnTo>
                  <a:lnTo>
                    <a:pt x="7418" y="30588"/>
                  </a:lnTo>
                  <a:lnTo>
                    <a:pt x="7315" y="30588"/>
                  </a:lnTo>
                  <a:lnTo>
                    <a:pt x="7270" y="30611"/>
                  </a:lnTo>
                  <a:lnTo>
                    <a:pt x="7236" y="30634"/>
                  </a:lnTo>
                  <a:lnTo>
                    <a:pt x="7202" y="30668"/>
                  </a:lnTo>
                  <a:lnTo>
                    <a:pt x="5200" y="29519"/>
                  </a:lnTo>
                  <a:lnTo>
                    <a:pt x="5211" y="29474"/>
                  </a:lnTo>
                  <a:lnTo>
                    <a:pt x="5211" y="29439"/>
                  </a:lnTo>
                  <a:lnTo>
                    <a:pt x="5211" y="29405"/>
                  </a:lnTo>
                  <a:lnTo>
                    <a:pt x="5200" y="29360"/>
                  </a:lnTo>
                  <a:lnTo>
                    <a:pt x="5177" y="29326"/>
                  </a:lnTo>
                  <a:lnTo>
                    <a:pt x="5154" y="29303"/>
                  </a:lnTo>
                  <a:lnTo>
                    <a:pt x="5097" y="29257"/>
                  </a:lnTo>
                  <a:lnTo>
                    <a:pt x="5063" y="29246"/>
                  </a:lnTo>
                  <a:lnTo>
                    <a:pt x="5018" y="29235"/>
                  </a:lnTo>
                  <a:lnTo>
                    <a:pt x="5018" y="26903"/>
                  </a:lnTo>
                  <a:lnTo>
                    <a:pt x="5063" y="26891"/>
                  </a:lnTo>
                  <a:lnTo>
                    <a:pt x="5097" y="26880"/>
                  </a:lnTo>
                  <a:lnTo>
                    <a:pt x="5131" y="26857"/>
                  </a:lnTo>
                  <a:lnTo>
                    <a:pt x="5165" y="26835"/>
                  </a:lnTo>
                  <a:lnTo>
                    <a:pt x="5188" y="26800"/>
                  </a:lnTo>
                  <a:lnTo>
                    <a:pt x="5200" y="26766"/>
                  </a:lnTo>
                  <a:lnTo>
                    <a:pt x="5211" y="26721"/>
                  </a:lnTo>
                  <a:lnTo>
                    <a:pt x="5222" y="26687"/>
                  </a:lnTo>
                  <a:lnTo>
                    <a:pt x="5211" y="26641"/>
                  </a:lnTo>
                  <a:lnTo>
                    <a:pt x="5200" y="26596"/>
                  </a:lnTo>
                  <a:lnTo>
                    <a:pt x="7213" y="25435"/>
                  </a:lnTo>
                  <a:close/>
                  <a:moveTo>
                    <a:pt x="54978" y="25458"/>
                  </a:moveTo>
                  <a:lnTo>
                    <a:pt x="56980" y="26618"/>
                  </a:lnTo>
                  <a:lnTo>
                    <a:pt x="56969" y="26653"/>
                  </a:lnTo>
                  <a:lnTo>
                    <a:pt x="56958" y="26687"/>
                  </a:lnTo>
                  <a:lnTo>
                    <a:pt x="56980" y="26755"/>
                  </a:lnTo>
                  <a:lnTo>
                    <a:pt x="57014" y="26812"/>
                  </a:lnTo>
                  <a:lnTo>
                    <a:pt x="57060" y="26846"/>
                  </a:lnTo>
                  <a:lnTo>
                    <a:pt x="57128" y="26869"/>
                  </a:lnTo>
                  <a:lnTo>
                    <a:pt x="57128" y="29189"/>
                  </a:lnTo>
                  <a:lnTo>
                    <a:pt x="57083" y="29189"/>
                  </a:lnTo>
                  <a:lnTo>
                    <a:pt x="57037" y="29212"/>
                  </a:lnTo>
                  <a:lnTo>
                    <a:pt x="56992" y="29235"/>
                  </a:lnTo>
                  <a:lnTo>
                    <a:pt x="56958" y="29269"/>
                  </a:lnTo>
                  <a:lnTo>
                    <a:pt x="56935" y="29303"/>
                  </a:lnTo>
                  <a:lnTo>
                    <a:pt x="56912" y="29348"/>
                  </a:lnTo>
                  <a:lnTo>
                    <a:pt x="56901" y="29394"/>
                  </a:lnTo>
                  <a:lnTo>
                    <a:pt x="56889" y="29439"/>
                  </a:lnTo>
                  <a:lnTo>
                    <a:pt x="56901" y="29496"/>
                  </a:lnTo>
                  <a:lnTo>
                    <a:pt x="56912" y="29542"/>
                  </a:lnTo>
                  <a:lnTo>
                    <a:pt x="54956" y="30668"/>
                  </a:lnTo>
                  <a:lnTo>
                    <a:pt x="54921" y="30634"/>
                  </a:lnTo>
                  <a:lnTo>
                    <a:pt x="54876" y="30600"/>
                  </a:lnTo>
                  <a:lnTo>
                    <a:pt x="54830" y="30588"/>
                  </a:lnTo>
                  <a:lnTo>
                    <a:pt x="54785" y="30577"/>
                  </a:lnTo>
                  <a:lnTo>
                    <a:pt x="54728" y="30588"/>
                  </a:lnTo>
                  <a:lnTo>
                    <a:pt x="54682" y="30600"/>
                  </a:lnTo>
                  <a:lnTo>
                    <a:pt x="54637" y="30634"/>
                  </a:lnTo>
                  <a:lnTo>
                    <a:pt x="54603" y="30668"/>
                  </a:lnTo>
                  <a:lnTo>
                    <a:pt x="52612" y="29519"/>
                  </a:lnTo>
                  <a:lnTo>
                    <a:pt x="52624" y="29485"/>
                  </a:lnTo>
                  <a:lnTo>
                    <a:pt x="52624" y="29439"/>
                  </a:lnTo>
                  <a:lnTo>
                    <a:pt x="52624" y="29405"/>
                  </a:lnTo>
                  <a:lnTo>
                    <a:pt x="52612" y="29360"/>
                  </a:lnTo>
                  <a:lnTo>
                    <a:pt x="52589" y="29326"/>
                  </a:lnTo>
                  <a:lnTo>
                    <a:pt x="52567" y="29292"/>
                  </a:lnTo>
                  <a:lnTo>
                    <a:pt x="52544" y="29269"/>
                  </a:lnTo>
                  <a:lnTo>
                    <a:pt x="52510" y="29246"/>
                  </a:lnTo>
                  <a:lnTo>
                    <a:pt x="52476" y="29235"/>
                  </a:lnTo>
                  <a:lnTo>
                    <a:pt x="52430" y="29223"/>
                  </a:lnTo>
                  <a:lnTo>
                    <a:pt x="52430" y="26926"/>
                  </a:lnTo>
                  <a:lnTo>
                    <a:pt x="52476" y="26926"/>
                  </a:lnTo>
                  <a:lnTo>
                    <a:pt x="52521" y="26903"/>
                  </a:lnTo>
                  <a:lnTo>
                    <a:pt x="52555" y="26880"/>
                  </a:lnTo>
                  <a:lnTo>
                    <a:pt x="52589" y="26857"/>
                  </a:lnTo>
                  <a:lnTo>
                    <a:pt x="52624" y="26812"/>
                  </a:lnTo>
                  <a:lnTo>
                    <a:pt x="52646" y="26778"/>
                  </a:lnTo>
                  <a:lnTo>
                    <a:pt x="52658" y="26732"/>
                  </a:lnTo>
                  <a:lnTo>
                    <a:pt x="52658" y="26687"/>
                  </a:lnTo>
                  <a:lnTo>
                    <a:pt x="52658" y="26630"/>
                  </a:lnTo>
                  <a:lnTo>
                    <a:pt x="52635" y="26584"/>
                  </a:lnTo>
                  <a:lnTo>
                    <a:pt x="54591" y="25458"/>
                  </a:lnTo>
                  <a:lnTo>
                    <a:pt x="54626" y="25504"/>
                  </a:lnTo>
                  <a:lnTo>
                    <a:pt x="54671" y="25538"/>
                  </a:lnTo>
                  <a:lnTo>
                    <a:pt x="54728" y="25560"/>
                  </a:lnTo>
                  <a:lnTo>
                    <a:pt x="54842" y="25560"/>
                  </a:lnTo>
                  <a:lnTo>
                    <a:pt x="54887" y="25538"/>
                  </a:lnTo>
                  <a:lnTo>
                    <a:pt x="54933" y="25504"/>
                  </a:lnTo>
                  <a:lnTo>
                    <a:pt x="54978" y="25458"/>
                  </a:lnTo>
                  <a:close/>
                  <a:moveTo>
                    <a:pt x="21398" y="25458"/>
                  </a:moveTo>
                  <a:lnTo>
                    <a:pt x="21432" y="25515"/>
                  </a:lnTo>
                  <a:lnTo>
                    <a:pt x="21478" y="25549"/>
                  </a:lnTo>
                  <a:lnTo>
                    <a:pt x="21535" y="25572"/>
                  </a:lnTo>
                  <a:lnTo>
                    <a:pt x="21603" y="25583"/>
                  </a:lnTo>
                  <a:lnTo>
                    <a:pt x="21660" y="25572"/>
                  </a:lnTo>
                  <a:lnTo>
                    <a:pt x="21717" y="25549"/>
                  </a:lnTo>
                  <a:lnTo>
                    <a:pt x="21762" y="25515"/>
                  </a:lnTo>
                  <a:lnTo>
                    <a:pt x="21808" y="25469"/>
                  </a:lnTo>
                  <a:lnTo>
                    <a:pt x="23764" y="26596"/>
                  </a:lnTo>
                  <a:lnTo>
                    <a:pt x="23753" y="26641"/>
                  </a:lnTo>
                  <a:lnTo>
                    <a:pt x="23741" y="26687"/>
                  </a:lnTo>
                  <a:lnTo>
                    <a:pt x="23753" y="26721"/>
                  </a:lnTo>
                  <a:lnTo>
                    <a:pt x="23764" y="26766"/>
                  </a:lnTo>
                  <a:lnTo>
                    <a:pt x="23776" y="26800"/>
                  </a:lnTo>
                  <a:lnTo>
                    <a:pt x="23798" y="26835"/>
                  </a:lnTo>
                  <a:lnTo>
                    <a:pt x="23832" y="26857"/>
                  </a:lnTo>
                  <a:lnTo>
                    <a:pt x="23867" y="26880"/>
                  </a:lnTo>
                  <a:lnTo>
                    <a:pt x="23901" y="26903"/>
                  </a:lnTo>
                  <a:lnTo>
                    <a:pt x="23946" y="26903"/>
                  </a:lnTo>
                  <a:lnTo>
                    <a:pt x="23946" y="29223"/>
                  </a:lnTo>
                  <a:lnTo>
                    <a:pt x="23901" y="29235"/>
                  </a:lnTo>
                  <a:lnTo>
                    <a:pt x="23867" y="29246"/>
                  </a:lnTo>
                  <a:lnTo>
                    <a:pt x="23810" y="29292"/>
                  </a:lnTo>
                  <a:lnTo>
                    <a:pt x="23787" y="29326"/>
                  </a:lnTo>
                  <a:lnTo>
                    <a:pt x="23764" y="29360"/>
                  </a:lnTo>
                  <a:lnTo>
                    <a:pt x="23753" y="29405"/>
                  </a:lnTo>
                  <a:lnTo>
                    <a:pt x="23753" y="29439"/>
                  </a:lnTo>
                  <a:lnTo>
                    <a:pt x="23753" y="29474"/>
                  </a:lnTo>
                  <a:lnTo>
                    <a:pt x="23764" y="29519"/>
                  </a:lnTo>
                  <a:lnTo>
                    <a:pt x="21762" y="30679"/>
                  </a:lnTo>
                  <a:lnTo>
                    <a:pt x="21728" y="30645"/>
                  </a:lnTo>
                  <a:lnTo>
                    <a:pt x="21694" y="30611"/>
                  </a:lnTo>
                  <a:lnTo>
                    <a:pt x="21648" y="30600"/>
                  </a:lnTo>
                  <a:lnTo>
                    <a:pt x="21557" y="30600"/>
                  </a:lnTo>
                  <a:lnTo>
                    <a:pt x="21512" y="30623"/>
                  </a:lnTo>
                  <a:lnTo>
                    <a:pt x="21466" y="30645"/>
                  </a:lnTo>
                  <a:lnTo>
                    <a:pt x="21444" y="30679"/>
                  </a:lnTo>
                  <a:lnTo>
                    <a:pt x="19453" y="29530"/>
                  </a:lnTo>
                  <a:lnTo>
                    <a:pt x="19476" y="29485"/>
                  </a:lnTo>
                  <a:lnTo>
                    <a:pt x="19476" y="29439"/>
                  </a:lnTo>
                  <a:lnTo>
                    <a:pt x="19476" y="29394"/>
                  </a:lnTo>
                  <a:lnTo>
                    <a:pt x="19453" y="29348"/>
                  </a:lnTo>
                  <a:lnTo>
                    <a:pt x="19442" y="29314"/>
                  </a:lnTo>
                  <a:lnTo>
                    <a:pt x="19407" y="29269"/>
                  </a:lnTo>
                  <a:lnTo>
                    <a:pt x="19373" y="29246"/>
                  </a:lnTo>
                  <a:lnTo>
                    <a:pt x="19339" y="29223"/>
                  </a:lnTo>
                  <a:lnTo>
                    <a:pt x="19294" y="29201"/>
                  </a:lnTo>
                  <a:lnTo>
                    <a:pt x="19248" y="29201"/>
                  </a:lnTo>
                  <a:lnTo>
                    <a:pt x="19248" y="26937"/>
                  </a:lnTo>
                  <a:lnTo>
                    <a:pt x="19294" y="26937"/>
                  </a:lnTo>
                  <a:lnTo>
                    <a:pt x="19339" y="26914"/>
                  </a:lnTo>
                  <a:lnTo>
                    <a:pt x="19385" y="26891"/>
                  </a:lnTo>
                  <a:lnTo>
                    <a:pt x="19419" y="26857"/>
                  </a:lnTo>
                  <a:lnTo>
                    <a:pt x="19453" y="26823"/>
                  </a:lnTo>
                  <a:lnTo>
                    <a:pt x="19464" y="26778"/>
                  </a:lnTo>
                  <a:lnTo>
                    <a:pt x="19487" y="26732"/>
                  </a:lnTo>
                  <a:lnTo>
                    <a:pt x="19487" y="26687"/>
                  </a:lnTo>
                  <a:lnTo>
                    <a:pt x="19487" y="26630"/>
                  </a:lnTo>
                  <a:lnTo>
                    <a:pt x="19464" y="26573"/>
                  </a:lnTo>
                  <a:lnTo>
                    <a:pt x="21398" y="25458"/>
                  </a:lnTo>
                  <a:close/>
                  <a:moveTo>
                    <a:pt x="2424" y="25458"/>
                  </a:moveTo>
                  <a:lnTo>
                    <a:pt x="2469" y="25504"/>
                  </a:lnTo>
                  <a:lnTo>
                    <a:pt x="2515" y="25549"/>
                  </a:lnTo>
                  <a:lnTo>
                    <a:pt x="2572" y="25572"/>
                  </a:lnTo>
                  <a:lnTo>
                    <a:pt x="2697" y="25572"/>
                  </a:lnTo>
                  <a:lnTo>
                    <a:pt x="2742" y="25549"/>
                  </a:lnTo>
                  <a:lnTo>
                    <a:pt x="2799" y="25515"/>
                  </a:lnTo>
                  <a:lnTo>
                    <a:pt x="2833" y="25469"/>
                  </a:lnTo>
                  <a:lnTo>
                    <a:pt x="4801" y="26596"/>
                  </a:lnTo>
                  <a:lnTo>
                    <a:pt x="4790" y="26641"/>
                  </a:lnTo>
                  <a:lnTo>
                    <a:pt x="4779" y="26687"/>
                  </a:lnTo>
                  <a:lnTo>
                    <a:pt x="4790" y="26721"/>
                  </a:lnTo>
                  <a:lnTo>
                    <a:pt x="4801" y="26766"/>
                  </a:lnTo>
                  <a:lnTo>
                    <a:pt x="4813" y="26800"/>
                  </a:lnTo>
                  <a:lnTo>
                    <a:pt x="4836" y="26835"/>
                  </a:lnTo>
                  <a:lnTo>
                    <a:pt x="4870" y="26857"/>
                  </a:lnTo>
                  <a:lnTo>
                    <a:pt x="4904" y="26880"/>
                  </a:lnTo>
                  <a:lnTo>
                    <a:pt x="4938" y="26891"/>
                  </a:lnTo>
                  <a:lnTo>
                    <a:pt x="4972" y="26903"/>
                  </a:lnTo>
                  <a:lnTo>
                    <a:pt x="4972" y="29235"/>
                  </a:lnTo>
                  <a:lnTo>
                    <a:pt x="4938" y="29246"/>
                  </a:lnTo>
                  <a:lnTo>
                    <a:pt x="4904" y="29257"/>
                  </a:lnTo>
                  <a:lnTo>
                    <a:pt x="4847" y="29303"/>
                  </a:lnTo>
                  <a:lnTo>
                    <a:pt x="4824" y="29326"/>
                  </a:lnTo>
                  <a:lnTo>
                    <a:pt x="4801" y="29360"/>
                  </a:lnTo>
                  <a:lnTo>
                    <a:pt x="4790" y="29405"/>
                  </a:lnTo>
                  <a:lnTo>
                    <a:pt x="4790" y="29439"/>
                  </a:lnTo>
                  <a:lnTo>
                    <a:pt x="4790" y="29474"/>
                  </a:lnTo>
                  <a:lnTo>
                    <a:pt x="4801" y="29519"/>
                  </a:lnTo>
                  <a:lnTo>
                    <a:pt x="2765" y="30691"/>
                  </a:lnTo>
                  <a:lnTo>
                    <a:pt x="2742" y="30657"/>
                  </a:lnTo>
                  <a:lnTo>
                    <a:pt x="2708" y="30645"/>
                  </a:lnTo>
                  <a:lnTo>
                    <a:pt x="2674" y="30623"/>
                  </a:lnTo>
                  <a:lnTo>
                    <a:pt x="2595" y="30623"/>
                  </a:lnTo>
                  <a:lnTo>
                    <a:pt x="2549" y="30645"/>
                  </a:lnTo>
                  <a:lnTo>
                    <a:pt x="2515" y="30668"/>
                  </a:lnTo>
                  <a:lnTo>
                    <a:pt x="2492" y="30691"/>
                  </a:lnTo>
                  <a:lnTo>
                    <a:pt x="501" y="29542"/>
                  </a:lnTo>
                  <a:lnTo>
                    <a:pt x="513" y="29496"/>
                  </a:lnTo>
                  <a:lnTo>
                    <a:pt x="524" y="29439"/>
                  </a:lnTo>
                  <a:lnTo>
                    <a:pt x="513" y="29394"/>
                  </a:lnTo>
                  <a:lnTo>
                    <a:pt x="501" y="29348"/>
                  </a:lnTo>
                  <a:lnTo>
                    <a:pt x="479" y="29303"/>
                  </a:lnTo>
                  <a:lnTo>
                    <a:pt x="445" y="29269"/>
                  </a:lnTo>
                  <a:lnTo>
                    <a:pt x="410" y="29235"/>
                  </a:lnTo>
                  <a:lnTo>
                    <a:pt x="376" y="29212"/>
                  </a:lnTo>
                  <a:lnTo>
                    <a:pt x="331" y="29189"/>
                  </a:lnTo>
                  <a:lnTo>
                    <a:pt x="285" y="29189"/>
                  </a:lnTo>
                  <a:lnTo>
                    <a:pt x="285" y="26869"/>
                  </a:lnTo>
                  <a:lnTo>
                    <a:pt x="342" y="26846"/>
                  </a:lnTo>
                  <a:lnTo>
                    <a:pt x="399" y="26812"/>
                  </a:lnTo>
                  <a:lnTo>
                    <a:pt x="433" y="26755"/>
                  </a:lnTo>
                  <a:lnTo>
                    <a:pt x="445" y="26687"/>
                  </a:lnTo>
                  <a:lnTo>
                    <a:pt x="445" y="26653"/>
                  </a:lnTo>
                  <a:lnTo>
                    <a:pt x="433" y="26618"/>
                  </a:lnTo>
                  <a:lnTo>
                    <a:pt x="2424" y="25458"/>
                  </a:lnTo>
                  <a:close/>
                  <a:moveTo>
                    <a:pt x="26153" y="25447"/>
                  </a:moveTo>
                  <a:lnTo>
                    <a:pt x="26187" y="25492"/>
                  </a:lnTo>
                  <a:lnTo>
                    <a:pt x="26233" y="25526"/>
                  </a:lnTo>
                  <a:lnTo>
                    <a:pt x="26290" y="25549"/>
                  </a:lnTo>
                  <a:lnTo>
                    <a:pt x="26392" y="25549"/>
                  </a:lnTo>
                  <a:lnTo>
                    <a:pt x="26449" y="25526"/>
                  </a:lnTo>
                  <a:lnTo>
                    <a:pt x="26483" y="25492"/>
                  </a:lnTo>
                  <a:lnTo>
                    <a:pt x="26517" y="25458"/>
                  </a:lnTo>
                  <a:lnTo>
                    <a:pt x="28474" y="26584"/>
                  </a:lnTo>
                  <a:lnTo>
                    <a:pt x="28462" y="26630"/>
                  </a:lnTo>
                  <a:lnTo>
                    <a:pt x="28462" y="26687"/>
                  </a:lnTo>
                  <a:lnTo>
                    <a:pt x="28462" y="26732"/>
                  </a:lnTo>
                  <a:lnTo>
                    <a:pt x="28474" y="26778"/>
                  </a:lnTo>
                  <a:lnTo>
                    <a:pt x="28496" y="26812"/>
                  </a:lnTo>
                  <a:lnTo>
                    <a:pt x="28519" y="26857"/>
                  </a:lnTo>
                  <a:lnTo>
                    <a:pt x="28553" y="26880"/>
                  </a:lnTo>
                  <a:lnTo>
                    <a:pt x="28599" y="26914"/>
                  </a:lnTo>
                  <a:lnTo>
                    <a:pt x="28633" y="26926"/>
                  </a:lnTo>
                  <a:lnTo>
                    <a:pt x="28678" y="26937"/>
                  </a:lnTo>
                  <a:lnTo>
                    <a:pt x="28678" y="29257"/>
                  </a:lnTo>
                  <a:lnTo>
                    <a:pt x="28621" y="29280"/>
                  </a:lnTo>
                  <a:lnTo>
                    <a:pt x="28565" y="29314"/>
                  </a:lnTo>
                  <a:lnTo>
                    <a:pt x="28530" y="29371"/>
                  </a:lnTo>
                  <a:lnTo>
                    <a:pt x="28519" y="29439"/>
                  </a:lnTo>
                  <a:lnTo>
                    <a:pt x="28530" y="29496"/>
                  </a:lnTo>
                  <a:lnTo>
                    <a:pt x="26483" y="30679"/>
                  </a:lnTo>
                  <a:lnTo>
                    <a:pt x="26449" y="30657"/>
                  </a:lnTo>
                  <a:lnTo>
                    <a:pt x="26415" y="30634"/>
                  </a:lnTo>
                  <a:lnTo>
                    <a:pt x="26381" y="30623"/>
                  </a:lnTo>
                  <a:lnTo>
                    <a:pt x="26346" y="30611"/>
                  </a:lnTo>
                  <a:lnTo>
                    <a:pt x="26301" y="30623"/>
                  </a:lnTo>
                  <a:lnTo>
                    <a:pt x="26255" y="30634"/>
                  </a:lnTo>
                  <a:lnTo>
                    <a:pt x="26221" y="30657"/>
                  </a:lnTo>
                  <a:lnTo>
                    <a:pt x="26199" y="30691"/>
                  </a:lnTo>
                  <a:lnTo>
                    <a:pt x="24174" y="29519"/>
                  </a:lnTo>
                  <a:lnTo>
                    <a:pt x="24185" y="29485"/>
                  </a:lnTo>
                  <a:lnTo>
                    <a:pt x="24196" y="29439"/>
                  </a:lnTo>
                  <a:lnTo>
                    <a:pt x="24185" y="29394"/>
                  </a:lnTo>
                  <a:lnTo>
                    <a:pt x="24174" y="29360"/>
                  </a:lnTo>
                  <a:lnTo>
                    <a:pt x="24162" y="29326"/>
                  </a:lnTo>
                  <a:lnTo>
                    <a:pt x="24128" y="29292"/>
                  </a:lnTo>
                  <a:lnTo>
                    <a:pt x="24105" y="29269"/>
                  </a:lnTo>
                  <a:lnTo>
                    <a:pt x="24071" y="29246"/>
                  </a:lnTo>
                  <a:lnTo>
                    <a:pt x="24026" y="29235"/>
                  </a:lnTo>
                  <a:lnTo>
                    <a:pt x="23992" y="29223"/>
                  </a:lnTo>
                  <a:lnTo>
                    <a:pt x="23992" y="26914"/>
                  </a:lnTo>
                  <a:lnTo>
                    <a:pt x="24026" y="26903"/>
                  </a:lnTo>
                  <a:lnTo>
                    <a:pt x="24071" y="26891"/>
                  </a:lnTo>
                  <a:lnTo>
                    <a:pt x="24105" y="26869"/>
                  </a:lnTo>
                  <a:lnTo>
                    <a:pt x="24140" y="26835"/>
                  </a:lnTo>
                  <a:lnTo>
                    <a:pt x="24162" y="26812"/>
                  </a:lnTo>
                  <a:lnTo>
                    <a:pt x="24185" y="26766"/>
                  </a:lnTo>
                  <a:lnTo>
                    <a:pt x="24196" y="26732"/>
                  </a:lnTo>
                  <a:lnTo>
                    <a:pt x="24196" y="26687"/>
                  </a:lnTo>
                  <a:lnTo>
                    <a:pt x="24196" y="26641"/>
                  </a:lnTo>
                  <a:lnTo>
                    <a:pt x="24174" y="26596"/>
                  </a:lnTo>
                  <a:lnTo>
                    <a:pt x="26153" y="25447"/>
                  </a:lnTo>
                  <a:close/>
                  <a:moveTo>
                    <a:pt x="9556" y="29553"/>
                  </a:moveTo>
                  <a:lnTo>
                    <a:pt x="9590" y="29599"/>
                  </a:lnTo>
                  <a:lnTo>
                    <a:pt x="9636" y="29633"/>
                  </a:lnTo>
                  <a:lnTo>
                    <a:pt x="9693" y="29656"/>
                  </a:lnTo>
                  <a:lnTo>
                    <a:pt x="9750" y="29667"/>
                  </a:lnTo>
                  <a:lnTo>
                    <a:pt x="9807" y="29656"/>
                  </a:lnTo>
                  <a:lnTo>
                    <a:pt x="9852" y="29633"/>
                  </a:lnTo>
                  <a:lnTo>
                    <a:pt x="9898" y="29599"/>
                  </a:lnTo>
                  <a:lnTo>
                    <a:pt x="9932" y="29565"/>
                  </a:lnTo>
                  <a:lnTo>
                    <a:pt x="11900" y="30702"/>
                  </a:lnTo>
                  <a:lnTo>
                    <a:pt x="11877" y="30736"/>
                  </a:lnTo>
                  <a:lnTo>
                    <a:pt x="11877" y="30793"/>
                  </a:lnTo>
                  <a:lnTo>
                    <a:pt x="11877" y="30839"/>
                  </a:lnTo>
                  <a:lnTo>
                    <a:pt x="11888" y="30873"/>
                  </a:lnTo>
                  <a:lnTo>
                    <a:pt x="11911" y="30918"/>
                  </a:lnTo>
                  <a:lnTo>
                    <a:pt x="11934" y="30952"/>
                  </a:lnTo>
                  <a:lnTo>
                    <a:pt x="11968" y="30975"/>
                  </a:lnTo>
                  <a:lnTo>
                    <a:pt x="12002" y="30998"/>
                  </a:lnTo>
                  <a:lnTo>
                    <a:pt x="12048" y="31021"/>
                  </a:lnTo>
                  <a:lnTo>
                    <a:pt x="12093" y="31032"/>
                  </a:lnTo>
                  <a:lnTo>
                    <a:pt x="12093" y="33364"/>
                  </a:lnTo>
                  <a:lnTo>
                    <a:pt x="12025" y="33387"/>
                  </a:lnTo>
                  <a:lnTo>
                    <a:pt x="11979" y="33421"/>
                  </a:lnTo>
                  <a:lnTo>
                    <a:pt x="11945" y="33478"/>
                  </a:lnTo>
                  <a:lnTo>
                    <a:pt x="11934" y="33546"/>
                  </a:lnTo>
                  <a:lnTo>
                    <a:pt x="11945" y="33603"/>
                  </a:lnTo>
                  <a:lnTo>
                    <a:pt x="9966" y="34752"/>
                  </a:lnTo>
                  <a:lnTo>
                    <a:pt x="9920" y="34706"/>
                  </a:lnTo>
                  <a:lnTo>
                    <a:pt x="9875" y="34661"/>
                  </a:lnTo>
                  <a:lnTo>
                    <a:pt x="9818" y="34638"/>
                  </a:lnTo>
                  <a:lnTo>
                    <a:pt x="9750" y="34638"/>
                  </a:lnTo>
                  <a:lnTo>
                    <a:pt x="9681" y="34649"/>
                  </a:lnTo>
                  <a:lnTo>
                    <a:pt x="9625" y="34672"/>
                  </a:lnTo>
                  <a:lnTo>
                    <a:pt x="9568" y="34706"/>
                  </a:lnTo>
                  <a:lnTo>
                    <a:pt x="9534" y="34752"/>
                  </a:lnTo>
                  <a:lnTo>
                    <a:pt x="7554" y="33614"/>
                  </a:lnTo>
                  <a:lnTo>
                    <a:pt x="7566" y="33546"/>
                  </a:lnTo>
                  <a:lnTo>
                    <a:pt x="7566" y="33512"/>
                  </a:lnTo>
                  <a:lnTo>
                    <a:pt x="7554" y="33478"/>
                  </a:lnTo>
                  <a:lnTo>
                    <a:pt x="7520" y="33421"/>
                  </a:lnTo>
                  <a:lnTo>
                    <a:pt x="7463" y="33375"/>
                  </a:lnTo>
                  <a:lnTo>
                    <a:pt x="7395" y="33353"/>
                  </a:lnTo>
                  <a:lnTo>
                    <a:pt x="7395" y="30987"/>
                  </a:lnTo>
                  <a:lnTo>
                    <a:pt x="7429" y="30987"/>
                  </a:lnTo>
                  <a:lnTo>
                    <a:pt x="7463" y="30964"/>
                  </a:lnTo>
                  <a:lnTo>
                    <a:pt x="7520" y="30918"/>
                  </a:lnTo>
                  <a:lnTo>
                    <a:pt x="7566" y="30861"/>
                  </a:lnTo>
                  <a:lnTo>
                    <a:pt x="7566" y="30827"/>
                  </a:lnTo>
                  <a:lnTo>
                    <a:pt x="7577" y="30793"/>
                  </a:lnTo>
                  <a:lnTo>
                    <a:pt x="7566" y="30748"/>
                  </a:lnTo>
                  <a:lnTo>
                    <a:pt x="7554" y="30714"/>
                  </a:lnTo>
                  <a:lnTo>
                    <a:pt x="9556" y="29553"/>
                  </a:lnTo>
                  <a:close/>
                  <a:moveTo>
                    <a:pt x="14345" y="29530"/>
                  </a:moveTo>
                  <a:lnTo>
                    <a:pt x="14379" y="29565"/>
                  </a:lnTo>
                  <a:lnTo>
                    <a:pt x="14414" y="29587"/>
                  </a:lnTo>
                  <a:lnTo>
                    <a:pt x="14448" y="29599"/>
                  </a:lnTo>
                  <a:lnTo>
                    <a:pt x="14493" y="29610"/>
                  </a:lnTo>
                  <a:lnTo>
                    <a:pt x="14527" y="29599"/>
                  </a:lnTo>
                  <a:lnTo>
                    <a:pt x="14573" y="29587"/>
                  </a:lnTo>
                  <a:lnTo>
                    <a:pt x="14607" y="29565"/>
                  </a:lnTo>
                  <a:lnTo>
                    <a:pt x="14630" y="29542"/>
                  </a:lnTo>
                  <a:lnTo>
                    <a:pt x="16700" y="30736"/>
                  </a:lnTo>
                  <a:lnTo>
                    <a:pt x="16689" y="30793"/>
                  </a:lnTo>
                  <a:lnTo>
                    <a:pt x="16700" y="30850"/>
                  </a:lnTo>
                  <a:lnTo>
                    <a:pt x="16734" y="30896"/>
                  </a:lnTo>
                  <a:lnTo>
                    <a:pt x="16768" y="30941"/>
                  </a:lnTo>
                  <a:lnTo>
                    <a:pt x="16825" y="30952"/>
                  </a:lnTo>
                  <a:lnTo>
                    <a:pt x="16825" y="33353"/>
                  </a:lnTo>
                  <a:lnTo>
                    <a:pt x="16768" y="33375"/>
                  </a:lnTo>
                  <a:lnTo>
                    <a:pt x="16711" y="33421"/>
                  </a:lnTo>
                  <a:lnTo>
                    <a:pt x="16677" y="33478"/>
                  </a:lnTo>
                  <a:lnTo>
                    <a:pt x="16666" y="33546"/>
                  </a:lnTo>
                  <a:lnTo>
                    <a:pt x="16677" y="33603"/>
                  </a:lnTo>
                  <a:lnTo>
                    <a:pt x="14675" y="34763"/>
                  </a:lnTo>
                  <a:lnTo>
                    <a:pt x="14641" y="34718"/>
                  </a:lnTo>
                  <a:lnTo>
                    <a:pt x="14596" y="34684"/>
                  </a:lnTo>
                  <a:lnTo>
                    <a:pt x="14550" y="34672"/>
                  </a:lnTo>
                  <a:lnTo>
                    <a:pt x="14493" y="34661"/>
                  </a:lnTo>
                  <a:lnTo>
                    <a:pt x="14436" y="34672"/>
                  </a:lnTo>
                  <a:lnTo>
                    <a:pt x="14379" y="34695"/>
                  </a:lnTo>
                  <a:lnTo>
                    <a:pt x="14334" y="34729"/>
                  </a:lnTo>
                  <a:lnTo>
                    <a:pt x="14300" y="34763"/>
                  </a:lnTo>
                  <a:lnTo>
                    <a:pt x="12298" y="33614"/>
                  </a:lnTo>
                  <a:lnTo>
                    <a:pt x="12309" y="33580"/>
                  </a:lnTo>
                  <a:lnTo>
                    <a:pt x="12309" y="33546"/>
                  </a:lnTo>
                  <a:lnTo>
                    <a:pt x="12309" y="33512"/>
                  </a:lnTo>
                  <a:lnTo>
                    <a:pt x="12298" y="33478"/>
                  </a:lnTo>
                  <a:lnTo>
                    <a:pt x="12264" y="33421"/>
                  </a:lnTo>
                  <a:lnTo>
                    <a:pt x="12207" y="33375"/>
                  </a:lnTo>
                  <a:lnTo>
                    <a:pt x="12173" y="33364"/>
                  </a:lnTo>
                  <a:lnTo>
                    <a:pt x="12139" y="33353"/>
                  </a:lnTo>
                  <a:lnTo>
                    <a:pt x="12139" y="31032"/>
                  </a:lnTo>
                  <a:lnTo>
                    <a:pt x="12184" y="31021"/>
                  </a:lnTo>
                  <a:lnTo>
                    <a:pt x="12230" y="31009"/>
                  </a:lnTo>
                  <a:lnTo>
                    <a:pt x="12264" y="30987"/>
                  </a:lnTo>
                  <a:lnTo>
                    <a:pt x="12298" y="30952"/>
                  </a:lnTo>
                  <a:lnTo>
                    <a:pt x="12332" y="30918"/>
                  </a:lnTo>
                  <a:lnTo>
                    <a:pt x="12343" y="30884"/>
                  </a:lnTo>
                  <a:lnTo>
                    <a:pt x="12366" y="30839"/>
                  </a:lnTo>
                  <a:lnTo>
                    <a:pt x="12366" y="30793"/>
                  </a:lnTo>
                  <a:lnTo>
                    <a:pt x="12366" y="30736"/>
                  </a:lnTo>
                  <a:lnTo>
                    <a:pt x="12343" y="30691"/>
                  </a:lnTo>
                  <a:lnTo>
                    <a:pt x="14345" y="29530"/>
                  </a:lnTo>
                  <a:close/>
                  <a:moveTo>
                    <a:pt x="23787" y="29553"/>
                  </a:moveTo>
                  <a:lnTo>
                    <a:pt x="23821" y="29599"/>
                  </a:lnTo>
                  <a:lnTo>
                    <a:pt x="23867" y="29633"/>
                  </a:lnTo>
                  <a:lnTo>
                    <a:pt x="23912" y="29656"/>
                  </a:lnTo>
                  <a:lnTo>
                    <a:pt x="23969" y="29667"/>
                  </a:lnTo>
                  <a:lnTo>
                    <a:pt x="24026" y="29656"/>
                  </a:lnTo>
                  <a:lnTo>
                    <a:pt x="24071" y="29633"/>
                  </a:lnTo>
                  <a:lnTo>
                    <a:pt x="24117" y="29599"/>
                  </a:lnTo>
                  <a:lnTo>
                    <a:pt x="24151" y="29565"/>
                  </a:lnTo>
                  <a:lnTo>
                    <a:pt x="26176" y="30736"/>
                  </a:lnTo>
                  <a:lnTo>
                    <a:pt x="26164" y="30793"/>
                  </a:lnTo>
                  <a:lnTo>
                    <a:pt x="26176" y="30850"/>
                  </a:lnTo>
                  <a:lnTo>
                    <a:pt x="26210" y="30896"/>
                  </a:lnTo>
                  <a:lnTo>
                    <a:pt x="26255" y="30941"/>
                  </a:lnTo>
                  <a:lnTo>
                    <a:pt x="26312" y="30964"/>
                  </a:lnTo>
                  <a:lnTo>
                    <a:pt x="26312" y="33330"/>
                  </a:lnTo>
                  <a:lnTo>
                    <a:pt x="26278" y="33341"/>
                  </a:lnTo>
                  <a:lnTo>
                    <a:pt x="26244" y="33364"/>
                  </a:lnTo>
                  <a:lnTo>
                    <a:pt x="26176" y="33409"/>
                  </a:lnTo>
                  <a:lnTo>
                    <a:pt x="26142" y="33466"/>
                  </a:lnTo>
                  <a:lnTo>
                    <a:pt x="26130" y="33500"/>
                  </a:lnTo>
                  <a:lnTo>
                    <a:pt x="26130" y="33546"/>
                  </a:lnTo>
                  <a:lnTo>
                    <a:pt x="26130" y="33580"/>
                  </a:lnTo>
                  <a:lnTo>
                    <a:pt x="26142" y="33614"/>
                  </a:lnTo>
                  <a:lnTo>
                    <a:pt x="24128" y="34775"/>
                  </a:lnTo>
                  <a:lnTo>
                    <a:pt x="24105" y="34740"/>
                  </a:lnTo>
                  <a:lnTo>
                    <a:pt x="24060" y="34718"/>
                  </a:lnTo>
                  <a:lnTo>
                    <a:pt x="24014" y="34706"/>
                  </a:lnTo>
                  <a:lnTo>
                    <a:pt x="23969" y="34695"/>
                  </a:lnTo>
                  <a:lnTo>
                    <a:pt x="23923" y="34706"/>
                  </a:lnTo>
                  <a:lnTo>
                    <a:pt x="23878" y="34718"/>
                  </a:lnTo>
                  <a:lnTo>
                    <a:pt x="23844" y="34752"/>
                  </a:lnTo>
                  <a:lnTo>
                    <a:pt x="23810" y="34786"/>
                  </a:lnTo>
                  <a:lnTo>
                    <a:pt x="21808" y="33626"/>
                  </a:lnTo>
                  <a:lnTo>
                    <a:pt x="21819" y="33591"/>
                  </a:lnTo>
                  <a:lnTo>
                    <a:pt x="21819" y="33546"/>
                  </a:lnTo>
                  <a:lnTo>
                    <a:pt x="21819" y="33500"/>
                  </a:lnTo>
                  <a:lnTo>
                    <a:pt x="21808" y="33466"/>
                  </a:lnTo>
                  <a:lnTo>
                    <a:pt x="21785" y="33421"/>
                  </a:lnTo>
                  <a:lnTo>
                    <a:pt x="21762" y="33398"/>
                  </a:lnTo>
                  <a:lnTo>
                    <a:pt x="21728" y="33364"/>
                  </a:lnTo>
                  <a:lnTo>
                    <a:pt x="21694" y="33341"/>
                  </a:lnTo>
                  <a:lnTo>
                    <a:pt x="21660" y="33330"/>
                  </a:lnTo>
                  <a:lnTo>
                    <a:pt x="21614" y="33330"/>
                  </a:lnTo>
                  <a:lnTo>
                    <a:pt x="21614" y="30975"/>
                  </a:lnTo>
                  <a:lnTo>
                    <a:pt x="21648" y="30975"/>
                  </a:lnTo>
                  <a:lnTo>
                    <a:pt x="21682" y="30964"/>
                  </a:lnTo>
                  <a:lnTo>
                    <a:pt x="21739" y="30918"/>
                  </a:lnTo>
                  <a:lnTo>
                    <a:pt x="21785" y="30861"/>
                  </a:lnTo>
                  <a:lnTo>
                    <a:pt x="21796" y="30827"/>
                  </a:lnTo>
                  <a:lnTo>
                    <a:pt x="21796" y="30793"/>
                  </a:lnTo>
                  <a:lnTo>
                    <a:pt x="21796" y="30748"/>
                  </a:lnTo>
                  <a:lnTo>
                    <a:pt x="21785" y="30714"/>
                  </a:lnTo>
                  <a:lnTo>
                    <a:pt x="23787" y="29553"/>
                  </a:lnTo>
                  <a:close/>
                  <a:moveTo>
                    <a:pt x="28553" y="29542"/>
                  </a:moveTo>
                  <a:lnTo>
                    <a:pt x="28576" y="29576"/>
                  </a:lnTo>
                  <a:lnTo>
                    <a:pt x="28621" y="29610"/>
                  </a:lnTo>
                  <a:lnTo>
                    <a:pt x="28667" y="29621"/>
                  </a:lnTo>
                  <a:lnTo>
                    <a:pt x="28712" y="29633"/>
                  </a:lnTo>
                  <a:lnTo>
                    <a:pt x="28758" y="29621"/>
                  </a:lnTo>
                  <a:lnTo>
                    <a:pt x="28803" y="29610"/>
                  </a:lnTo>
                  <a:lnTo>
                    <a:pt x="28838" y="29587"/>
                  </a:lnTo>
                  <a:lnTo>
                    <a:pt x="28872" y="29553"/>
                  </a:lnTo>
                  <a:lnTo>
                    <a:pt x="30828" y="30679"/>
                  </a:lnTo>
                  <a:lnTo>
                    <a:pt x="30817" y="30736"/>
                  </a:lnTo>
                  <a:lnTo>
                    <a:pt x="30817" y="30793"/>
                  </a:lnTo>
                  <a:lnTo>
                    <a:pt x="30817" y="30839"/>
                  </a:lnTo>
                  <a:lnTo>
                    <a:pt x="30828" y="30884"/>
                  </a:lnTo>
                  <a:lnTo>
                    <a:pt x="30851" y="30930"/>
                  </a:lnTo>
                  <a:lnTo>
                    <a:pt x="30885" y="30964"/>
                  </a:lnTo>
                  <a:lnTo>
                    <a:pt x="30919" y="30998"/>
                  </a:lnTo>
                  <a:lnTo>
                    <a:pt x="30953" y="31032"/>
                  </a:lnTo>
                  <a:lnTo>
                    <a:pt x="30999" y="31043"/>
                  </a:lnTo>
                  <a:lnTo>
                    <a:pt x="31056" y="31055"/>
                  </a:lnTo>
                  <a:lnTo>
                    <a:pt x="31056" y="33330"/>
                  </a:lnTo>
                  <a:lnTo>
                    <a:pt x="31010" y="33330"/>
                  </a:lnTo>
                  <a:lnTo>
                    <a:pt x="30976" y="33353"/>
                  </a:lnTo>
                  <a:lnTo>
                    <a:pt x="30942" y="33375"/>
                  </a:lnTo>
                  <a:lnTo>
                    <a:pt x="30919" y="33398"/>
                  </a:lnTo>
                  <a:lnTo>
                    <a:pt x="30885" y="33432"/>
                  </a:lnTo>
                  <a:lnTo>
                    <a:pt x="30874" y="33466"/>
                  </a:lnTo>
                  <a:lnTo>
                    <a:pt x="30862" y="33500"/>
                  </a:lnTo>
                  <a:lnTo>
                    <a:pt x="30862" y="33546"/>
                  </a:lnTo>
                  <a:lnTo>
                    <a:pt x="30862" y="33580"/>
                  </a:lnTo>
                  <a:lnTo>
                    <a:pt x="30874" y="33626"/>
                  </a:lnTo>
                  <a:lnTo>
                    <a:pt x="28872" y="34775"/>
                  </a:lnTo>
                  <a:lnTo>
                    <a:pt x="28838" y="34740"/>
                  </a:lnTo>
                  <a:lnTo>
                    <a:pt x="28803" y="34718"/>
                  </a:lnTo>
                  <a:lnTo>
                    <a:pt x="28758" y="34695"/>
                  </a:lnTo>
                  <a:lnTo>
                    <a:pt x="28656" y="34695"/>
                  </a:lnTo>
                  <a:lnTo>
                    <a:pt x="28610" y="34718"/>
                  </a:lnTo>
                  <a:lnTo>
                    <a:pt x="28576" y="34740"/>
                  </a:lnTo>
                  <a:lnTo>
                    <a:pt x="28542" y="34786"/>
                  </a:lnTo>
                  <a:lnTo>
                    <a:pt x="26540" y="33626"/>
                  </a:lnTo>
                  <a:lnTo>
                    <a:pt x="26551" y="33591"/>
                  </a:lnTo>
                  <a:lnTo>
                    <a:pt x="26551" y="33546"/>
                  </a:lnTo>
                  <a:lnTo>
                    <a:pt x="26551" y="33500"/>
                  </a:lnTo>
                  <a:lnTo>
                    <a:pt x="26540" y="33466"/>
                  </a:lnTo>
                  <a:lnTo>
                    <a:pt x="26517" y="33432"/>
                  </a:lnTo>
                  <a:lnTo>
                    <a:pt x="26494" y="33398"/>
                  </a:lnTo>
                  <a:lnTo>
                    <a:pt x="26472" y="33375"/>
                  </a:lnTo>
                  <a:lnTo>
                    <a:pt x="26437" y="33353"/>
                  </a:lnTo>
                  <a:lnTo>
                    <a:pt x="26392" y="33341"/>
                  </a:lnTo>
                  <a:lnTo>
                    <a:pt x="26358" y="33330"/>
                  </a:lnTo>
                  <a:lnTo>
                    <a:pt x="26358" y="30964"/>
                  </a:lnTo>
                  <a:lnTo>
                    <a:pt x="26415" y="30941"/>
                  </a:lnTo>
                  <a:lnTo>
                    <a:pt x="26472" y="30907"/>
                  </a:lnTo>
                  <a:lnTo>
                    <a:pt x="26506" y="30850"/>
                  </a:lnTo>
                  <a:lnTo>
                    <a:pt x="26517" y="30793"/>
                  </a:lnTo>
                  <a:lnTo>
                    <a:pt x="26506" y="30725"/>
                  </a:lnTo>
                  <a:lnTo>
                    <a:pt x="28553" y="29542"/>
                  </a:lnTo>
                  <a:close/>
                  <a:moveTo>
                    <a:pt x="7531" y="33648"/>
                  </a:moveTo>
                  <a:lnTo>
                    <a:pt x="9511" y="34797"/>
                  </a:lnTo>
                  <a:lnTo>
                    <a:pt x="9499" y="34843"/>
                  </a:lnTo>
                  <a:lnTo>
                    <a:pt x="9488" y="34900"/>
                  </a:lnTo>
                  <a:lnTo>
                    <a:pt x="9499" y="34945"/>
                  </a:lnTo>
                  <a:lnTo>
                    <a:pt x="9511" y="34991"/>
                  </a:lnTo>
                  <a:lnTo>
                    <a:pt x="9534" y="35025"/>
                  </a:lnTo>
                  <a:lnTo>
                    <a:pt x="9556" y="35070"/>
                  </a:lnTo>
                  <a:lnTo>
                    <a:pt x="9590" y="35093"/>
                  </a:lnTo>
                  <a:lnTo>
                    <a:pt x="9625" y="35127"/>
                  </a:lnTo>
                  <a:lnTo>
                    <a:pt x="9670" y="35139"/>
                  </a:lnTo>
                  <a:lnTo>
                    <a:pt x="9716" y="35150"/>
                  </a:lnTo>
                  <a:lnTo>
                    <a:pt x="9716" y="37425"/>
                  </a:lnTo>
                  <a:lnTo>
                    <a:pt x="9681" y="37425"/>
                  </a:lnTo>
                  <a:lnTo>
                    <a:pt x="9636" y="37448"/>
                  </a:lnTo>
                  <a:lnTo>
                    <a:pt x="9602" y="37470"/>
                  </a:lnTo>
                  <a:lnTo>
                    <a:pt x="9568" y="37493"/>
                  </a:lnTo>
                  <a:lnTo>
                    <a:pt x="9545" y="37527"/>
                  </a:lnTo>
                  <a:lnTo>
                    <a:pt x="9534" y="37561"/>
                  </a:lnTo>
                  <a:lnTo>
                    <a:pt x="9522" y="37607"/>
                  </a:lnTo>
                  <a:lnTo>
                    <a:pt x="9511" y="37652"/>
                  </a:lnTo>
                  <a:lnTo>
                    <a:pt x="9522" y="37698"/>
                  </a:lnTo>
                  <a:lnTo>
                    <a:pt x="9534" y="37732"/>
                  </a:lnTo>
                  <a:lnTo>
                    <a:pt x="7588" y="38847"/>
                  </a:lnTo>
                  <a:lnTo>
                    <a:pt x="7554" y="38801"/>
                  </a:lnTo>
                  <a:lnTo>
                    <a:pt x="7497" y="38767"/>
                  </a:lnTo>
                  <a:lnTo>
                    <a:pt x="7440" y="38745"/>
                  </a:lnTo>
                  <a:lnTo>
                    <a:pt x="7372" y="38733"/>
                  </a:lnTo>
                  <a:lnTo>
                    <a:pt x="7304" y="38745"/>
                  </a:lnTo>
                  <a:lnTo>
                    <a:pt x="7236" y="38767"/>
                  </a:lnTo>
                  <a:lnTo>
                    <a:pt x="7190" y="38801"/>
                  </a:lnTo>
                  <a:lnTo>
                    <a:pt x="7145" y="38847"/>
                  </a:lnTo>
                  <a:lnTo>
                    <a:pt x="5165" y="37709"/>
                  </a:lnTo>
                  <a:lnTo>
                    <a:pt x="5177" y="37652"/>
                  </a:lnTo>
                  <a:lnTo>
                    <a:pt x="5165" y="37584"/>
                  </a:lnTo>
                  <a:lnTo>
                    <a:pt x="5131" y="37539"/>
                  </a:lnTo>
                  <a:lnTo>
                    <a:pt x="5086" y="37493"/>
                  </a:lnTo>
                  <a:lnTo>
                    <a:pt x="5018" y="37482"/>
                  </a:lnTo>
                  <a:lnTo>
                    <a:pt x="5018" y="35127"/>
                  </a:lnTo>
                  <a:lnTo>
                    <a:pt x="5063" y="35127"/>
                  </a:lnTo>
                  <a:lnTo>
                    <a:pt x="5109" y="35104"/>
                  </a:lnTo>
                  <a:lnTo>
                    <a:pt x="5143" y="35082"/>
                  </a:lnTo>
                  <a:lnTo>
                    <a:pt x="5177" y="35059"/>
                  </a:lnTo>
                  <a:lnTo>
                    <a:pt x="5200" y="35025"/>
                  </a:lnTo>
                  <a:lnTo>
                    <a:pt x="5222" y="34979"/>
                  </a:lnTo>
                  <a:lnTo>
                    <a:pt x="5234" y="34945"/>
                  </a:lnTo>
                  <a:lnTo>
                    <a:pt x="5234" y="34900"/>
                  </a:lnTo>
                  <a:lnTo>
                    <a:pt x="5234" y="34843"/>
                  </a:lnTo>
                  <a:lnTo>
                    <a:pt x="5222" y="34797"/>
                  </a:lnTo>
                  <a:lnTo>
                    <a:pt x="7213" y="33648"/>
                  </a:lnTo>
                  <a:lnTo>
                    <a:pt x="7236" y="33682"/>
                  </a:lnTo>
                  <a:lnTo>
                    <a:pt x="7281" y="33717"/>
                  </a:lnTo>
                  <a:lnTo>
                    <a:pt x="7327" y="33728"/>
                  </a:lnTo>
                  <a:lnTo>
                    <a:pt x="7372" y="33739"/>
                  </a:lnTo>
                  <a:lnTo>
                    <a:pt x="7418" y="33728"/>
                  </a:lnTo>
                  <a:lnTo>
                    <a:pt x="7463" y="33717"/>
                  </a:lnTo>
                  <a:lnTo>
                    <a:pt x="7497" y="33694"/>
                  </a:lnTo>
                  <a:lnTo>
                    <a:pt x="7531" y="33648"/>
                  </a:lnTo>
                  <a:close/>
                  <a:moveTo>
                    <a:pt x="21409" y="33660"/>
                  </a:moveTo>
                  <a:lnTo>
                    <a:pt x="21444" y="33705"/>
                  </a:lnTo>
                  <a:lnTo>
                    <a:pt x="21489" y="33739"/>
                  </a:lnTo>
                  <a:lnTo>
                    <a:pt x="21546" y="33762"/>
                  </a:lnTo>
                  <a:lnTo>
                    <a:pt x="21660" y="33762"/>
                  </a:lnTo>
                  <a:lnTo>
                    <a:pt x="21705" y="33739"/>
                  </a:lnTo>
                  <a:lnTo>
                    <a:pt x="21751" y="33705"/>
                  </a:lnTo>
                  <a:lnTo>
                    <a:pt x="21785" y="33671"/>
                  </a:lnTo>
                  <a:lnTo>
                    <a:pt x="23787" y="34831"/>
                  </a:lnTo>
                  <a:lnTo>
                    <a:pt x="23776" y="34900"/>
                  </a:lnTo>
                  <a:lnTo>
                    <a:pt x="23787" y="34968"/>
                  </a:lnTo>
                  <a:lnTo>
                    <a:pt x="23821" y="35025"/>
                  </a:lnTo>
                  <a:lnTo>
                    <a:pt x="23878" y="35070"/>
                  </a:lnTo>
                  <a:lnTo>
                    <a:pt x="23946" y="35093"/>
                  </a:lnTo>
                  <a:lnTo>
                    <a:pt x="23946" y="37482"/>
                  </a:lnTo>
                  <a:lnTo>
                    <a:pt x="23889" y="37505"/>
                  </a:lnTo>
                  <a:lnTo>
                    <a:pt x="23844" y="37539"/>
                  </a:lnTo>
                  <a:lnTo>
                    <a:pt x="23810" y="37596"/>
                  </a:lnTo>
                  <a:lnTo>
                    <a:pt x="23798" y="37652"/>
                  </a:lnTo>
                  <a:lnTo>
                    <a:pt x="23810" y="37698"/>
                  </a:lnTo>
                  <a:lnTo>
                    <a:pt x="21819" y="38847"/>
                  </a:lnTo>
                  <a:lnTo>
                    <a:pt x="21773" y="38801"/>
                  </a:lnTo>
                  <a:lnTo>
                    <a:pt x="21728" y="38767"/>
                  </a:lnTo>
                  <a:lnTo>
                    <a:pt x="21671" y="38745"/>
                  </a:lnTo>
                  <a:lnTo>
                    <a:pt x="21603" y="38733"/>
                  </a:lnTo>
                  <a:lnTo>
                    <a:pt x="21535" y="38745"/>
                  </a:lnTo>
                  <a:lnTo>
                    <a:pt x="21478" y="38767"/>
                  </a:lnTo>
                  <a:lnTo>
                    <a:pt x="21421" y="38801"/>
                  </a:lnTo>
                  <a:lnTo>
                    <a:pt x="21375" y="38858"/>
                  </a:lnTo>
                  <a:lnTo>
                    <a:pt x="19453" y="37744"/>
                  </a:lnTo>
                  <a:lnTo>
                    <a:pt x="19464" y="37698"/>
                  </a:lnTo>
                  <a:lnTo>
                    <a:pt x="19476" y="37652"/>
                  </a:lnTo>
                  <a:lnTo>
                    <a:pt x="19464" y="37607"/>
                  </a:lnTo>
                  <a:lnTo>
                    <a:pt x="19453" y="37561"/>
                  </a:lnTo>
                  <a:lnTo>
                    <a:pt x="19430" y="37516"/>
                  </a:lnTo>
                  <a:lnTo>
                    <a:pt x="19407" y="37482"/>
                  </a:lnTo>
                  <a:lnTo>
                    <a:pt x="19373" y="37459"/>
                  </a:lnTo>
                  <a:lnTo>
                    <a:pt x="19339" y="37436"/>
                  </a:lnTo>
                  <a:lnTo>
                    <a:pt x="19294" y="37414"/>
                  </a:lnTo>
                  <a:lnTo>
                    <a:pt x="19248" y="37414"/>
                  </a:lnTo>
                  <a:lnTo>
                    <a:pt x="19248" y="35104"/>
                  </a:lnTo>
                  <a:lnTo>
                    <a:pt x="19282" y="35104"/>
                  </a:lnTo>
                  <a:lnTo>
                    <a:pt x="19328" y="35082"/>
                  </a:lnTo>
                  <a:lnTo>
                    <a:pt x="19362" y="35070"/>
                  </a:lnTo>
                  <a:lnTo>
                    <a:pt x="19385" y="35036"/>
                  </a:lnTo>
                  <a:lnTo>
                    <a:pt x="19407" y="35013"/>
                  </a:lnTo>
                  <a:lnTo>
                    <a:pt x="19430" y="34979"/>
                  </a:lnTo>
                  <a:lnTo>
                    <a:pt x="19442" y="34934"/>
                  </a:lnTo>
                  <a:lnTo>
                    <a:pt x="19442" y="34900"/>
                  </a:lnTo>
                  <a:lnTo>
                    <a:pt x="19442" y="34854"/>
                  </a:lnTo>
                  <a:lnTo>
                    <a:pt x="19430" y="34809"/>
                  </a:lnTo>
                  <a:lnTo>
                    <a:pt x="21409" y="33660"/>
                  </a:lnTo>
                  <a:close/>
                  <a:moveTo>
                    <a:pt x="26164" y="33660"/>
                  </a:moveTo>
                  <a:lnTo>
                    <a:pt x="26199" y="33705"/>
                  </a:lnTo>
                  <a:lnTo>
                    <a:pt x="26233" y="33728"/>
                  </a:lnTo>
                  <a:lnTo>
                    <a:pt x="26290" y="33751"/>
                  </a:lnTo>
                  <a:lnTo>
                    <a:pt x="26346" y="33762"/>
                  </a:lnTo>
                  <a:lnTo>
                    <a:pt x="26392" y="33751"/>
                  </a:lnTo>
                  <a:lnTo>
                    <a:pt x="26449" y="33739"/>
                  </a:lnTo>
                  <a:lnTo>
                    <a:pt x="26483" y="33705"/>
                  </a:lnTo>
                  <a:lnTo>
                    <a:pt x="26517" y="33671"/>
                  </a:lnTo>
                  <a:lnTo>
                    <a:pt x="28519" y="34820"/>
                  </a:lnTo>
                  <a:lnTo>
                    <a:pt x="28519" y="34854"/>
                  </a:lnTo>
                  <a:lnTo>
                    <a:pt x="28508" y="34900"/>
                  </a:lnTo>
                  <a:lnTo>
                    <a:pt x="28519" y="34934"/>
                  </a:lnTo>
                  <a:lnTo>
                    <a:pt x="28519" y="34968"/>
                  </a:lnTo>
                  <a:lnTo>
                    <a:pt x="28565" y="35025"/>
                  </a:lnTo>
                  <a:lnTo>
                    <a:pt x="28610" y="35070"/>
                  </a:lnTo>
                  <a:lnTo>
                    <a:pt x="28678" y="35093"/>
                  </a:lnTo>
                  <a:lnTo>
                    <a:pt x="28678" y="37402"/>
                  </a:lnTo>
                  <a:lnTo>
                    <a:pt x="28633" y="37414"/>
                  </a:lnTo>
                  <a:lnTo>
                    <a:pt x="28599" y="37436"/>
                  </a:lnTo>
                  <a:lnTo>
                    <a:pt x="28553" y="37459"/>
                  </a:lnTo>
                  <a:lnTo>
                    <a:pt x="28530" y="37482"/>
                  </a:lnTo>
                  <a:lnTo>
                    <a:pt x="28496" y="37516"/>
                  </a:lnTo>
                  <a:lnTo>
                    <a:pt x="28485" y="37561"/>
                  </a:lnTo>
                  <a:lnTo>
                    <a:pt x="28462" y="37607"/>
                  </a:lnTo>
                  <a:lnTo>
                    <a:pt x="28462" y="37652"/>
                  </a:lnTo>
                  <a:lnTo>
                    <a:pt x="28462" y="37698"/>
                  </a:lnTo>
                  <a:lnTo>
                    <a:pt x="28485" y="37744"/>
                  </a:lnTo>
                  <a:lnTo>
                    <a:pt x="26563" y="38847"/>
                  </a:lnTo>
                  <a:lnTo>
                    <a:pt x="26517" y="38801"/>
                  </a:lnTo>
                  <a:lnTo>
                    <a:pt x="26472" y="38767"/>
                  </a:lnTo>
                  <a:lnTo>
                    <a:pt x="26403" y="38745"/>
                  </a:lnTo>
                  <a:lnTo>
                    <a:pt x="26346" y="38733"/>
                  </a:lnTo>
                  <a:lnTo>
                    <a:pt x="26278" y="38745"/>
                  </a:lnTo>
                  <a:lnTo>
                    <a:pt x="26210" y="38767"/>
                  </a:lnTo>
                  <a:lnTo>
                    <a:pt x="26153" y="38801"/>
                  </a:lnTo>
                  <a:lnTo>
                    <a:pt x="26119" y="38858"/>
                  </a:lnTo>
                  <a:lnTo>
                    <a:pt x="24128" y="37709"/>
                  </a:lnTo>
                  <a:lnTo>
                    <a:pt x="24140" y="37652"/>
                  </a:lnTo>
                  <a:lnTo>
                    <a:pt x="24128" y="37584"/>
                  </a:lnTo>
                  <a:lnTo>
                    <a:pt x="24094" y="37539"/>
                  </a:lnTo>
                  <a:lnTo>
                    <a:pt x="24049" y="37505"/>
                  </a:lnTo>
                  <a:lnTo>
                    <a:pt x="23992" y="37482"/>
                  </a:lnTo>
                  <a:lnTo>
                    <a:pt x="23992" y="35093"/>
                  </a:lnTo>
                  <a:lnTo>
                    <a:pt x="24026" y="35082"/>
                  </a:lnTo>
                  <a:lnTo>
                    <a:pt x="24060" y="35070"/>
                  </a:lnTo>
                  <a:lnTo>
                    <a:pt x="24117" y="35025"/>
                  </a:lnTo>
                  <a:lnTo>
                    <a:pt x="24151" y="34968"/>
                  </a:lnTo>
                  <a:lnTo>
                    <a:pt x="24162" y="34934"/>
                  </a:lnTo>
                  <a:lnTo>
                    <a:pt x="24174" y="34900"/>
                  </a:lnTo>
                  <a:lnTo>
                    <a:pt x="24162" y="34854"/>
                  </a:lnTo>
                  <a:lnTo>
                    <a:pt x="24151" y="34820"/>
                  </a:lnTo>
                  <a:lnTo>
                    <a:pt x="26164" y="33660"/>
                  </a:lnTo>
                  <a:close/>
                  <a:moveTo>
                    <a:pt x="35617" y="33671"/>
                  </a:moveTo>
                  <a:lnTo>
                    <a:pt x="35651" y="33717"/>
                  </a:lnTo>
                  <a:lnTo>
                    <a:pt x="35708" y="33751"/>
                  </a:lnTo>
                  <a:lnTo>
                    <a:pt x="35765" y="33773"/>
                  </a:lnTo>
                  <a:lnTo>
                    <a:pt x="35822" y="33785"/>
                  </a:lnTo>
                  <a:lnTo>
                    <a:pt x="35879" y="33773"/>
                  </a:lnTo>
                  <a:lnTo>
                    <a:pt x="35936" y="33751"/>
                  </a:lnTo>
                  <a:lnTo>
                    <a:pt x="35981" y="33717"/>
                  </a:lnTo>
                  <a:lnTo>
                    <a:pt x="36015" y="33682"/>
                  </a:lnTo>
                  <a:lnTo>
                    <a:pt x="38006" y="34820"/>
                  </a:lnTo>
                  <a:lnTo>
                    <a:pt x="37995" y="34854"/>
                  </a:lnTo>
                  <a:lnTo>
                    <a:pt x="37995" y="34900"/>
                  </a:lnTo>
                  <a:lnTo>
                    <a:pt x="38006" y="34968"/>
                  </a:lnTo>
                  <a:lnTo>
                    <a:pt x="38040" y="35025"/>
                  </a:lnTo>
                  <a:lnTo>
                    <a:pt x="38097" y="35070"/>
                  </a:lnTo>
                  <a:lnTo>
                    <a:pt x="38165" y="35093"/>
                  </a:lnTo>
                  <a:lnTo>
                    <a:pt x="38165" y="37436"/>
                  </a:lnTo>
                  <a:lnTo>
                    <a:pt x="38120" y="37448"/>
                  </a:lnTo>
                  <a:lnTo>
                    <a:pt x="38086" y="37459"/>
                  </a:lnTo>
                  <a:lnTo>
                    <a:pt x="38029" y="37505"/>
                  </a:lnTo>
                  <a:lnTo>
                    <a:pt x="38006" y="37539"/>
                  </a:lnTo>
                  <a:lnTo>
                    <a:pt x="37983" y="37573"/>
                  </a:lnTo>
                  <a:lnTo>
                    <a:pt x="37972" y="37607"/>
                  </a:lnTo>
                  <a:lnTo>
                    <a:pt x="37972" y="37652"/>
                  </a:lnTo>
                  <a:lnTo>
                    <a:pt x="37972" y="37687"/>
                  </a:lnTo>
                  <a:lnTo>
                    <a:pt x="37983" y="37732"/>
                  </a:lnTo>
                  <a:lnTo>
                    <a:pt x="36027" y="38858"/>
                  </a:lnTo>
                  <a:lnTo>
                    <a:pt x="35981" y="38813"/>
                  </a:lnTo>
                  <a:lnTo>
                    <a:pt x="35936" y="38779"/>
                  </a:lnTo>
                  <a:lnTo>
                    <a:pt x="35879" y="38767"/>
                  </a:lnTo>
                  <a:lnTo>
                    <a:pt x="35822" y="38756"/>
                  </a:lnTo>
                  <a:lnTo>
                    <a:pt x="35765" y="38767"/>
                  </a:lnTo>
                  <a:lnTo>
                    <a:pt x="35708" y="38790"/>
                  </a:lnTo>
                  <a:lnTo>
                    <a:pt x="35651" y="38824"/>
                  </a:lnTo>
                  <a:lnTo>
                    <a:pt x="35617" y="38870"/>
                  </a:lnTo>
                  <a:lnTo>
                    <a:pt x="33649" y="37732"/>
                  </a:lnTo>
                  <a:lnTo>
                    <a:pt x="33661" y="37687"/>
                  </a:lnTo>
                  <a:lnTo>
                    <a:pt x="33661" y="37652"/>
                  </a:lnTo>
                  <a:lnTo>
                    <a:pt x="33661" y="37607"/>
                  </a:lnTo>
                  <a:lnTo>
                    <a:pt x="33649" y="37573"/>
                  </a:lnTo>
                  <a:lnTo>
                    <a:pt x="33627" y="37539"/>
                  </a:lnTo>
                  <a:lnTo>
                    <a:pt x="33604" y="37505"/>
                  </a:lnTo>
                  <a:lnTo>
                    <a:pt x="33581" y="37482"/>
                  </a:lnTo>
                  <a:lnTo>
                    <a:pt x="33547" y="37459"/>
                  </a:lnTo>
                  <a:lnTo>
                    <a:pt x="33513" y="37448"/>
                  </a:lnTo>
                  <a:lnTo>
                    <a:pt x="33467" y="37448"/>
                  </a:lnTo>
                  <a:lnTo>
                    <a:pt x="33467" y="35093"/>
                  </a:lnTo>
                  <a:lnTo>
                    <a:pt x="33502" y="35082"/>
                  </a:lnTo>
                  <a:lnTo>
                    <a:pt x="33536" y="35070"/>
                  </a:lnTo>
                  <a:lnTo>
                    <a:pt x="33593" y="35025"/>
                  </a:lnTo>
                  <a:lnTo>
                    <a:pt x="33638" y="34968"/>
                  </a:lnTo>
                  <a:lnTo>
                    <a:pt x="33649" y="34934"/>
                  </a:lnTo>
                  <a:lnTo>
                    <a:pt x="33649" y="34900"/>
                  </a:lnTo>
                  <a:lnTo>
                    <a:pt x="33649" y="34854"/>
                  </a:lnTo>
                  <a:lnTo>
                    <a:pt x="33638" y="34820"/>
                  </a:lnTo>
                  <a:lnTo>
                    <a:pt x="35617" y="33671"/>
                  </a:lnTo>
                  <a:close/>
                  <a:moveTo>
                    <a:pt x="11957" y="33648"/>
                  </a:moveTo>
                  <a:lnTo>
                    <a:pt x="11991" y="33682"/>
                  </a:lnTo>
                  <a:lnTo>
                    <a:pt x="12025" y="33705"/>
                  </a:lnTo>
                  <a:lnTo>
                    <a:pt x="12070" y="33728"/>
                  </a:lnTo>
                  <a:lnTo>
                    <a:pt x="12127" y="33739"/>
                  </a:lnTo>
                  <a:lnTo>
                    <a:pt x="12173" y="33728"/>
                  </a:lnTo>
                  <a:lnTo>
                    <a:pt x="12207" y="33717"/>
                  </a:lnTo>
                  <a:lnTo>
                    <a:pt x="12252" y="33682"/>
                  </a:lnTo>
                  <a:lnTo>
                    <a:pt x="12275" y="33660"/>
                  </a:lnTo>
                  <a:lnTo>
                    <a:pt x="14277" y="34809"/>
                  </a:lnTo>
                  <a:lnTo>
                    <a:pt x="14266" y="34854"/>
                  </a:lnTo>
                  <a:lnTo>
                    <a:pt x="14254" y="34900"/>
                  </a:lnTo>
                  <a:lnTo>
                    <a:pt x="14266" y="34934"/>
                  </a:lnTo>
                  <a:lnTo>
                    <a:pt x="14277" y="34979"/>
                  </a:lnTo>
                  <a:lnTo>
                    <a:pt x="14288" y="35013"/>
                  </a:lnTo>
                  <a:lnTo>
                    <a:pt x="14323" y="35048"/>
                  </a:lnTo>
                  <a:lnTo>
                    <a:pt x="14345" y="35070"/>
                  </a:lnTo>
                  <a:lnTo>
                    <a:pt x="14379" y="35093"/>
                  </a:lnTo>
                  <a:lnTo>
                    <a:pt x="14414" y="35116"/>
                  </a:lnTo>
                  <a:lnTo>
                    <a:pt x="14459" y="35127"/>
                  </a:lnTo>
                  <a:lnTo>
                    <a:pt x="14459" y="37470"/>
                  </a:lnTo>
                  <a:lnTo>
                    <a:pt x="14402" y="37493"/>
                  </a:lnTo>
                  <a:lnTo>
                    <a:pt x="14357" y="37539"/>
                  </a:lnTo>
                  <a:lnTo>
                    <a:pt x="14323" y="37584"/>
                  </a:lnTo>
                  <a:lnTo>
                    <a:pt x="14311" y="37652"/>
                  </a:lnTo>
                  <a:lnTo>
                    <a:pt x="14323" y="37709"/>
                  </a:lnTo>
                  <a:lnTo>
                    <a:pt x="12286" y="38881"/>
                  </a:lnTo>
                  <a:lnTo>
                    <a:pt x="12252" y="38847"/>
                  </a:lnTo>
                  <a:lnTo>
                    <a:pt x="12218" y="38813"/>
                  </a:lnTo>
                  <a:lnTo>
                    <a:pt x="12173" y="38801"/>
                  </a:lnTo>
                  <a:lnTo>
                    <a:pt x="12127" y="38790"/>
                  </a:lnTo>
                  <a:lnTo>
                    <a:pt x="12070" y="38801"/>
                  </a:lnTo>
                  <a:lnTo>
                    <a:pt x="12025" y="38824"/>
                  </a:lnTo>
                  <a:lnTo>
                    <a:pt x="11979" y="38847"/>
                  </a:lnTo>
                  <a:lnTo>
                    <a:pt x="11945" y="38892"/>
                  </a:lnTo>
                  <a:lnTo>
                    <a:pt x="9966" y="37744"/>
                  </a:lnTo>
                  <a:lnTo>
                    <a:pt x="9977" y="37698"/>
                  </a:lnTo>
                  <a:lnTo>
                    <a:pt x="9989" y="37652"/>
                  </a:lnTo>
                  <a:lnTo>
                    <a:pt x="9977" y="37607"/>
                  </a:lnTo>
                  <a:lnTo>
                    <a:pt x="9966" y="37561"/>
                  </a:lnTo>
                  <a:lnTo>
                    <a:pt x="9943" y="37527"/>
                  </a:lnTo>
                  <a:lnTo>
                    <a:pt x="9920" y="37493"/>
                  </a:lnTo>
                  <a:lnTo>
                    <a:pt x="9886" y="37459"/>
                  </a:lnTo>
                  <a:lnTo>
                    <a:pt x="9852" y="37436"/>
                  </a:lnTo>
                  <a:lnTo>
                    <a:pt x="9807" y="37425"/>
                  </a:lnTo>
                  <a:lnTo>
                    <a:pt x="9761" y="37414"/>
                  </a:lnTo>
                  <a:lnTo>
                    <a:pt x="9761" y="35150"/>
                  </a:lnTo>
                  <a:lnTo>
                    <a:pt x="9818" y="35150"/>
                  </a:lnTo>
                  <a:lnTo>
                    <a:pt x="9863" y="35127"/>
                  </a:lnTo>
                  <a:lnTo>
                    <a:pt x="9898" y="35104"/>
                  </a:lnTo>
                  <a:lnTo>
                    <a:pt x="9932" y="35070"/>
                  </a:lnTo>
                  <a:lnTo>
                    <a:pt x="9966" y="35036"/>
                  </a:lnTo>
                  <a:lnTo>
                    <a:pt x="9989" y="34991"/>
                  </a:lnTo>
                  <a:lnTo>
                    <a:pt x="10000" y="34945"/>
                  </a:lnTo>
                  <a:lnTo>
                    <a:pt x="10011" y="34900"/>
                  </a:lnTo>
                  <a:lnTo>
                    <a:pt x="10000" y="34843"/>
                  </a:lnTo>
                  <a:lnTo>
                    <a:pt x="9989" y="34786"/>
                  </a:lnTo>
                  <a:lnTo>
                    <a:pt x="11957" y="33648"/>
                  </a:lnTo>
                  <a:close/>
                  <a:moveTo>
                    <a:pt x="16700" y="33648"/>
                  </a:moveTo>
                  <a:lnTo>
                    <a:pt x="16723" y="33682"/>
                  </a:lnTo>
                  <a:lnTo>
                    <a:pt x="16768" y="33717"/>
                  </a:lnTo>
                  <a:lnTo>
                    <a:pt x="16814" y="33728"/>
                  </a:lnTo>
                  <a:lnTo>
                    <a:pt x="16859" y="33739"/>
                  </a:lnTo>
                  <a:lnTo>
                    <a:pt x="16905" y="33739"/>
                  </a:lnTo>
                  <a:lnTo>
                    <a:pt x="16950" y="33717"/>
                  </a:lnTo>
                  <a:lnTo>
                    <a:pt x="16996" y="33694"/>
                  </a:lnTo>
                  <a:lnTo>
                    <a:pt x="17019" y="33660"/>
                  </a:lnTo>
                  <a:lnTo>
                    <a:pt x="19032" y="34820"/>
                  </a:lnTo>
                  <a:lnTo>
                    <a:pt x="19021" y="34854"/>
                  </a:lnTo>
                  <a:lnTo>
                    <a:pt x="19021" y="34900"/>
                  </a:lnTo>
                  <a:lnTo>
                    <a:pt x="19021" y="34934"/>
                  </a:lnTo>
                  <a:lnTo>
                    <a:pt x="19032" y="34968"/>
                  </a:lnTo>
                  <a:lnTo>
                    <a:pt x="19066" y="35036"/>
                  </a:lnTo>
                  <a:lnTo>
                    <a:pt x="19123" y="35082"/>
                  </a:lnTo>
                  <a:lnTo>
                    <a:pt x="19157" y="35093"/>
                  </a:lnTo>
                  <a:lnTo>
                    <a:pt x="19203" y="35104"/>
                  </a:lnTo>
                  <a:lnTo>
                    <a:pt x="19203" y="37414"/>
                  </a:lnTo>
                  <a:lnTo>
                    <a:pt x="19157" y="37425"/>
                  </a:lnTo>
                  <a:lnTo>
                    <a:pt x="19112" y="37436"/>
                  </a:lnTo>
                  <a:lnTo>
                    <a:pt x="19078" y="37459"/>
                  </a:lnTo>
                  <a:lnTo>
                    <a:pt x="19055" y="37493"/>
                  </a:lnTo>
                  <a:lnTo>
                    <a:pt x="19021" y="37527"/>
                  </a:lnTo>
                  <a:lnTo>
                    <a:pt x="19009" y="37561"/>
                  </a:lnTo>
                  <a:lnTo>
                    <a:pt x="18998" y="37607"/>
                  </a:lnTo>
                  <a:lnTo>
                    <a:pt x="18986" y="37652"/>
                  </a:lnTo>
                  <a:lnTo>
                    <a:pt x="18998" y="37698"/>
                  </a:lnTo>
                  <a:lnTo>
                    <a:pt x="19009" y="37732"/>
                  </a:lnTo>
                  <a:lnTo>
                    <a:pt x="17019" y="38881"/>
                  </a:lnTo>
                  <a:lnTo>
                    <a:pt x="16984" y="38858"/>
                  </a:lnTo>
                  <a:lnTo>
                    <a:pt x="16950" y="38824"/>
                  </a:lnTo>
                  <a:lnTo>
                    <a:pt x="16905" y="38813"/>
                  </a:lnTo>
                  <a:lnTo>
                    <a:pt x="16859" y="38801"/>
                  </a:lnTo>
                  <a:lnTo>
                    <a:pt x="16814" y="38813"/>
                  </a:lnTo>
                  <a:lnTo>
                    <a:pt x="16768" y="38836"/>
                  </a:lnTo>
                  <a:lnTo>
                    <a:pt x="16734" y="38858"/>
                  </a:lnTo>
                  <a:lnTo>
                    <a:pt x="16700" y="38892"/>
                  </a:lnTo>
                  <a:lnTo>
                    <a:pt x="14664" y="37721"/>
                  </a:lnTo>
                  <a:lnTo>
                    <a:pt x="14675" y="37652"/>
                  </a:lnTo>
                  <a:lnTo>
                    <a:pt x="14664" y="37584"/>
                  </a:lnTo>
                  <a:lnTo>
                    <a:pt x="14618" y="37527"/>
                  </a:lnTo>
                  <a:lnTo>
                    <a:pt x="14573" y="37493"/>
                  </a:lnTo>
                  <a:lnTo>
                    <a:pt x="14505" y="37470"/>
                  </a:lnTo>
                  <a:lnTo>
                    <a:pt x="14505" y="35127"/>
                  </a:lnTo>
                  <a:lnTo>
                    <a:pt x="14550" y="35116"/>
                  </a:lnTo>
                  <a:lnTo>
                    <a:pt x="14584" y="35104"/>
                  </a:lnTo>
                  <a:lnTo>
                    <a:pt x="14630" y="35082"/>
                  </a:lnTo>
                  <a:lnTo>
                    <a:pt x="14664" y="35059"/>
                  </a:lnTo>
                  <a:lnTo>
                    <a:pt x="14687" y="35025"/>
                  </a:lnTo>
                  <a:lnTo>
                    <a:pt x="14709" y="34979"/>
                  </a:lnTo>
                  <a:lnTo>
                    <a:pt x="14721" y="34934"/>
                  </a:lnTo>
                  <a:lnTo>
                    <a:pt x="14721" y="34900"/>
                  </a:lnTo>
                  <a:lnTo>
                    <a:pt x="14721" y="34843"/>
                  </a:lnTo>
                  <a:lnTo>
                    <a:pt x="14698" y="34797"/>
                  </a:lnTo>
                  <a:lnTo>
                    <a:pt x="16700" y="33648"/>
                  </a:lnTo>
                  <a:close/>
                  <a:moveTo>
                    <a:pt x="40418" y="33637"/>
                  </a:moveTo>
                  <a:lnTo>
                    <a:pt x="40441" y="33671"/>
                  </a:lnTo>
                  <a:lnTo>
                    <a:pt x="40475" y="33694"/>
                  </a:lnTo>
                  <a:lnTo>
                    <a:pt x="40520" y="33717"/>
                  </a:lnTo>
                  <a:lnTo>
                    <a:pt x="40600" y="33717"/>
                  </a:lnTo>
                  <a:lnTo>
                    <a:pt x="40645" y="33694"/>
                  </a:lnTo>
                  <a:lnTo>
                    <a:pt x="40679" y="33671"/>
                  </a:lnTo>
                  <a:lnTo>
                    <a:pt x="40702" y="33648"/>
                  </a:lnTo>
                  <a:lnTo>
                    <a:pt x="42738" y="34820"/>
                  </a:lnTo>
                  <a:lnTo>
                    <a:pt x="42727" y="34854"/>
                  </a:lnTo>
                  <a:lnTo>
                    <a:pt x="42716" y="34900"/>
                  </a:lnTo>
                  <a:lnTo>
                    <a:pt x="42727" y="34934"/>
                  </a:lnTo>
                  <a:lnTo>
                    <a:pt x="42738" y="34968"/>
                  </a:lnTo>
                  <a:lnTo>
                    <a:pt x="42772" y="35036"/>
                  </a:lnTo>
                  <a:lnTo>
                    <a:pt x="42829" y="35082"/>
                  </a:lnTo>
                  <a:lnTo>
                    <a:pt x="42863" y="35093"/>
                  </a:lnTo>
                  <a:lnTo>
                    <a:pt x="42909" y="35104"/>
                  </a:lnTo>
                  <a:lnTo>
                    <a:pt x="42909" y="37448"/>
                  </a:lnTo>
                  <a:lnTo>
                    <a:pt x="42863" y="37448"/>
                  </a:lnTo>
                  <a:lnTo>
                    <a:pt x="42829" y="37470"/>
                  </a:lnTo>
                  <a:lnTo>
                    <a:pt x="42772" y="37516"/>
                  </a:lnTo>
                  <a:lnTo>
                    <a:pt x="42738" y="37573"/>
                  </a:lnTo>
                  <a:lnTo>
                    <a:pt x="42727" y="37607"/>
                  </a:lnTo>
                  <a:lnTo>
                    <a:pt x="42727" y="37652"/>
                  </a:lnTo>
                  <a:lnTo>
                    <a:pt x="42727" y="37687"/>
                  </a:lnTo>
                  <a:lnTo>
                    <a:pt x="42738" y="37721"/>
                  </a:lnTo>
                  <a:lnTo>
                    <a:pt x="40702" y="38892"/>
                  </a:lnTo>
                  <a:lnTo>
                    <a:pt x="40679" y="38870"/>
                  </a:lnTo>
                  <a:lnTo>
                    <a:pt x="40645" y="38847"/>
                  </a:lnTo>
                  <a:lnTo>
                    <a:pt x="40600" y="38824"/>
                  </a:lnTo>
                  <a:lnTo>
                    <a:pt x="40520" y="38824"/>
                  </a:lnTo>
                  <a:lnTo>
                    <a:pt x="40475" y="38847"/>
                  </a:lnTo>
                  <a:lnTo>
                    <a:pt x="40441" y="38870"/>
                  </a:lnTo>
                  <a:lnTo>
                    <a:pt x="40418" y="38904"/>
                  </a:lnTo>
                  <a:lnTo>
                    <a:pt x="38393" y="37732"/>
                  </a:lnTo>
                  <a:lnTo>
                    <a:pt x="38404" y="37698"/>
                  </a:lnTo>
                  <a:lnTo>
                    <a:pt x="38404" y="37652"/>
                  </a:lnTo>
                  <a:lnTo>
                    <a:pt x="38404" y="37607"/>
                  </a:lnTo>
                  <a:lnTo>
                    <a:pt x="38393" y="37573"/>
                  </a:lnTo>
                  <a:lnTo>
                    <a:pt x="38370" y="37539"/>
                  </a:lnTo>
                  <a:lnTo>
                    <a:pt x="38347" y="37505"/>
                  </a:lnTo>
                  <a:lnTo>
                    <a:pt x="38325" y="37482"/>
                  </a:lnTo>
                  <a:lnTo>
                    <a:pt x="38291" y="37459"/>
                  </a:lnTo>
                  <a:lnTo>
                    <a:pt x="38245" y="37448"/>
                  </a:lnTo>
                  <a:lnTo>
                    <a:pt x="38211" y="37436"/>
                  </a:lnTo>
                  <a:lnTo>
                    <a:pt x="38211" y="35093"/>
                  </a:lnTo>
                  <a:lnTo>
                    <a:pt x="38245" y="35082"/>
                  </a:lnTo>
                  <a:lnTo>
                    <a:pt x="38279" y="35070"/>
                  </a:lnTo>
                  <a:lnTo>
                    <a:pt x="38336" y="35025"/>
                  </a:lnTo>
                  <a:lnTo>
                    <a:pt x="38370" y="34968"/>
                  </a:lnTo>
                  <a:lnTo>
                    <a:pt x="38382" y="34934"/>
                  </a:lnTo>
                  <a:lnTo>
                    <a:pt x="38393" y="34900"/>
                  </a:lnTo>
                  <a:lnTo>
                    <a:pt x="38382" y="34854"/>
                  </a:lnTo>
                  <a:lnTo>
                    <a:pt x="38370" y="34820"/>
                  </a:lnTo>
                  <a:lnTo>
                    <a:pt x="40418" y="33637"/>
                  </a:lnTo>
                  <a:close/>
                  <a:moveTo>
                    <a:pt x="19032" y="37778"/>
                  </a:moveTo>
                  <a:lnTo>
                    <a:pt x="19066" y="37823"/>
                  </a:lnTo>
                  <a:lnTo>
                    <a:pt x="19112" y="37857"/>
                  </a:lnTo>
                  <a:lnTo>
                    <a:pt x="19169" y="37880"/>
                  </a:lnTo>
                  <a:lnTo>
                    <a:pt x="19237" y="37891"/>
                  </a:lnTo>
                  <a:lnTo>
                    <a:pt x="19294" y="37880"/>
                  </a:lnTo>
                  <a:lnTo>
                    <a:pt x="19351" y="37869"/>
                  </a:lnTo>
                  <a:lnTo>
                    <a:pt x="19396" y="37835"/>
                  </a:lnTo>
                  <a:lnTo>
                    <a:pt x="19430" y="37789"/>
                  </a:lnTo>
                  <a:lnTo>
                    <a:pt x="21353" y="38892"/>
                  </a:lnTo>
                  <a:lnTo>
                    <a:pt x="21341" y="38949"/>
                  </a:lnTo>
                  <a:lnTo>
                    <a:pt x="21341" y="38995"/>
                  </a:lnTo>
                  <a:lnTo>
                    <a:pt x="21341" y="39052"/>
                  </a:lnTo>
                  <a:lnTo>
                    <a:pt x="21353" y="39097"/>
                  </a:lnTo>
                  <a:lnTo>
                    <a:pt x="21375" y="39131"/>
                  </a:lnTo>
                  <a:lnTo>
                    <a:pt x="21409" y="39177"/>
                  </a:lnTo>
                  <a:lnTo>
                    <a:pt x="21444" y="39211"/>
                  </a:lnTo>
                  <a:lnTo>
                    <a:pt x="21478" y="39234"/>
                  </a:lnTo>
                  <a:lnTo>
                    <a:pt x="21523" y="39245"/>
                  </a:lnTo>
                  <a:lnTo>
                    <a:pt x="21569" y="39256"/>
                  </a:lnTo>
                  <a:lnTo>
                    <a:pt x="21569" y="41577"/>
                  </a:lnTo>
                  <a:lnTo>
                    <a:pt x="21512" y="41600"/>
                  </a:lnTo>
                  <a:lnTo>
                    <a:pt x="21466" y="41645"/>
                  </a:lnTo>
                  <a:lnTo>
                    <a:pt x="21432" y="41691"/>
                  </a:lnTo>
                  <a:lnTo>
                    <a:pt x="21421" y="41759"/>
                  </a:lnTo>
                  <a:lnTo>
                    <a:pt x="21432" y="41816"/>
                  </a:lnTo>
                  <a:lnTo>
                    <a:pt x="19419" y="42976"/>
                  </a:lnTo>
                  <a:lnTo>
                    <a:pt x="19385" y="42931"/>
                  </a:lnTo>
                  <a:lnTo>
                    <a:pt x="19339" y="42897"/>
                  </a:lnTo>
                  <a:lnTo>
                    <a:pt x="19294" y="42874"/>
                  </a:lnTo>
                  <a:lnTo>
                    <a:pt x="19169" y="42874"/>
                  </a:lnTo>
                  <a:lnTo>
                    <a:pt x="19123" y="42897"/>
                  </a:lnTo>
                  <a:lnTo>
                    <a:pt x="19078" y="42931"/>
                  </a:lnTo>
                  <a:lnTo>
                    <a:pt x="19032" y="42976"/>
                  </a:lnTo>
                  <a:lnTo>
                    <a:pt x="17064" y="41839"/>
                  </a:lnTo>
                  <a:lnTo>
                    <a:pt x="17075" y="41805"/>
                  </a:lnTo>
                  <a:lnTo>
                    <a:pt x="17075" y="41759"/>
                  </a:lnTo>
                  <a:lnTo>
                    <a:pt x="17075" y="41714"/>
                  </a:lnTo>
                  <a:lnTo>
                    <a:pt x="17064" y="41679"/>
                  </a:lnTo>
                  <a:lnTo>
                    <a:pt x="17041" y="41634"/>
                  </a:lnTo>
                  <a:lnTo>
                    <a:pt x="17019" y="41611"/>
                  </a:lnTo>
                  <a:lnTo>
                    <a:pt x="16984" y="41577"/>
                  </a:lnTo>
                  <a:lnTo>
                    <a:pt x="16950" y="41566"/>
                  </a:lnTo>
                  <a:lnTo>
                    <a:pt x="16916" y="41543"/>
                  </a:lnTo>
                  <a:lnTo>
                    <a:pt x="16871" y="41543"/>
                  </a:lnTo>
                  <a:lnTo>
                    <a:pt x="16871" y="39188"/>
                  </a:lnTo>
                  <a:lnTo>
                    <a:pt x="16916" y="39188"/>
                  </a:lnTo>
                  <a:lnTo>
                    <a:pt x="16939" y="39165"/>
                  </a:lnTo>
                  <a:lnTo>
                    <a:pt x="16996" y="39131"/>
                  </a:lnTo>
                  <a:lnTo>
                    <a:pt x="17041" y="39074"/>
                  </a:lnTo>
                  <a:lnTo>
                    <a:pt x="17053" y="39040"/>
                  </a:lnTo>
                  <a:lnTo>
                    <a:pt x="17053" y="38995"/>
                  </a:lnTo>
                  <a:lnTo>
                    <a:pt x="17053" y="38961"/>
                  </a:lnTo>
                  <a:lnTo>
                    <a:pt x="17041" y="38927"/>
                  </a:lnTo>
                  <a:lnTo>
                    <a:pt x="19032" y="37778"/>
                  </a:lnTo>
                  <a:close/>
                  <a:moveTo>
                    <a:pt x="5143" y="37744"/>
                  </a:moveTo>
                  <a:lnTo>
                    <a:pt x="7122" y="38892"/>
                  </a:lnTo>
                  <a:lnTo>
                    <a:pt x="7111" y="38938"/>
                  </a:lnTo>
                  <a:lnTo>
                    <a:pt x="7099" y="38995"/>
                  </a:lnTo>
                  <a:lnTo>
                    <a:pt x="7111" y="39052"/>
                  </a:lnTo>
                  <a:lnTo>
                    <a:pt x="7122" y="39097"/>
                  </a:lnTo>
                  <a:lnTo>
                    <a:pt x="7145" y="39143"/>
                  </a:lnTo>
                  <a:lnTo>
                    <a:pt x="7179" y="39177"/>
                  </a:lnTo>
                  <a:lnTo>
                    <a:pt x="7213" y="39211"/>
                  </a:lnTo>
                  <a:lnTo>
                    <a:pt x="7247" y="39234"/>
                  </a:lnTo>
                  <a:lnTo>
                    <a:pt x="7293" y="39256"/>
                  </a:lnTo>
                  <a:lnTo>
                    <a:pt x="7349" y="39268"/>
                  </a:lnTo>
                  <a:lnTo>
                    <a:pt x="7349" y="41588"/>
                  </a:lnTo>
                  <a:lnTo>
                    <a:pt x="7293" y="41611"/>
                  </a:lnTo>
                  <a:lnTo>
                    <a:pt x="7247" y="41645"/>
                  </a:lnTo>
                  <a:lnTo>
                    <a:pt x="7213" y="41702"/>
                  </a:lnTo>
                  <a:lnTo>
                    <a:pt x="7202" y="41759"/>
                  </a:lnTo>
                  <a:lnTo>
                    <a:pt x="7213" y="41805"/>
                  </a:lnTo>
                  <a:lnTo>
                    <a:pt x="5177" y="42988"/>
                  </a:lnTo>
                  <a:lnTo>
                    <a:pt x="5143" y="42953"/>
                  </a:lnTo>
                  <a:lnTo>
                    <a:pt x="5097" y="42919"/>
                  </a:lnTo>
                  <a:lnTo>
                    <a:pt x="5052" y="42908"/>
                  </a:lnTo>
                  <a:lnTo>
                    <a:pt x="4995" y="42897"/>
                  </a:lnTo>
                  <a:lnTo>
                    <a:pt x="4949" y="42908"/>
                  </a:lnTo>
                  <a:lnTo>
                    <a:pt x="4904" y="42919"/>
                  </a:lnTo>
                  <a:lnTo>
                    <a:pt x="4858" y="42953"/>
                  </a:lnTo>
                  <a:lnTo>
                    <a:pt x="4824" y="42988"/>
                  </a:lnTo>
                  <a:lnTo>
                    <a:pt x="2868" y="41850"/>
                  </a:lnTo>
                  <a:lnTo>
                    <a:pt x="2879" y="41805"/>
                  </a:lnTo>
                  <a:lnTo>
                    <a:pt x="2879" y="41759"/>
                  </a:lnTo>
                  <a:lnTo>
                    <a:pt x="2879" y="41702"/>
                  </a:lnTo>
                  <a:lnTo>
                    <a:pt x="2868" y="41668"/>
                  </a:lnTo>
                  <a:lnTo>
                    <a:pt x="2845" y="41623"/>
                  </a:lnTo>
                  <a:lnTo>
                    <a:pt x="2811" y="41588"/>
                  </a:lnTo>
                  <a:lnTo>
                    <a:pt x="2777" y="41554"/>
                  </a:lnTo>
                  <a:lnTo>
                    <a:pt x="2742" y="41532"/>
                  </a:lnTo>
                  <a:lnTo>
                    <a:pt x="2697" y="41509"/>
                  </a:lnTo>
                  <a:lnTo>
                    <a:pt x="2651" y="41509"/>
                  </a:lnTo>
                  <a:lnTo>
                    <a:pt x="2651" y="39211"/>
                  </a:lnTo>
                  <a:lnTo>
                    <a:pt x="2697" y="39211"/>
                  </a:lnTo>
                  <a:lnTo>
                    <a:pt x="2731" y="39188"/>
                  </a:lnTo>
                  <a:lnTo>
                    <a:pt x="2765" y="39177"/>
                  </a:lnTo>
                  <a:lnTo>
                    <a:pt x="2788" y="39143"/>
                  </a:lnTo>
                  <a:lnTo>
                    <a:pt x="2811" y="39109"/>
                  </a:lnTo>
                  <a:lnTo>
                    <a:pt x="2833" y="39074"/>
                  </a:lnTo>
                  <a:lnTo>
                    <a:pt x="2845" y="39040"/>
                  </a:lnTo>
                  <a:lnTo>
                    <a:pt x="2845" y="38995"/>
                  </a:lnTo>
                  <a:lnTo>
                    <a:pt x="2845" y="38961"/>
                  </a:lnTo>
                  <a:lnTo>
                    <a:pt x="2833" y="38915"/>
                  </a:lnTo>
                  <a:lnTo>
                    <a:pt x="4858" y="37744"/>
                  </a:lnTo>
                  <a:lnTo>
                    <a:pt x="4881" y="37778"/>
                  </a:lnTo>
                  <a:lnTo>
                    <a:pt x="4915" y="37800"/>
                  </a:lnTo>
                  <a:lnTo>
                    <a:pt x="4961" y="37823"/>
                  </a:lnTo>
                  <a:lnTo>
                    <a:pt x="5040" y="37823"/>
                  </a:lnTo>
                  <a:lnTo>
                    <a:pt x="5086" y="37800"/>
                  </a:lnTo>
                  <a:lnTo>
                    <a:pt x="5120" y="37778"/>
                  </a:lnTo>
                  <a:lnTo>
                    <a:pt x="5143" y="37744"/>
                  </a:lnTo>
                  <a:close/>
                  <a:moveTo>
                    <a:pt x="28496" y="37778"/>
                  </a:moveTo>
                  <a:lnTo>
                    <a:pt x="28542" y="37835"/>
                  </a:lnTo>
                  <a:lnTo>
                    <a:pt x="28587" y="37869"/>
                  </a:lnTo>
                  <a:lnTo>
                    <a:pt x="28644" y="37891"/>
                  </a:lnTo>
                  <a:lnTo>
                    <a:pt x="28712" y="37903"/>
                  </a:lnTo>
                  <a:lnTo>
                    <a:pt x="28769" y="37891"/>
                  </a:lnTo>
                  <a:lnTo>
                    <a:pt x="28826" y="37869"/>
                  </a:lnTo>
                  <a:lnTo>
                    <a:pt x="28883" y="37835"/>
                  </a:lnTo>
                  <a:lnTo>
                    <a:pt x="28917" y="37789"/>
                  </a:lnTo>
                  <a:lnTo>
                    <a:pt x="30874" y="38915"/>
                  </a:lnTo>
                  <a:lnTo>
                    <a:pt x="30862" y="38961"/>
                  </a:lnTo>
                  <a:lnTo>
                    <a:pt x="30851" y="38995"/>
                  </a:lnTo>
                  <a:lnTo>
                    <a:pt x="30862" y="39040"/>
                  </a:lnTo>
                  <a:lnTo>
                    <a:pt x="30874" y="39074"/>
                  </a:lnTo>
                  <a:lnTo>
                    <a:pt x="30885" y="39120"/>
                  </a:lnTo>
                  <a:lnTo>
                    <a:pt x="30908" y="39143"/>
                  </a:lnTo>
                  <a:lnTo>
                    <a:pt x="30942" y="39177"/>
                  </a:lnTo>
                  <a:lnTo>
                    <a:pt x="30976" y="39200"/>
                  </a:lnTo>
                  <a:lnTo>
                    <a:pt x="31010" y="39211"/>
                  </a:lnTo>
                  <a:lnTo>
                    <a:pt x="31056" y="39222"/>
                  </a:lnTo>
                  <a:lnTo>
                    <a:pt x="31056" y="41554"/>
                  </a:lnTo>
                  <a:lnTo>
                    <a:pt x="30988" y="41577"/>
                  </a:lnTo>
                  <a:lnTo>
                    <a:pt x="30931" y="41623"/>
                  </a:lnTo>
                  <a:lnTo>
                    <a:pt x="30885" y="41679"/>
                  </a:lnTo>
                  <a:lnTo>
                    <a:pt x="30885" y="41714"/>
                  </a:lnTo>
                  <a:lnTo>
                    <a:pt x="30874" y="41759"/>
                  </a:lnTo>
                  <a:lnTo>
                    <a:pt x="30885" y="41827"/>
                  </a:lnTo>
                  <a:lnTo>
                    <a:pt x="28883" y="42988"/>
                  </a:lnTo>
                  <a:lnTo>
                    <a:pt x="28849" y="42953"/>
                  </a:lnTo>
                  <a:lnTo>
                    <a:pt x="28803" y="42919"/>
                  </a:lnTo>
                  <a:lnTo>
                    <a:pt x="28758" y="42897"/>
                  </a:lnTo>
                  <a:lnTo>
                    <a:pt x="28712" y="42897"/>
                  </a:lnTo>
                  <a:lnTo>
                    <a:pt x="28656" y="42908"/>
                  </a:lnTo>
                  <a:lnTo>
                    <a:pt x="28610" y="42919"/>
                  </a:lnTo>
                  <a:lnTo>
                    <a:pt x="28565" y="42953"/>
                  </a:lnTo>
                  <a:lnTo>
                    <a:pt x="28542" y="42988"/>
                  </a:lnTo>
                  <a:lnTo>
                    <a:pt x="26528" y="41839"/>
                  </a:lnTo>
                  <a:lnTo>
                    <a:pt x="26540" y="41793"/>
                  </a:lnTo>
                  <a:lnTo>
                    <a:pt x="26551" y="41759"/>
                  </a:lnTo>
                  <a:lnTo>
                    <a:pt x="26540" y="41714"/>
                  </a:lnTo>
                  <a:lnTo>
                    <a:pt x="26528" y="41679"/>
                  </a:lnTo>
                  <a:lnTo>
                    <a:pt x="26517" y="41645"/>
                  </a:lnTo>
                  <a:lnTo>
                    <a:pt x="26494" y="41611"/>
                  </a:lnTo>
                  <a:lnTo>
                    <a:pt x="26460" y="41588"/>
                  </a:lnTo>
                  <a:lnTo>
                    <a:pt x="26426" y="41566"/>
                  </a:lnTo>
                  <a:lnTo>
                    <a:pt x="26392" y="41554"/>
                  </a:lnTo>
                  <a:lnTo>
                    <a:pt x="26358" y="41554"/>
                  </a:lnTo>
                  <a:lnTo>
                    <a:pt x="26358" y="39268"/>
                  </a:lnTo>
                  <a:lnTo>
                    <a:pt x="26403" y="39256"/>
                  </a:lnTo>
                  <a:lnTo>
                    <a:pt x="26460" y="39245"/>
                  </a:lnTo>
                  <a:lnTo>
                    <a:pt x="26494" y="39211"/>
                  </a:lnTo>
                  <a:lnTo>
                    <a:pt x="26540" y="39188"/>
                  </a:lnTo>
                  <a:lnTo>
                    <a:pt x="26563" y="39143"/>
                  </a:lnTo>
                  <a:lnTo>
                    <a:pt x="26585" y="39097"/>
                  </a:lnTo>
                  <a:lnTo>
                    <a:pt x="26608" y="39052"/>
                  </a:lnTo>
                  <a:lnTo>
                    <a:pt x="26608" y="38995"/>
                  </a:lnTo>
                  <a:lnTo>
                    <a:pt x="26608" y="38938"/>
                  </a:lnTo>
                  <a:lnTo>
                    <a:pt x="26585" y="38892"/>
                  </a:lnTo>
                  <a:lnTo>
                    <a:pt x="28496" y="37778"/>
                  </a:lnTo>
                  <a:close/>
                  <a:moveTo>
                    <a:pt x="33627" y="37766"/>
                  </a:moveTo>
                  <a:lnTo>
                    <a:pt x="35595" y="38904"/>
                  </a:lnTo>
                  <a:lnTo>
                    <a:pt x="35583" y="38949"/>
                  </a:lnTo>
                  <a:lnTo>
                    <a:pt x="35583" y="38995"/>
                  </a:lnTo>
                  <a:lnTo>
                    <a:pt x="35583" y="39040"/>
                  </a:lnTo>
                  <a:lnTo>
                    <a:pt x="35595" y="39086"/>
                  </a:lnTo>
                  <a:lnTo>
                    <a:pt x="35617" y="39120"/>
                  </a:lnTo>
                  <a:lnTo>
                    <a:pt x="35640" y="39165"/>
                  </a:lnTo>
                  <a:lnTo>
                    <a:pt x="35674" y="39188"/>
                  </a:lnTo>
                  <a:lnTo>
                    <a:pt x="35708" y="39211"/>
                  </a:lnTo>
                  <a:lnTo>
                    <a:pt x="35754" y="39234"/>
                  </a:lnTo>
                  <a:lnTo>
                    <a:pt x="35788" y="39234"/>
                  </a:lnTo>
                  <a:lnTo>
                    <a:pt x="35788" y="41554"/>
                  </a:lnTo>
                  <a:lnTo>
                    <a:pt x="35720" y="41577"/>
                  </a:lnTo>
                  <a:lnTo>
                    <a:pt x="35663" y="41623"/>
                  </a:lnTo>
                  <a:lnTo>
                    <a:pt x="35629" y="41679"/>
                  </a:lnTo>
                  <a:lnTo>
                    <a:pt x="35617" y="41714"/>
                  </a:lnTo>
                  <a:lnTo>
                    <a:pt x="35617" y="41759"/>
                  </a:lnTo>
                  <a:lnTo>
                    <a:pt x="35617" y="41793"/>
                  </a:lnTo>
                  <a:lnTo>
                    <a:pt x="35629" y="41827"/>
                  </a:lnTo>
                  <a:lnTo>
                    <a:pt x="33627" y="42988"/>
                  </a:lnTo>
                  <a:lnTo>
                    <a:pt x="33593" y="42953"/>
                  </a:lnTo>
                  <a:lnTo>
                    <a:pt x="33547" y="42919"/>
                  </a:lnTo>
                  <a:lnTo>
                    <a:pt x="33502" y="42897"/>
                  </a:lnTo>
                  <a:lnTo>
                    <a:pt x="33399" y="42897"/>
                  </a:lnTo>
                  <a:lnTo>
                    <a:pt x="33354" y="42919"/>
                  </a:lnTo>
                  <a:lnTo>
                    <a:pt x="33308" y="42953"/>
                  </a:lnTo>
                  <a:lnTo>
                    <a:pt x="33274" y="42988"/>
                  </a:lnTo>
                  <a:lnTo>
                    <a:pt x="31272" y="41827"/>
                  </a:lnTo>
                  <a:lnTo>
                    <a:pt x="31283" y="41793"/>
                  </a:lnTo>
                  <a:lnTo>
                    <a:pt x="31283" y="41759"/>
                  </a:lnTo>
                  <a:lnTo>
                    <a:pt x="31283" y="41714"/>
                  </a:lnTo>
                  <a:lnTo>
                    <a:pt x="31272" y="41679"/>
                  </a:lnTo>
                  <a:lnTo>
                    <a:pt x="31249" y="41645"/>
                  </a:lnTo>
                  <a:lnTo>
                    <a:pt x="31226" y="41623"/>
                  </a:lnTo>
                  <a:lnTo>
                    <a:pt x="31204" y="41588"/>
                  </a:lnTo>
                  <a:lnTo>
                    <a:pt x="31170" y="41577"/>
                  </a:lnTo>
                  <a:lnTo>
                    <a:pt x="31135" y="41554"/>
                  </a:lnTo>
                  <a:lnTo>
                    <a:pt x="31101" y="41554"/>
                  </a:lnTo>
                  <a:lnTo>
                    <a:pt x="31101" y="39222"/>
                  </a:lnTo>
                  <a:lnTo>
                    <a:pt x="31135" y="39222"/>
                  </a:lnTo>
                  <a:lnTo>
                    <a:pt x="31181" y="39200"/>
                  </a:lnTo>
                  <a:lnTo>
                    <a:pt x="31215" y="39177"/>
                  </a:lnTo>
                  <a:lnTo>
                    <a:pt x="31249" y="39154"/>
                  </a:lnTo>
                  <a:lnTo>
                    <a:pt x="31272" y="39120"/>
                  </a:lnTo>
                  <a:lnTo>
                    <a:pt x="31295" y="39086"/>
                  </a:lnTo>
                  <a:lnTo>
                    <a:pt x="31306" y="39040"/>
                  </a:lnTo>
                  <a:lnTo>
                    <a:pt x="31306" y="38995"/>
                  </a:lnTo>
                  <a:lnTo>
                    <a:pt x="31306" y="38949"/>
                  </a:lnTo>
                  <a:lnTo>
                    <a:pt x="31295" y="38904"/>
                  </a:lnTo>
                  <a:lnTo>
                    <a:pt x="33274" y="37766"/>
                  </a:lnTo>
                  <a:lnTo>
                    <a:pt x="33308" y="37800"/>
                  </a:lnTo>
                  <a:lnTo>
                    <a:pt x="33354" y="37835"/>
                  </a:lnTo>
                  <a:lnTo>
                    <a:pt x="33399" y="37857"/>
                  </a:lnTo>
                  <a:lnTo>
                    <a:pt x="33502" y="37857"/>
                  </a:lnTo>
                  <a:lnTo>
                    <a:pt x="33547" y="37835"/>
                  </a:lnTo>
                  <a:lnTo>
                    <a:pt x="33593" y="37812"/>
                  </a:lnTo>
                  <a:lnTo>
                    <a:pt x="33627" y="37766"/>
                  </a:lnTo>
                  <a:close/>
                  <a:moveTo>
                    <a:pt x="14334" y="37744"/>
                  </a:moveTo>
                  <a:lnTo>
                    <a:pt x="14368" y="37778"/>
                  </a:lnTo>
                  <a:lnTo>
                    <a:pt x="14402" y="37812"/>
                  </a:lnTo>
                  <a:lnTo>
                    <a:pt x="14448" y="37823"/>
                  </a:lnTo>
                  <a:lnTo>
                    <a:pt x="14493" y="37835"/>
                  </a:lnTo>
                  <a:lnTo>
                    <a:pt x="14539" y="37823"/>
                  </a:lnTo>
                  <a:lnTo>
                    <a:pt x="14573" y="37812"/>
                  </a:lnTo>
                  <a:lnTo>
                    <a:pt x="14607" y="37789"/>
                  </a:lnTo>
                  <a:lnTo>
                    <a:pt x="14641" y="37755"/>
                  </a:lnTo>
                  <a:lnTo>
                    <a:pt x="16677" y="38938"/>
                  </a:lnTo>
                  <a:lnTo>
                    <a:pt x="16666" y="38995"/>
                  </a:lnTo>
                  <a:lnTo>
                    <a:pt x="16677" y="39063"/>
                  </a:lnTo>
                  <a:lnTo>
                    <a:pt x="16711" y="39120"/>
                  </a:lnTo>
                  <a:lnTo>
                    <a:pt x="16768" y="39165"/>
                  </a:lnTo>
                  <a:lnTo>
                    <a:pt x="16825" y="39188"/>
                  </a:lnTo>
                  <a:lnTo>
                    <a:pt x="16825" y="41543"/>
                  </a:lnTo>
                  <a:lnTo>
                    <a:pt x="16791" y="41554"/>
                  </a:lnTo>
                  <a:lnTo>
                    <a:pt x="16757" y="41566"/>
                  </a:lnTo>
                  <a:lnTo>
                    <a:pt x="16700" y="41611"/>
                  </a:lnTo>
                  <a:lnTo>
                    <a:pt x="16655" y="41679"/>
                  </a:lnTo>
                  <a:lnTo>
                    <a:pt x="16643" y="41714"/>
                  </a:lnTo>
                  <a:lnTo>
                    <a:pt x="16643" y="41759"/>
                  </a:lnTo>
                  <a:lnTo>
                    <a:pt x="16643" y="41793"/>
                  </a:lnTo>
                  <a:lnTo>
                    <a:pt x="16655" y="41827"/>
                  </a:lnTo>
                  <a:lnTo>
                    <a:pt x="14641" y="42999"/>
                  </a:lnTo>
                  <a:lnTo>
                    <a:pt x="14607" y="42965"/>
                  </a:lnTo>
                  <a:lnTo>
                    <a:pt x="14573" y="42942"/>
                  </a:lnTo>
                  <a:lnTo>
                    <a:pt x="14539" y="42931"/>
                  </a:lnTo>
                  <a:lnTo>
                    <a:pt x="14493" y="42919"/>
                  </a:lnTo>
                  <a:lnTo>
                    <a:pt x="14448" y="42931"/>
                  </a:lnTo>
                  <a:lnTo>
                    <a:pt x="14402" y="42942"/>
                  </a:lnTo>
                  <a:lnTo>
                    <a:pt x="14368" y="42965"/>
                  </a:lnTo>
                  <a:lnTo>
                    <a:pt x="14334" y="42999"/>
                  </a:lnTo>
                  <a:lnTo>
                    <a:pt x="12366" y="41861"/>
                  </a:lnTo>
                  <a:lnTo>
                    <a:pt x="12377" y="41816"/>
                  </a:lnTo>
                  <a:lnTo>
                    <a:pt x="12389" y="41759"/>
                  </a:lnTo>
                  <a:lnTo>
                    <a:pt x="12377" y="41702"/>
                  </a:lnTo>
                  <a:lnTo>
                    <a:pt x="12366" y="41657"/>
                  </a:lnTo>
                  <a:lnTo>
                    <a:pt x="12343" y="41611"/>
                  </a:lnTo>
                  <a:lnTo>
                    <a:pt x="12309" y="41577"/>
                  </a:lnTo>
                  <a:lnTo>
                    <a:pt x="12275" y="41543"/>
                  </a:lnTo>
                  <a:lnTo>
                    <a:pt x="12230" y="41520"/>
                  </a:lnTo>
                  <a:lnTo>
                    <a:pt x="12184" y="41497"/>
                  </a:lnTo>
                  <a:lnTo>
                    <a:pt x="12139" y="41486"/>
                  </a:lnTo>
                  <a:lnTo>
                    <a:pt x="12139" y="39200"/>
                  </a:lnTo>
                  <a:lnTo>
                    <a:pt x="12173" y="39200"/>
                  </a:lnTo>
                  <a:lnTo>
                    <a:pt x="12207" y="39188"/>
                  </a:lnTo>
                  <a:lnTo>
                    <a:pt x="12241" y="39165"/>
                  </a:lnTo>
                  <a:lnTo>
                    <a:pt x="12275" y="39143"/>
                  </a:lnTo>
                  <a:lnTo>
                    <a:pt x="12298" y="39109"/>
                  </a:lnTo>
                  <a:lnTo>
                    <a:pt x="12309" y="39074"/>
                  </a:lnTo>
                  <a:lnTo>
                    <a:pt x="12321" y="39040"/>
                  </a:lnTo>
                  <a:lnTo>
                    <a:pt x="12332" y="38995"/>
                  </a:lnTo>
                  <a:lnTo>
                    <a:pt x="12321" y="38961"/>
                  </a:lnTo>
                  <a:lnTo>
                    <a:pt x="12309" y="38915"/>
                  </a:lnTo>
                  <a:lnTo>
                    <a:pt x="14334" y="37744"/>
                  </a:lnTo>
                  <a:close/>
                  <a:moveTo>
                    <a:pt x="9943" y="37778"/>
                  </a:moveTo>
                  <a:lnTo>
                    <a:pt x="11934" y="38927"/>
                  </a:lnTo>
                  <a:lnTo>
                    <a:pt x="11911" y="38995"/>
                  </a:lnTo>
                  <a:lnTo>
                    <a:pt x="11922" y="39040"/>
                  </a:lnTo>
                  <a:lnTo>
                    <a:pt x="11934" y="39074"/>
                  </a:lnTo>
                  <a:lnTo>
                    <a:pt x="11968" y="39131"/>
                  </a:lnTo>
                  <a:lnTo>
                    <a:pt x="12025" y="39177"/>
                  </a:lnTo>
                  <a:lnTo>
                    <a:pt x="12093" y="39200"/>
                  </a:lnTo>
                  <a:lnTo>
                    <a:pt x="12093" y="41497"/>
                  </a:lnTo>
                  <a:lnTo>
                    <a:pt x="12036" y="41509"/>
                  </a:lnTo>
                  <a:lnTo>
                    <a:pt x="12002" y="41520"/>
                  </a:lnTo>
                  <a:lnTo>
                    <a:pt x="11957" y="41543"/>
                  </a:lnTo>
                  <a:lnTo>
                    <a:pt x="11922" y="41577"/>
                  </a:lnTo>
                  <a:lnTo>
                    <a:pt x="11900" y="41623"/>
                  </a:lnTo>
                  <a:lnTo>
                    <a:pt x="11877" y="41657"/>
                  </a:lnTo>
                  <a:lnTo>
                    <a:pt x="11865" y="41702"/>
                  </a:lnTo>
                  <a:lnTo>
                    <a:pt x="11854" y="41759"/>
                  </a:lnTo>
                  <a:lnTo>
                    <a:pt x="11865" y="41805"/>
                  </a:lnTo>
                  <a:lnTo>
                    <a:pt x="11877" y="41850"/>
                  </a:lnTo>
                  <a:lnTo>
                    <a:pt x="9875" y="43010"/>
                  </a:lnTo>
                  <a:lnTo>
                    <a:pt x="9852" y="42976"/>
                  </a:lnTo>
                  <a:lnTo>
                    <a:pt x="9818" y="42953"/>
                  </a:lnTo>
                  <a:lnTo>
                    <a:pt x="9784" y="42942"/>
                  </a:lnTo>
                  <a:lnTo>
                    <a:pt x="9704" y="42942"/>
                  </a:lnTo>
                  <a:lnTo>
                    <a:pt x="9670" y="42965"/>
                  </a:lnTo>
                  <a:lnTo>
                    <a:pt x="9636" y="42988"/>
                  </a:lnTo>
                  <a:lnTo>
                    <a:pt x="9613" y="43010"/>
                  </a:lnTo>
                  <a:lnTo>
                    <a:pt x="7531" y="41805"/>
                  </a:lnTo>
                  <a:lnTo>
                    <a:pt x="7531" y="41759"/>
                  </a:lnTo>
                  <a:lnTo>
                    <a:pt x="7520" y="41702"/>
                  </a:lnTo>
                  <a:lnTo>
                    <a:pt x="7497" y="41645"/>
                  </a:lnTo>
                  <a:lnTo>
                    <a:pt x="7452" y="41611"/>
                  </a:lnTo>
                  <a:lnTo>
                    <a:pt x="7395" y="41588"/>
                  </a:lnTo>
                  <a:lnTo>
                    <a:pt x="7395" y="39268"/>
                  </a:lnTo>
                  <a:lnTo>
                    <a:pt x="7440" y="39256"/>
                  </a:lnTo>
                  <a:lnTo>
                    <a:pt x="7486" y="39234"/>
                  </a:lnTo>
                  <a:lnTo>
                    <a:pt x="7531" y="39211"/>
                  </a:lnTo>
                  <a:lnTo>
                    <a:pt x="7566" y="39177"/>
                  </a:lnTo>
                  <a:lnTo>
                    <a:pt x="7600" y="39143"/>
                  </a:lnTo>
                  <a:lnTo>
                    <a:pt x="7622" y="39097"/>
                  </a:lnTo>
                  <a:lnTo>
                    <a:pt x="7634" y="39052"/>
                  </a:lnTo>
                  <a:lnTo>
                    <a:pt x="7634" y="38995"/>
                  </a:lnTo>
                  <a:lnTo>
                    <a:pt x="7634" y="38938"/>
                  </a:lnTo>
                  <a:lnTo>
                    <a:pt x="7611" y="38892"/>
                  </a:lnTo>
                  <a:lnTo>
                    <a:pt x="9545" y="37778"/>
                  </a:lnTo>
                  <a:lnTo>
                    <a:pt x="9590" y="37823"/>
                  </a:lnTo>
                  <a:lnTo>
                    <a:pt x="9636" y="37857"/>
                  </a:lnTo>
                  <a:lnTo>
                    <a:pt x="9693" y="37880"/>
                  </a:lnTo>
                  <a:lnTo>
                    <a:pt x="9750" y="37891"/>
                  </a:lnTo>
                  <a:lnTo>
                    <a:pt x="9807" y="37880"/>
                  </a:lnTo>
                  <a:lnTo>
                    <a:pt x="9863" y="37857"/>
                  </a:lnTo>
                  <a:lnTo>
                    <a:pt x="9909" y="37823"/>
                  </a:lnTo>
                  <a:lnTo>
                    <a:pt x="9943" y="37778"/>
                  </a:lnTo>
                  <a:close/>
                  <a:moveTo>
                    <a:pt x="16677" y="41873"/>
                  </a:moveTo>
                  <a:lnTo>
                    <a:pt x="16711" y="41907"/>
                  </a:lnTo>
                  <a:lnTo>
                    <a:pt x="16757" y="41941"/>
                  </a:lnTo>
                  <a:lnTo>
                    <a:pt x="16802" y="41964"/>
                  </a:lnTo>
                  <a:lnTo>
                    <a:pt x="16859" y="41975"/>
                  </a:lnTo>
                  <a:lnTo>
                    <a:pt x="16916" y="41964"/>
                  </a:lnTo>
                  <a:lnTo>
                    <a:pt x="16962" y="41952"/>
                  </a:lnTo>
                  <a:lnTo>
                    <a:pt x="17007" y="41918"/>
                  </a:lnTo>
                  <a:lnTo>
                    <a:pt x="17041" y="41884"/>
                  </a:lnTo>
                  <a:lnTo>
                    <a:pt x="19021" y="43022"/>
                  </a:lnTo>
                  <a:lnTo>
                    <a:pt x="18998" y="43056"/>
                  </a:lnTo>
                  <a:lnTo>
                    <a:pt x="18998" y="43101"/>
                  </a:lnTo>
                  <a:lnTo>
                    <a:pt x="18998" y="43147"/>
                  </a:lnTo>
                  <a:lnTo>
                    <a:pt x="19009" y="43192"/>
                  </a:lnTo>
                  <a:lnTo>
                    <a:pt x="19032" y="43226"/>
                  </a:lnTo>
                  <a:lnTo>
                    <a:pt x="19055" y="43261"/>
                  </a:lnTo>
                  <a:lnTo>
                    <a:pt x="19089" y="43283"/>
                  </a:lnTo>
                  <a:lnTo>
                    <a:pt x="19123" y="43306"/>
                  </a:lnTo>
                  <a:lnTo>
                    <a:pt x="19157" y="43329"/>
                  </a:lnTo>
                  <a:lnTo>
                    <a:pt x="19203" y="43329"/>
                  </a:lnTo>
                  <a:lnTo>
                    <a:pt x="19203" y="45615"/>
                  </a:lnTo>
                  <a:lnTo>
                    <a:pt x="19157" y="45627"/>
                  </a:lnTo>
                  <a:lnTo>
                    <a:pt x="19112" y="45649"/>
                  </a:lnTo>
                  <a:lnTo>
                    <a:pt x="19078" y="45672"/>
                  </a:lnTo>
                  <a:lnTo>
                    <a:pt x="19043" y="45695"/>
                  </a:lnTo>
                  <a:lnTo>
                    <a:pt x="19021" y="45729"/>
                  </a:lnTo>
                  <a:lnTo>
                    <a:pt x="18998" y="45775"/>
                  </a:lnTo>
                  <a:lnTo>
                    <a:pt x="18986" y="45820"/>
                  </a:lnTo>
                  <a:lnTo>
                    <a:pt x="18986" y="45866"/>
                  </a:lnTo>
                  <a:lnTo>
                    <a:pt x="18986" y="45911"/>
                  </a:lnTo>
                  <a:lnTo>
                    <a:pt x="18998" y="45957"/>
                  </a:lnTo>
                  <a:lnTo>
                    <a:pt x="17075" y="47060"/>
                  </a:lnTo>
                  <a:lnTo>
                    <a:pt x="17041" y="47014"/>
                  </a:lnTo>
                  <a:lnTo>
                    <a:pt x="16984" y="46980"/>
                  </a:lnTo>
                  <a:lnTo>
                    <a:pt x="16928" y="46958"/>
                  </a:lnTo>
                  <a:lnTo>
                    <a:pt x="16859" y="46946"/>
                  </a:lnTo>
                  <a:lnTo>
                    <a:pt x="16791" y="46958"/>
                  </a:lnTo>
                  <a:lnTo>
                    <a:pt x="16734" y="46980"/>
                  </a:lnTo>
                  <a:lnTo>
                    <a:pt x="16677" y="47014"/>
                  </a:lnTo>
                  <a:lnTo>
                    <a:pt x="16632" y="47071"/>
                  </a:lnTo>
                  <a:lnTo>
                    <a:pt x="14675" y="45934"/>
                  </a:lnTo>
                  <a:lnTo>
                    <a:pt x="14687" y="45900"/>
                  </a:lnTo>
                  <a:lnTo>
                    <a:pt x="14698" y="45866"/>
                  </a:lnTo>
                  <a:lnTo>
                    <a:pt x="14687" y="45820"/>
                  </a:lnTo>
                  <a:lnTo>
                    <a:pt x="14675" y="45786"/>
                  </a:lnTo>
                  <a:lnTo>
                    <a:pt x="14664" y="45752"/>
                  </a:lnTo>
                  <a:lnTo>
                    <a:pt x="14641" y="45718"/>
                  </a:lnTo>
                  <a:lnTo>
                    <a:pt x="14607" y="45695"/>
                  </a:lnTo>
                  <a:lnTo>
                    <a:pt x="14584" y="45684"/>
                  </a:lnTo>
                  <a:lnTo>
                    <a:pt x="14539" y="45661"/>
                  </a:lnTo>
                  <a:lnTo>
                    <a:pt x="14505" y="45661"/>
                  </a:lnTo>
                  <a:lnTo>
                    <a:pt x="14505" y="43283"/>
                  </a:lnTo>
                  <a:lnTo>
                    <a:pt x="14573" y="43272"/>
                  </a:lnTo>
                  <a:lnTo>
                    <a:pt x="14630" y="43226"/>
                  </a:lnTo>
                  <a:lnTo>
                    <a:pt x="14664" y="43170"/>
                  </a:lnTo>
                  <a:lnTo>
                    <a:pt x="14675" y="43135"/>
                  </a:lnTo>
                  <a:lnTo>
                    <a:pt x="14675" y="43101"/>
                  </a:lnTo>
                  <a:lnTo>
                    <a:pt x="14675" y="43067"/>
                  </a:lnTo>
                  <a:lnTo>
                    <a:pt x="14664" y="43033"/>
                  </a:lnTo>
                  <a:lnTo>
                    <a:pt x="16677" y="41873"/>
                  </a:lnTo>
                  <a:close/>
                  <a:moveTo>
                    <a:pt x="21455" y="41850"/>
                  </a:moveTo>
                  <a:lnTo>
                    <a:pt x="21478" y="41884"/>
                  </a:lnTo>
                  <a:lnTo>
                    <a:pt x="21512" y="41907"/>
                  </a:lnTo>
                  <a:lnTo>
                    <a:pt x="21557" y="41930"/>
                  </a:lnTo>
                  <a:lnTo>
                    <a:pt x="21648" y="41930"/>
                  </a:lnTo>
                  <a:lnTo>
                    <a:pt x="21682" y="41918"/>
                  </a:lnTo>
                  <a:lnTo>
                    <a:pt x="21717" y="41896"/>
                  </a:lnTo>
                  <a:lnTo>
                    <a:pt x="21751" y="41861"/>
                  </a:lnTo>
                  <a:lnTo>
                    <a:pt x="23719" y="42999"/>
                  </a:lnTo>
                  <a:lnTo>
                    <a:pt x="23707" y="43056"/>
                  </a:lnTo>
                  <a:lnTo>
                    <a:pt x="23707" y="43101"/>
                  </a:lnTo>
                  <a:lnTo>
                    <a:pt x="23707" y="43158"/>
                  </a:lnTo>
                  <a:lnTo>
                    <a:pt x="23719" y="43204"/>
                  </a:lnTo>
                  <a:lnTo>
                    <a:pt x="23741" y="43249"/>
                  </a:lnTo>
                  <a:lnTo>
                    <a:pt x="23776" y="43283"/>
                  </a:lnTo>
                  <a:lnTo>
                    <a:pt x="23810" y="43317"/>
                  </a:lnTo>
                  <a:lnTo>
                    <a:pt x="23844" y="43340"/>
                  </a:lnTo>
                  <a:lnTo>
                    <a:pt x="23889" y="43363"/>
                  </a:lnTo>
                  <a:lnTo>
                    <a:pt x="23946" y="43374"/>
                  </a:lnTo>
                  <a:lnTo>
                    <a:pt x="23946" y="45615"/>
                  </a:lnTo>
                  <a:lnTo>
                    <a:pt x="23901" y="45627"/>
                  </a:lnTo>
                  <a:lnTo>
                    <a:pt x="23855" y="45649"/>
                  </a:lnTo>
                  <a:lnTo>
                    <a:pt x="23821" y="45672"/>
                  </a:lnTo>
                  <a:lnTo>
                    <a:pt x="23787" y="45695"/>
                  </a:lnTo>
                  <a:lnTo>
                    <a:pt x="23764" y="45729"/>
                  </a:lnTo>
                  <a:lnTo>
                    <a:pt x="23741" y="45775"/>
                  </a:lnTo>
                  <a:lnTo>
                    <a:pt x="23730" y="45820"/>
                  </a:lnTo>
                  <a:lnTo>
                    <a:pt x="23730" y="45866"/>
                  </a:lnTo>
                  <a:lnTo>
                    <a:pt x="23730" y="45911"/>
                  </a:lnTo>
                  <a:lnTo>
                    <a:pt x="23741" y="45957"/>
                  </a:lnTo>
                  <a:lnTo>
                    <a:pt x="21785" y="47083"/>
                  </a:lnTo>
                  <a:lnTo>
                    <a:pt x="21751" y="47049"/>
                  </a:lnTo>
                  <a:lnTo>
                    <a:pt x="21705" y="47014"/>
                  </a:lnTo>
                  <a:lnTo>
                    <a:pt x="21660" y="46992"/>
                  </a:lnTo>
                  <a:lnTo>
                    <a:pt x="21546" y="46992"/>
                  </a:lnTo>
                  <a:lnTo>
                    <a:pt x="21489" y="47014"/>
                  </a:lnTo>
                  <a:lnTo>
                    <a:pt x="21455" y="47049"/>
                  </a:lnTo>
                  <a:lnTo>
                    <a:pt x="21421" y="47094"/>
                  </a:lnTo>
                  <a:lnTo>
                    <a:pt x="19453" y="45957"/>
                  </a:lnTo>
                  <a:lnTo>
                    <a:pt x="19476" y="45911"/>
                  </a:lnTo>
                  <a:lnTo>
                    <a:pt x="19476" y="45866"/>
                  </a:lnTo>
                  <a:lnTo>
                    <a:pt x="19476" y="45809"/>
                  </a:lnTo>
                  <a:lnTo>
                    <a:pt x="19464" y="45763"/>
                  </a:lnTo>
                  <a:lnTo>
                    <a:pt x="19442" y="45729"/>
                  </a:lnTo>
                  <a:lnTo>
                    <a:pt x="19407" y="45695"/>
                  </a:lnTo>
                  <a:lnTo>
                    <a:pt x="19373" y="45661"/>
                  </a:lnTo>
                  <a:lnTo>
                    <a:pt x="19339" y="45638"/>
                  </a:lnTo>
                  <a:lnTo>
                    <a:pt x="19294" y="45627"/>
                  </a:lnTo>
                  <a:lnTo>
                    <a:pt x="19248" y="45615"/>
                  </a:lnTo>
                  <a:lnTo>
                    <a:pt x="19248" y="43340"/>
                  </a:lnTo>
                  <a:lnTo>
                    <a:pt x="19294" y="43329"/>
                  </a:lnTo>
                  <a:lnTo>
                    <a:pt x="19328" y="43317"/>
                  </a:lnTo>
                  <a:lnTo>
                    <a:pt x="19373" y="43295"/>
                  </a:lnTo>
                  <a:lnTo>
                    <a:pt x="19396" y="43261"/>
                  </a:lnTo>
                  <a:lnTo>
                    <a:pt x="19430" y="43226"/>
                  </a:lnTo>
                  <a:lnTo>
                    <a:pt x="19453" y="43192"/>
                  </a:lnTo>
                  <a:lnTo>
                    <a:pt x="19464" y="43147"/>
                  </a:lnTo>
                  <a:lnTo>
                    <a:pt x="19464" y="43101"/>
                  </a:lnTo>
                  <a:lnTo>
                    <a:pt x="19464" y="43056"/>
                  </a:lnTo>
                  <a:lnTo>
                    <a:pt x="19442" y="43010"/>
                  </a:lnTo>
                  <a:lnTo>
                    <a:pt x="21455" y="41850"/>
                  </a:lnTo>
                  <a:close/>
                  <a:moveTo>
                    <a:pt x="11900" y="41896"/>
                  </a:moveTo>
                  <a:lnTo>
                    <a:pt x="11934" y="41941"/>
                  </a:lnTo>
                  <a:lnTo>
                    <a:pt x="11991" y="41987"/>
                  </a:lnTo>
                  <a:lnTo>
                    <a:pt x="12048" y="42009"/>
                  </a:lnTo>
                  <a:lnTo>
                    <a:pt x="12127" y="42021"/>
                  </a:lnTo>
                  <a:lnTo>
                    <a:pt x="12184" y="42009"/>
                  </a:lnTo>
                  <a:lnTo>
                    <a:pt x="12252" y="41987"/>
                  </a:lnTo>
                  <a:lnTo>
                    <a:pt x="12298" y="41952"/>
                  </a:lnTo>
                  <a:lnTo>
                    <a:pt x="12343" y="41907"/>
                  </a:lnTo>
                  <a:lnTo>
                    <a:pt x="14323" y="43044"/>
                  </a:lnTo>
                  <a:lnTo>
                    <a:pt x="14311" y="43101"/>
                  </a:lnTo>
                  <a:lnTo>
                    <a:pt x="14323" y="43170"/>
                  </a:lnTo>
                  <a:lnTo>
                    <a:pt x="14357" y="43226"/>
                  </a:lnTo>
                  <a:lnTo>
                    <a:pt x="14402" y="43261"/>
                  </a:lnTo>
                  <a:lnTo>
                    <a:pt x="14459" y="43283"/>
                  </a:lnTo>
                  <a:lnTo>
                    <a:pt x="14459" y="45661"/>
                  </a:lnTo>
                  <a:lnTo>
                    <a:pt x="14391" y="45684"/>
                  </a:lnTo>
                  <a:lnTo>
                    <a:pt x="14334" y="45729"/>
                  </a:lnTo>
                  <a:lnTo>
                    <a:pt x="14300" y="45786"/>
                  </a:lnTo>
                  <a:lnTo>
                    <a:pt x="14288" y="45866"/>
                  </a:lnTo>
                  <a:lnTo>
                    <a:pt x="14300" y="45934"/>
                  </a:lnTo>
                  <a:lnTo>
                    <a:pt x="12286" y="47094"/>
                  </a:lnTo>
                  <a:lnTo>
                    <a:pt x="12252" y="47060"/>
                  </a:lnTo>
                  <a:lnTo>
                    <a:pt x="12218" y="47026"/>
                  </a:lnTo>
                  <a:lnTo>
                    <a:pt x="12173" y="47014"/>
                  </a:lnTo>
                  <a:lnTo>
                    <a:pt x="12127" y="47003"/>
                  </a:lnTo>
                  <a:lnTo>
                    <a:pt x="12070" y="47014"/>
                  </a:lnTo>
                  <a:lnTo>
                    <a:pt x="12025" y="47037"/>
                  </a:lnTo>
                  <a:lnTo>
                    <a:pt x="11979" y="47060"/>
                  </a:lnTo>
                  <a:lnTo>
                    <a:pt x="11957" y="47105"/>
                  </a:lnTo>
                  <a:lnTo>
                    <a:pt x="9977" y="45968"/>
                  </a:lnTo>
                  <a:lnTo>
                    <a:pt x="10000" y="45911"/>
                  </a:lnTo>
                  <a:lnTo>
                    <a:pt x="10000" y="45866"/>
                  </a:lnTo>
                  <a:lnTo>
                    <a:pt x="10000" y="45809"/>
                  </a:lnTo>
                  <a:lnTo>
                    <a:pt x="9989" y="45763"/>
                  </a:lnTo>
                  <a:lnTo>
                    <a:pt x="9966" y="45718"/>
                  </a:lnTo>
                  <a:lnTo>
                    <a:pt x="9932" y="45684"/>
                  </a:lnTo>
                  <a:lnTo>
                    <a:pt x="9898" y="45649"/>
                  </a:lnTo>
                  <a:lnTo>
                    <a:pt x="9852" y="45627"/>
                  </a:lnTo>
                  <a:lnTo>
                    <a:pt x="9807" y="45615"/>
                  </a:lnTo>
                  <a:lnTo>
                    <a:pt x="9761" y="45604"/>
                  </a:lnTo>
                  <a:lnTo>
                    <a:pt x="9761" y="43272"/>
                  </a:lnTo>
                  <a:lnTo>
                    <a:pt x="9818" y="43249"/>
                  </a:lnTo>
                  <a:lnTo>
                    <a:pt x="9875" y="43215"/>
                  </a:lnTo>
                  <a:lnTo>
                    <a:pt x="9898" y="43170"/>
                  </a:lnTo>
                  <a:lnTo>
                    <a:pt x="9909" y="43101"/>
                  </a:lnTo>
                  <a:lnTo>
                    <a:pt x="9898" y="43044"/>
                  </a:lnTo>
                  <a:lnTo>
                    <a:pt x="11900" y="41896"/>
                  </a:lnTo>
                  <a:close/>
                  <a:moveTo>
                    <a:pt x="30908" y="41861"/>
                  </a:moveTo>
                  <a:lnTo>
                    <a:pt x="30942" y="41907"/>
                  </a:lnTo>
                  <a:lnTo>
                    <a:pt x="30988" y="41930"/>
                  </a:lnTo>
                  <a:lnTo>
                    <a:pt x="31033" y="41952"/>
                  </a:lnTo>
                  <a:lnTo>
                    <a:pt x="31079" y="41964"/>
                  </a:lnTo>
                  <a:lnTo>
                    <a:pt x="31135" y="41952"/>
                  </a:lnTo>
                  <a:lnTo>
                    <a:pt x="31181" y="41941"/>
                  </a:lnTo>
                  <a:lnTo>
                    <a:pt x="31215" y="41907"/>
                  </a:lnTo>
                  <a:lnTo>
                    <a:pt x="31249" y="41873"/>
                  </a:lnTo>
                  <a:lnTo>
                    <a:pt x="33251" y="43033"/>
                  </a:lnTo>
                  <a:lnTo>
                    <a:pt x="33251" y="43067"/>
                  </a:lnTo>
                  <a:lnTo>
                    <a:pt x="33240" y="43101"/>
                  </a:lnTo>
                  <a:lnTo>
                    <a:pt x="33251" y="43147"/>
                  </a:lnTo>
                  <a:lnTo>
                    <a:pt x="33251" y="43181"/>
                  </a:lnTo>
                  <a:lnTo>
                    <a:pt x="33297" y="43238"/>
                  </a:lnTo>
                  <a:lnTo>
                    <a:pt x="33354" y="43283"/>
                  </a:lnTo>
                  <a:lnTo>
                    <a:pt x="33388" y="43306"/>
                  </a:lnTo>
                  <a:lnTo>
                    <a:pt x="33422" y="43306"/>
                  </a:lnTo>
                  <a:lnTo>
                    <a:pt x="33422" y="45661"/>
                  </a:lnTo>
                  <a:lnTo>
                    <a:pt x="33354" y="45684"/>
                  </a:lnTo>
                  <a:lnTo>
                    <a:pt x="33297" y="45729"/>
                  </a:lnTo>
                  <a:lnTo>
                    <a:pt x="33263" y="45786"/>
                  </a:lnTo>
                  <a:lnTo>
                    <a:pt x="33251" y="45866"/>
                  </a:lnTo>
                  <a:lnTo>
                    <a:pt x="33263" y="45934"/>
                  </a:lnTo>
                  <a:lnTo>
                    <a:pt x="31238" y="47094"/>
                  </a:lnTo>
                  <a:lnTo>
                    <a:pt x="31204" y="47071"/>
                  </a:lnTo>
                  <a:lnTo>
                    <a:pt x="31170" y="47037"/>
                  </a:lnTo>
                  <a:lnTo>
                    <a:pt x="31124" y="47026"/>
                  </a:lnTo>
                  <a:lnTo>
                    <a:pt x="31079" y="47014"/>
                  </a:lnTo>
                  <a:lnTo>
                    <a:pt x="31033" y="47026"/>
                  </a:lnTo>
                  <a:lnTo>
                    <a:pt x="30988" y="47037"/>
                  </a:lnTo>
                  <a:lnTo>
                    <a:pt x="30953" y="47071"/>
                  </a:lnTo>
                  <a:lnTo>
                    <a:pt x="30919" y="47105"/>
                  </a:lnTo>
                  <a:lnTo>
                    <a:pt x="28940" y="45957"/>
                  </a:lnTo>
                  <a:lnTo>
                    <a:pt x="28951" y="45911"/>
                  </a:lnTo>
                  <a:lnTo>
                    <a:pt x="28951" y="45866"/>
                  </a:lnTo>
                  <a:lnTo>
                    <a:pt x="28951" y="45809"/>
                  </a:lnTo>
                  <a:lnTo>
                    <a:pt x="28940" y="45775"/>
                  </a:lnTo>
                  <a:lnTo>
                    <a:pt x="28917" y="45729"/>
                  </a:lnTo>
                  <a:lnTo>
                    <a:pt x="28894" y="45695"/>
                  </a:lnTo>
                  <a:lnTo>
                    <a:pt x="28860" y="45661"/>
                  </a:lnTo>
                  <a:lnTo>
                    <a:pt x="28815" y="45638"/>
                  </a:lnTo>
                  <a:lnTo>
                    <a:pt x="28769" y="45627"/>
                  </a:lnTo>
                  <a:lnTo>
                    <a:pt x="28724" y="45615"/>
                  </a:lnTo>
                  <a:lnTo>
                    <a:pt x="28724" y="43306"/>
                  </a:lnTo>
                  <a:lnTo>
                    <a:pt x="28769" y="43306"/>
                  </a:lnTo>
                  <a:lnTo>
                    <a:pt x="28803" y="43295"/>
                  </a:lnTo>
                  <a:lnTo>
                    <a:pt x="28838" y="43272"/>
                  </a:lnTo>
                  <a:lnTo>
                    <a:pt x="28860" y="43249"/>
                  </a:lnTo>
                  <a:lnTo>
                    <a:pt x="28883" y="43215"/>
                  </a:lnTo>
                  <a:lnTo>
                    <a:pt x="28906" y="43181"/>
                  </a:lnTo>
                  <a:lnTo>
                    <a:pt x="28917" y="43147"/>
                  </a:lnTo>
                  <a:lnTo>
                    <a:pt x="28917" y="43101"/>
                  </a:lnTo>
                  <a:lnTo>
                    <a:pt x="28917" y="43067"/>
                  </a:lnTo>
                  <a:lnTo>
                    <a:pt x="28906" y="43022"/>
                  </a:lnTo>
                  <a:lnTo>
                    <a:pt x="30908" y="41861"/>
                  </a:lnTo>
                  <a:close/>
                  <a:moveTo>
                    <a:pt x="35788" y="0"/>
                  </a:moveTo>
                  <a:lnTo>
                    <a:pt x="35788" y="512"/>
                  </a:lnTo>
                  <a:lnTo>
                    <a:pt x="35731" y="535"/>
                  </a:lnTo>
                  <a:lnTo>
                    <a:pt x="35674" y="580"/>
                  </a:lnTo>
                  <a:lnTo>
                    <a:pt x="35640" y="637"/>
                  </a:lnTo>
                  <a:lnTo>
                    <a:pt x="35629" y="705"/>
                  </a:lnTo>
                  <a:lnTo>
                    <a:pt x="35640" y="762"/>
                  </a:lnTo>
                  <a:lnTo>
                    <a:pt x="33581" y="1945"/>
                  </a:lnTo>
                  <a:lnTo>
                    <a:pt x="33558" y="1922"/>
                  </a:lnTo>
                  <a:lnTo>
                    <a:pt x="33524" y="1900"/>
                  </a:lnTo>
                  <a:lnTo>
                    <a:pt x="33490" y="1888"/>
                  </a:lnTo>
                  <a:lnTo>
                    <a:pt x="33456" y="1877"/>
                  </a:lnTo>
                  <a:lnTo>
                    <a:pt x="33422" y="1888"/>
                  </a:lnTo>
                  <a:lnTo>
                    <a:pt x="33388" y="1900"/>
                  </a:lnTo>
                  <a:lnTo>
                    <a:pt x="33331" y="1934"/>
                  </a:lnTo>
                  <a:lnTo>
                    <a:pt x="33297" y="1991"/>
                  </a:lnTo>
                  <a:lnTo>
                    <a:pt x="33285" y="2013"/>
                  </a:lnTo>
                  <a:lnTo>
                    <a:pt x="33274" y="2048"/>
                  </a:lnTo>
                  <a:lnTo>
                    <a:pt x="33285" y="2116"/>
                  </a:lnTo>
                  <a:lnTo>
                    <a:pt x="33320" y="2161"/>
                  </a:lnTo>
                  <a:lnTo>
                    <a:pt x="33365" y="2207"/>
                  </a:lnTo>
                  <a:lnTo>
                    <a:pt x="33422" y="2218"/>
                  </a:lnTo>
                  <a:lnTo>
                    <a:pt x="33422" y="4584"/>
                  </a:lnTo>
                  <a:lnTo>
                    <a:pt x="33376" y="4584"/>
                  </a:lnTo>
                  <a:lnTo>
                    <a:pt x="33342" y="4607"/>
                  </a:lnTo>
                  <a:lnTo>
                    <a:pt x="33308" y="4630"/>
                  </a:lnTo>
                  <a:lnTo>
                    <a:pt x="33274" y="4653"/>
                  </a:lnTo>
                  <a:lnTo>
                    <a:pt x="33251" y="4687"/>
                  </a:lnTo>
                  <a:lnTo>
                    <a:pt x="33228" y="4721"/>
                  </a:lnTo>
                  <a:lnTo>
                    <a:pt x="33217" y="4766"/>
                  </a:lnTo>
                  <a:lnTo>
                    <a:pt x="33217" y="4812"/>
                  </a:lnTo>
                  <a:lnTo>
                    <a:pt x="33217" y="4857"/>
                  </a:lnTo>
                  <a:lnTo>
                    <a:pt x="33240" y="4903"/>
                  </a:lnTo>
                  <a:lnTo>
                    <a:pt x="33251" y="4937"/>
                  </a:lnTo>
                  <a:lnTo>
                    <a:pt x="33285" y="4982"/>
                  </a:lnTo>
                  <a:lnTo>
                    <a:pt x="33320" y="5005"/>
                  </a:lnTo>
                  <a:lnTo>
                    <a:pt x="33365" y="5028"/>
                  </a:lnTo>
                  <a:lnTo>
                    <a:pt x="33399" y="5039"/>
                  </a:lnTo>
                  <a:lnTo>
                    <a:pt x="33456" y="5051"/>
                  </a:lnTo>
                  <a:lnTo>
                    <a:pt x="33513" y="5039"/>
                  </a:lnTo>
                  <a:lnTo>
                    <a:pt x="33570" y="5017"/>
                  </a:lnTo>
                  <a:lnTo>
                    <a:pt x="33615" y="4982"/>
                  </a:lnTo>
                  <a:lnTo>
                    <a:pt x="33649" y="4937"/>
                  </a:lnTo>
                  <a:lnTo>
                    <a:pt x="35663" y="6097"/>
                  </a:lnTo>
                  <a:lnTo>
                    <a:pt x="35651" y="6154"/>
                  </a:lnTo>
                  <a:lnTo>
                    <a:pt x="35651" y="6188"/>
                  </a:lnTo>
                  <a:lnTo>
                    <a:pt x="35663" y="6222"/>
                  </a:lnTo>
                  <a:lnTo>
                    <a:pt x="35697" y="6279"/>
                  </a:lnTo>
                  <a:lnTo>
                    <a:pt x="35754" y="6313"/>
                  </a:lnTo>
                  <a:lnTo>
                    <a:pt x="35788" y="6325"/>
                  </a:lnTo>
                  <a:lnTo>
                    <a:pt x="35856" y="6325"/>
                  </a:lnTo>
                  <a:lnTo>
                    <a:pt x="35890" y="6313"/>
                  </a:lnTo>
                  <a:lnTo>
                    <a:pt x="35947" y="6279"/>
                  </a:lnTo>
                  <a:lnTo>
                    <a:pt x="35981" y="6222"/>
                  </a:lnTo>
                  <a:lnTo>
                    <a:pt x="35993" y="6188"/>
                  </a:lnTo>
                  <a:lnTo>
                    <a:pt x="35993" y="6154"/>
                  </a:lnTo>
                  <a:lnTo>
                    <a:pt x="35993" y="6120"/>
                  </a:lnTo>
                  <a:lnTo>
                    <a:pt x="35981" y="6086"/>
                  </a:lnTo>
                  <a:lnTo>
                    <a:pt x="37983" y="4937"/>
                  </a:lnTo>
                  <a:lnTo>
                    <a:pt x="38029" y="4982"/>
                  </a:lnTo>
                  <a:lnTo>
                    <a:pt x="38074" y="5017"/>
                  </a:lnTo>
                  <a:lnTo>
                    <a:pt x="38131" y="5039"/>
                  </a:lnTo>
                  <a:lnTo>
                    <a:pt x="38188" y="5051"/>
                  </a:lnTo>
                  <a:lnTo>
                    <a:pt x="38256" y="5039"/>
                  </a:lnTo>
                  <a:lnTo>
                    <a:pt x="38313" y="5017"/>
                  </a:lnTo>
                  <a:lnTo>
                    <a:pt x="38359" y="4982"/>
                  </a:lnTo>
                  <a:lnTo>
                    <a:pt x="38393" y="4937"/>
                  </a:lnTo>
                  <a:lnTo>
                    <a:pt x="40361" y="6074"/>
                  </a:lnTo>
                  <a:lnTo>
                    <a:pt x="40349" y="6120"/>
                  </a:lnTo>
                  <a:lnTo>
                    <a:pt x="40349" y="6154"/>
                  </a:lnTo>
                  <a:lnTo>
                    <a:pt x="40349" y="6200"/>
                  </a:lnTo>
                  <a:lnTo>
                    <a:pt x="40361" y="6234"/>
                  </a:lnTo>
                  <a:lnTo>
                    <a:pt x="40384" y="6268"/>
                  </a:lnTo>
                  <a:lnTo>
                    <a:pt x="40406" y="6302"/>
                  </a:lnTo>
                  <a:lnTo>
                    <a:pt x="40463" y="6347"/>
                  </a:lnTo>
                  <a:lnTo>
                    <a:pt x="40497" y="6359"/>
                  </a:lnTo>
                  <a:lnTo>
                    <a:pt x="40532" y="6370"/>
                  </a:lnTo>
                  <a:lnTo>
                    <a:pt x="40532" y="8748"/>
                  </a:lnTo>
                  <a:lnTo>
                    <a:pt x="40475" y="8759"/>
                  </a:lnTo>
                  <a:lnTo>
                    <a:pt x="40429" y="8805"/>
                  </a:lnTo>
                  <a:lnTo>
                    <a:pt x="40395" y="8850"/>
                  </a:lnTo>
                  <a:lnTo>
                    <a:pt x="40384" y="8918"/>
                  </a:lnTo>
                  <a:lnTo>
                    <a:pt x="40395" y="8952"/>
                  </a:lnTo>
                  <a:lnTo>
                    <a:pt x="40395" y="8987"/>
                  </a:lnTo>
                  <a:lnTo>
                    <a:pt x="40441" y="9043"/>
                  </a:lnTo>
                  <a:lnTo>
                    <a:pt x="40497" y="9078"/>
                  </a:lnTo>
                  <a:lnTo>
                    <a:pt x="40532" y="9089"/>
                  </a:lnTo>
                  <a:lnTo>
                    <a:pt x="40611" y="9089"/>
                  </a:lnTo>
                  <a:lnTo>
                    <a:pt x="40645" y="9066"/>
                  </a:lnTo>
                  <a:lnTo>
                    <a:pt x="40679" y="9043"/>
                  </a:lnTo>
                  <a:lnTo>
                    <a:pt x="40714" y="9009"/>
                  </a:lnTo>
                  <a:lnTo>
                    <a:pt x="42738" y="10181"/>
                  </a:lnTo>
                  <a:lnTo>
                    <a:pt x="42727" y="10226"/>
                  </a:lnTo>
                  <a:lnTo>
                    <a:pt x="42727" y="10261"/>
                  </a:lnTo>
                  <a:lnTo>
                    <a:pt x="42727" y="10306"/>
                  </a:lnTo>
                  <a:lnTo>
                    <a:pt x="42738" y="10340"/>
                  </a:lnTo>
                  <a:lnTo>
                    <a:pt x="42772" y="10397"/>
                  </a:lnTo>
                  <a:lnTo>
                    <a:pt x="42829" y="10443"/>
                  </a:lnTo>
                  <a:lnTo>
                    <a:pt x="42863" y="10465"/>
                  </a:lnTo>
                  <a:lnTo>
                    <a:pt x="42909" y="10465"/>
                  </a:lnTo>
                  <a:lnTo>
                    <a:pt x="42909" y="12843"/>
                  </a:lnTo>
                  <a:lnTo>
                    <a:pt x="42841" y="12866"/>
                  </a:lnTo>
                  <a:lnTo>
                    <a:pt x="42795" y="12900"/>
                  </a:lnTo>
                  <a:lnTo>
                    <a:pt x="42761" y="12957"/>
                  </a:lnTo>
                  <a:lnTo>
                    <a:pt x="42750" y="13025"/>
                  </a:lnTo>
                  <a:lnTo>
                    <a:pt x="42761" y="13070"/>
                  </a:lnTo>
                  <a:lnTo>
                    <a:pt x="40759" y="14231"/>
                  </a:lnTo>
                  <a:lnTo>
                    <a:pt x="40725" y="14185"/>
                  </a:lnTo>
                  <a:lnTo>
                    <a:pt x="40679" y="14151"/>
                  </a:lnTo>
                  <a:lnTo>
                    <a:pt x="40623" y="14128"/>
                  </a:lnTo>
                  <a:lnTo>
                    <a:pt x="40566" y="14117"/>
                  </a:lnTo>
                  <a:lnTo>
                    <a:pt x="40497" y="14128"/>
                  </a:lnTo>
                  <a:lnTo>
                    <a:pt x="40441" y="14151"/>
                  </a:lnTo>
                  <a:lnTo>
                    <a:pt x="40395" y="14185"/>
                  </a:lnTo>
                  <a:lnTo>
                    <a:pt x="40361" y="14231"/>
                  </a:lnTo>
                  <a:lnTo>
                    <a:pt x="38427" y="13116"/>
                  </a:lnTo>
                  <a:lnTo>
                    <a:pt x="38438" y="13070"/>
                  </a:lnTo>
                  <a:lnTo>
                    <a:pt x="38438" y="13025"/>
                  </a:lnTo>
                  <a:lnTo>
                    <a:pt x="38438" y="12968"/>
                  </a:lnTo>
                  <a:lnTo>
                    <a:pt x="38427" y="12934"/>
                  </a:lnTo>
                  <a:lnTo>
                    <a:pt x="38404" y="12888"/>
                  </a:lnTo>
                  <a:lnTo>
                    <a:pt x="38370" y="12854"/>
                  </a:lnTo>
                  <a:lnTo>
                    <a:pt x="38336" y="12820"/>
                  </a:lnTo>
                  <a:lnTo>
                    <a:pt x="38302" y="12797"/>
                  </a:lnTo>
                  <a:lnTo>
                    <a:pt x="38256" y="12786"/>
                  </a:lnTo>
                  <a:lnTo>
                    <a:pt x="38211" y="12775"/>
                  </a:lnTo>
                  <a:lnTo>
                    <a:pt x="38211" y="10454"/>
                  </a:lnTo>
                  <a:lnTo>
                    <a:pt x="38279" y="10431"/>
                  </a:lnTo>
                  <a:lnTo>
                    <a:pt x="38336" y="10397"/>
                  </a:lnTo>
                  <a:lnTo>
                    <a:pt x="38370" y="10340"/>
                  </a:lnTo>
                  <a:lnTo>
                    <a:pt x="38382" y="10295"/>
                  </a:lnTo>
                  <a:lnTo>
                    <a:pt x="38382" y="10261"/>
                  </a:lnTo>
                  <a:lnTo>
                    <a:pt x="38382" y="10226"/>
                  </a:lnTo>
                  <a:lnTo>
                    <a:pt x="38370" y="10192"/>
                  </a:lnTo>
                  <a:lnTo>
                    <a:pt x="38347" y="10158"/>
                  </a:lnTo>
                  <a:lnTo>
                    <a:pt x="38325" y="10124"/>
                  </a:lnTo>
                  <a:lnTo>
                    <a:pt x="38302" y="10101"/>
                  </a:lnTo>
                  <a:lnTo>
                    <a:pt x="38268" y="10090"/>
                  </a:lnTo>
                  <a:lnTo>
                    <a:pt x="38234" y="10079"/>
                  </a:lnTo>
                  <a:lnTo>
                    <a:pt x="38188" y="10067"/>
                  </a:lnTo>
                  <a:lnTo>
                    <a:pt x="38143" y="10079"/>
                  </a:lnTo>
                  <a:lnTo>
                    <a:pt x="38097" y="10090"/>
                  </a:lnTo>
                  <a:lnTo>
                    <a:pt x="38063" y="10113"/>
                  </a:lnTo>
                  <a:lnTo>
                    <a:pt x="38040" y="10147"/>
                  </a:lnTo>
                  <a:lnTo>
                    <a:pt x="36050" y="8998"/>
                  </a:lnTo>
                  <a:lnTo>
                    <a:pt x="36061" y="8964"/>
                  </a:lnTo>
                  <a:lnTo>
                    <a:pt x="36061" y="8918"/>
                  </a:lnTo>
                  <a:lnTo>
                    <a:pt x="36061" y="8861"/>
                  </a:lnTo>
                  <a:lnTo>
                    <a:pt x="36038" y="8816"/>
                  </a:lnTo>
                  <a:lnTo>
                    <a:pt x="36027" y="8782"/>
                  </a:lnTo>
                  <a:lnTo>
                    <a:pt x="35993" y="8748"/>
                  </a:lnTo>
                  <a:lnTo>
                    <a:pt x="35959" y="8714"/>
                  </a:lnTo>
                  <a:lnTo>
                    <a:pt x="35913" y="8691"/>
                  </a:lnTo>
                  <a:lnTo>
                    <a:pt x="35868" y="8679"/>
                  </a:lnTo>
                  <a:lnTo>
                    <a:pt x="35777" y="8679"/>
                  </a:lnTo>
                  <a:lnTo>
                    <a:pt x="35731" y="8691"/>
                  </a:lnTo>
                  <a:lnTo>
                    <a:pt x="35686" y="8714"/>
                  </a:lnTo>
                  <a:lnTo>
                    <a:pt x="35651" y="8748"/>
                  </a:lnTo>
                  <a:lnTo>
                    <a:pt x="35617" y="8782"/>
                  </a:lnTo>
                  <a:lnTo>
                    <a:pt x="35595" y="8816"/>
                  </a:lnTo>
                  <a:lnTo>
                    <a:pt x="35583" y="8861"/>
                  </a:lnTo>
                  <a:lnTo>
                    <a:pt x="35583" y="8918"/>
                  </a:lnTo>
                  <a:lnTo>
                    <a:pt x="35583" y="8952"/>
                  </a:lnTo>
                  <a:lnTo>
                    <a:pt x="35595" y="8998"/>
                  </a:lnTo>
                  <a:lnTo>
                    <a:pt x="33604" y="10147"/>
                  </a:lnTo>
                  <a:lnTo>
                    <a:pt x="33570" y="10124"/>
                  </a:lnTo>
                  <a:lnTo>
                    <a:pt x="33536" y="10101"/>
                  </a:lnTo>
                  <a:lnTo>
                    <a:pt x="33490" y="10079"/>
                  </a:lnTo>
                  <a:lnTo>
                    <a:pt x="33411" y="10079"/>
                  </a:lnTo>
                  <a:lnTo>
                    <a:pt x="33376" y="10090"/>
                  </a:lnTo>
                  <a:lnTo>
                    <a:pt x="33342" y="10113"/>
                  </a:lnTo>
                  <a:lnTo>
                    <a:pt x="33320" y="10135"/>
                  </a:lnTo>
                  <a:lnTo>
                    <a:pt x="33297" y="10158"/>
                  </a:lnTo>
                  <a:lnTo>
                    <a:pt x="33285" y="10192"/>
                  </a:lnTo>
                  <a:lnTo>
                    <a:pt x="33274" y="10226"/>
                  </a:lnTo>
                  <a:lnTo>
                    <a:pt x="33263" y="10261"/>
                  </a:lnTo>
                  <a:lnTo>
                    <a:pt x="33274" y="10329"/>
                  </a:lnTo>
                  <a:lnTo>
                    <a:pt x="33308" y="10386"/>
                  </a:lnTo>
                  <a:lnTo>
                    <a:pt x="33365" y="10420"/>
                  </a:lnTo>
                  <a:lnTo>
                    <a:pt x="33422" y="10443"/>
                  </a:lnTo>
                  <a:lnTo>
                    <a:pt x="33422" y="12775"/>
                  </a:lnTo>
                  <a:lnTo>
                    <a:pt x="33376" y="12786"/>
                  </a:lnTo>
                  <a:lnTo>
                    <a:pt x="33331" y="12797"/>
                  </a:lnTo>
                  <a:lnTo>
                    <a:pt x="33297" y="12820"/>
                  </a:lnTo>
                  <a:lnTo>
                    <a:pt x="33263" y="12854"/>
                  </a:lnTo>
                  <a:lnTo>
                    <a:pt x="33240" y="12888"/>
                  </a:lnTo>
                  <a:lnTo>
                    <a:pt x="33217" y="12934"/>
                  </a:lnTo>
                  <a:lnTo>
                    <a:pt x="33206" y="12979"/>
                  </a:lnTo>
                  <a:lnTo>
                    <a:pt x="33194" y="13025"/>
                  </a:lnTo>
                  <a:lnTo>
                    <a:pt x="33206" y="13070"/>
                  </a:lnTo>
                  <a:lnTo>
                    <a:pt x="33217" y="13104"/>
                  </a:lnTo>
                  <a:lnTo>
                    <a:pt x="31238" y="14253"/>
                  </a:lnTo>
                  <a:lnTo>
                    <a:pt x="31204" y="14219"/>
                  </a:lnTo>
                  <a:lnTo>
                    <a:pt x="31170" y="14196"/>
                  </a:lnTo>
                  <a:lnTo>
                    <a:pt x="31124" y="14174"/>
                  </a:lnTo>
                  <a:lnTo>
                    <a:pt x="31044" y="14174"/>
                  </a:lnTo>
                  <a:lnTo>
                    <a:pt x="31010" y="14185"/>
                  </a:lnTo>
                  <a:lnTo>
                    <a:pt x="30976" y="14208"/>
                  </a:lnTo>
                  <a:lnTo>
                    <a:pt x="30942" y="14231"/>
                  </a:lnTo>
                  <a:lnTo>
                    <a:pt x="30919" y="14253"/>
                  </a:lnTo>
                  <a:lnTo>
                    <a:pt x="30897" y="14287"/>
                  </a:lnTo>
                  <a:lnTo>
                    <a:pt x="30885" y="14333"/>
                  </a:lnTo>
                  <a:lnTo>
                    <a:pt x="30885" y="14367"/>
                  </a:lnTo>
                  <a:lnTo>
                    <a:pt x="30897" y="14435"/>
                  </a:lnTo>
                  <a:lnTo>
                    <a:pt x="30931" y="14492"/>
                  </a:lnTo>
                  <a:lnTo>
                    <a:pt x="30988" y="14538"/>
                  </a:lnTo>
                  <a:lnTo>
                    <a:pt x="31056" y="14560"/>
                  </a:lnTo>
                  <a:lnTo>
                    <a:pt x="31056" y="16892"/>
                  </a:lnTo>
                  <a:lnTo>
                    <a:pt x="31010" y="16904"/>
                  </a:lnTo>
                  <a:lnTo>
                    <a:pt x="30976" y="16915"/>
                  </a:lnTo>
                  <a:lnTo>
                    <a:pt x="30942" y="16938"/>
                  </a:lnTo>
                  <a:lnTo>
                    <a:pt x="30908" y="16972"/>
                  </a:lnTo>
                  <a:lnTo>
                    <a:pt x="30885" y="17006"/>
                  </a:lnTo>
                  <a:lnTo>
                    <a:pt x="30862" y="17040"/>
                  </a:lnTo>
                  <a:lnTo>
                    <a:pt x="30851" y="17086"/>
                  </a:lnTo>
                  <a:lnTo>
                    <a:pt x="30851" y="17120"/>
                  </a:lnTo>
                  <a:lnTo>
                    <a:pt x="30851" y="17177"/>
                  </a:lnTo>
                  <a:lnTo>
                    <a:pt x="30862" y="17211"/>
                  </a:lnTo>
                  <a:lnTo>
                    <a:pt x="30885" y="17256"/>
                  </a:lnTo>
                  <a:lnTo>
                    <a:pt x="30919" y="17291"/>
                  </a:lnTo>
                  <a:lnTo>
                    <a:pt x="30953" y="17313"/>
                  </a:lnTo>
                  <a:lnTo>
                    <a:pt x="30988" y="17336"/>
                  </a:lnTo>
                  <a:lnTo>
                    <a:pt x="31033" y="17359"/>
                  </a:lnTo>
                  <a:lnTo>
                    <a:pt x="31079" y="17359"/>
                  </a:lnTo>
                  <a:lnTo>
                    <a:pt x="31135" y="17347"/>
                  </a:lnTo>
                  <a:lnTo>
                    <a:pt x="31192" y="17325"/>
                  </a:lnTo>
                  <a:lnTo>
                    <a:pt x="31238" y="17291"/>
                  </a:lnTo>
                  <a:lnTo>
                    <a:pt x="31272" y="17256"/>
                  </a:lnTo>
                  <a:lnTo>
                    <a:pt x="33263" y="18394"/>
                  </a:lnTo>
                  <a:lnTo>
                    <a:pt x="33251" y="18439"/>
                  </a:lnTo>
                  <a:lnTo>
                    <a:pt x="33240" y="18474"/>
                  </a:lnTo>
                  <a:lnTo>
                    <a:pt x="33251" y="18519"/>
                  </a:lnTo>
                  <a:lnTo>
                    <a:pt x="33263" y="18553"/>
                  </a:lnTo>
                  <a:lnTo>
                    <a:pt x="33285" y="18587"/>
                  </a:lnTo>
                  <a:lnTo>
                    <a:pt x="33308" y="18621"/>
                  </a:lnTo>
                  <a:lnTo>
                    <a:pt x="33331" y="18644"/>
                  </a:lnTo>
                  <a:lnTo>
                    <a:pt x="33376" y="18667"/>
                  </a:lnTo>
                  <a:lnTo>
                    <a:pt x="33411" y="18678"/>
                  </a:lnTo>
                  <a:lnTo>
                    <a:pt x="33490" y="18678"/>
                  </a:lnTo>
                  <a:lnTo>
                    <a:pt x="33536" y="18667"/>
                  </a:lnTo>
                  <a:lnTo>
                    <a:pt x="33570" y="18644"/>
                  </a:lnTo>
                  <a:lnTo>
                    <a:pt x="33593" y="18621"/>
                  </a:lnTo>
                  <a:lnTo>
                    <a:pt x="33627" y="18587"/>
                  </a:lnTo>
                  <a:lnTo>
                    <a:pt x="33638" y="18553"/>
                  </a:lnTo>
                  <a:lnTo>
                    <a:pt x="33649" y="18519"/>
                  </a:lnTo>
                  <a:lnTo>
                    <a:pt x="33661" y="18474"/>
                  </a:lnTo>
                  <a:lnTo>
                    <a:pt x="33649" y="18428"/>
                  </a:lnTo>
                  <a:lnTo>
                    <a:pt x="33638" y="18394"/>
                  </a:lnTo>
                  <a:lnTo>
                    <a:pt x="35651" y="17234"/>
                  </a:lnTo>
                  <a:lnTo>
                    <a:pt x="35674" y="17268"/>
                  </a:lnTo>
                  <a:lnTo>
                    <a:pt x="35720" y="17302"/>
                  </a:lnTo>
                  <a:lnTo>
                    <a:pt x="35765" y="17325"/>
                  </a:lnTo>
                  <a:lnTo>
                    <a:pt x="35822" y="17336"/>
                  </a:lnTo>
                  <a:lnTo>
                    <a:pt x="35879" y="17325"/>
                  </a:lnTo>
                  <a:lnTo>
                    <a:pt x="35924" y="17302"/>
                  </a:lnTo>
                  <a:lnTo>
                    <a:pt x="35959" y="17279"/>
                  </a:lnTo>
                  <a:lnTo>
                    <a:pt x="35993" y="17234"/>
                  </a:lnTo>
                  <a:lnTo>
                    <a:pt x="38029" y="18417"/>
                  </a:lnTo>
                  <a:lnTo>
                    <a:pt x="38018" y="18474"/>
                  </a:lnTo>
                  <a:lnTo>
                    <a:pt x="38018" y="18508"/>
                  </a:lnTo>
                  <a:lnTo>
                    <a:pt x="38029" y="18542"/>
                  </a:lnTo>
                  <a:lnTo>
                    <a:pt x="38063" y="18599"/>
                  </a:lnTo>
                  <a:lnTo>
                    <a:pt x="38120" y="18633"/>
                  </a:lnTo>
                  <a:lnTo>
                    <a:pt x="38154" y="18644"/>
                  </a:lnTo>
                  <a:lnTo>
                    <a:pt x="38188" y="18656"/>
                  </a:lnTo>
                  <a:lnTo>
                    <a:pt x="38222" y="18644"/>
                  </a:lnTo>
                  <a:lnTo>
                    <a:pt x="38256" y="18633"/>
                  </a:lnTo>
                  <a:lnTo>
                    <a:pt x="38313" y="18599"/>
                  </a:lnTo>
                  <a:lnTo>
                    <a:pt x="38359" y="18542"/>
                  </a:lnTo>
                  <a:lnTo>
                    <a:pt x="38370" y="18508"/>
                  </a:lnTo>
                  <a:lnTo>
                    <a:pt x="38370" y="18474"/>
                  </a:lnTo>
                  <a:lnTo>
                    <a:pt x="38370" y="18439"/>
                  </a:lnTo>
                  <a:lnTo>
                    <a:pt x="38359" y="18405"/>
                  </a:lnTo>
                  <a:lnTo>
                    <a:pt x="40384" y="17234"/>
                  </a:lnTo>
                  <a:lnTo>
                    <a:pt x="40418" y="17268"/>
                  </a:lnTo>
                  <a:lnTo>
                    <a:pt x="40463" y="17302"/>
                  </a:lnTo>
                  <a:lnTo>
                    <a:pt x="40509" y="17325"/>
                  </a:lnTo>
                  <a:lnTo>
                    <a:pt x="40611" y="17325"/>
                  </a:lnTo>
                  <a:lnTo>
                    <a:pt x="40657" y="17302"/>
                  </a:lnTo>
                  <a:lnTo>
                    <a:pt x="40702" y="17279"/>
                  </a:lnTo>
                  <a:lnTo>
                    <a:pt x="40736" y="17234"/>
                  </a:lnTo>
                  <a:lnTo>
                    <a:pt x="42772" y="18417"/>
                  </a:lnTo>
                  <a:lnTo>
                    <a:pt x="42761" y="18474"/>
                  </a:lnTo>
                  <a:lnTo>
                    <a:pt x="42772" y="18530"/>
                  </a:lnTo>
                  <a:lnTo>
                    <a:pt x="42807" y="18587"/>
                  </a:lnTo>
                  <a:lnTo>
                    <a:pt x="42852" y="18621"/>
                  </a:lnTo>
                  <a:lnTo>
                    <a:pt x="42909" y="18644"/>
                  </a:lnTo>
                  <a:lnTo>
                    <a:pt x="42909" y="20999"/>
                  </a:lnTo>
                  <a:lnTo>
                    <a:pt x="42863" y="21010"/>
                  </a:lnTo>
                  <a:lnTo>
                    <a:pt x="42829" y="21033"/>
                  </a:lnTo>
                  <a:lnTo>
                    <a:pt x="42795" y="21056"/>
                  </a:lnTo>
                  <a:lnTo>
                    <a:pt x="42761" y="21079"/>
                  </a:lnTo>
                  <a:lnTo>
                    <a:pt x="42738" y="21113"/>
                  </a:lnTo>
                  <a:lnTo>
                    <a:pt x="42716" y="21147"/>
                  </a:lnTo>
                  <a:lnTo>
                    <a:pt x="42704" y="21192"/>
                  </a:lnTo>
                  <a:lnTo>
                    <a:pt x="42704" y="21226"/>
                  </a:lnTo>
                  <a:lnTo>
                    <a:pt x="42704" y="21272"/>
                  </a:lnTo>
                  <a:lnTo>
                    <a:pt x="42716" y="21306"/>
                  </a:lnTo>
                  <a:lnTo>
                    <a:pt x="40702" y="22478"/>
                  </a:lnTo>
                  <a:lnTo>
                    <a:pt x="40679" y="22444"/>
                  </a:lnTo>
                  <a:lnTo>
                    <a:pt x="40645" y="22421"/>
                  </a:lnTo>
                  <a:lnTo>
                    <a:pt x="40600" y="22409"/>
                  </a:lnTo>
                  <a:lnTo>
                    <a:pt x="40566" y="22398"/>
                  </a:lnTo>
                  <a:lnTo>
                    <a:pt x="40520" y="22409"/>
                  </a:lnTo>
                  <a:lnTo>
                    <a:pt x="40475" y="22421"/>
                  </a:lnTo>
                  <a:lnTo>
                    <a:pt x="40441" y="22444"/>
                  </a:lnTo>
                  <a:lnTo>
                    <a:pt x="40418" y="22478"/>
                  </a:lnTo>
                  <a:lnTo>
                    <a:pt x="38370" y="21295"/>
                  </a:lnTo>
                  <a:lnTo>
                    <a:pt x="38382" y="21226"/>
                  </a:lnTo>
                  <a:lnTo>
                    <a:pt x="38382" y="21192"/>
                  </a:lnTo>
                  <a:lnTo>
                    <a:pt x="38370" y="21158"/>
                  </a:lnTo>
                  <a:lnTo>
                    <a:pt x="38347" y="21124"/>
                  </a:lnTo>
                  <a:lnTo>
                    <a:pt x="38325" y="21101"/>
                  </a:lnTo>
                  <a:lnTo>
                    <a:pt x="38302" y="21079"/>
                  </a:lnTo>
                  <a:lnTo>
                    <a:pt x="38268" y="21056"/>
                  </a:lnTo>
                  <a:lnTo>
                    <a:pt x="38234" y="21044"/>
                  </a:lnTo>
                  <a:lnTo>
                    <a:pt x="38154" y="21044"/>
                  </a:lnTo>
                  <a:lnTo>
                    <a:pt x="38120" y="21056"/>
                  </a:lnTo>
                  <a:lnTo>
                    <a:pt x="38086" y="21079"/>
                  </a:lnTo>
                  <a:lnTo>
                    <a:pt x="38052" y="21101"/>
                  </a:lnTo>
                  <a:lnTo>
                    <a:pt x="38029" y="21124"/>
                  </a:lnTo>
                  <a:lnTo>
                    <a:pt x="38018" y="21158"/>
                  </a:lnTo>
                  <a:lnTo>
                    <a:pt x="38006" y="21192"/>
                  </a:lnTo>
                  <a:lnTo>
                    <a:pt x="38006" y="21226"/>
                  </a:lnTo>
                  <a:lnTo>
                    <a:pt x="38006" y="21295"/>
                  </a:lnTo>
                  <a:lnTo>
                    <a:pt x="35970" y="22466"/>
                  </a:lnTo>
                  <a:lnTo>
                    <a:pt x="35936" y="22444"/>
                  </a:lnTo>
                  <a:lnTo>
                    <a:pt x="35902" y="22409"/>
                  </a:lnTo>
                  <a:lnTo>
                    <a:pt x="35868" y="22398"/>
                  </a:lnTo>
                  <a:lnTo>
                    <a:pt x="35777" y="22398"/>
                  </a:lnTo>
                  <a:lnTo>
                    <a:pt x="35731" y="22421"/>
                  </a:lnTo>
                  <a:lnTo>
                    <a:pt x="35697" y="22444"/>
                  </a:lnTo>
                  <a:lnTo>
                    <a:pt x="35674" y="22478"/>
                  </a:lnTo>
                  <a:lnTo>
                    <a:pt x="33627" y="21295"/>
                  </a:lnTo>
                  <a:lnTo>
                    <a:pt x="33638" y="21226"/>
                  </a:lnTo>
                  <a:lnTo>
                    <a:pt x="33638" y="21192"/>
                  </a:lnTo>
                  <a:lnTo>
                    <a:pt x="33627" y="21158"/>
                  </a:lnTo>
                  <a:lnTo>
                    <a:pt x="33604" y="21124"/>
                  </a:lnTo>
                  <a:lnTo>
                    <a:pt x="33581" y="21101"/>
                  </a:lnTo>
                  <a:lnTo>
                    <a:pt x="33558" y="21079"/>
                  </a:lnTo>
                  <a:lnTo>
                    <a:pt x="33524" y="21056"/>
                  </a:lnTo>
                  <a:lnTo>
                    <a:pt x="33490" y="21044"/>
                  </a:lnTo>
                  <a:lnTo>
                    <a:pt x="33411" y="21044"/>
                  </a:lnTo>
                  <a:lnTo>
                    <a:pt x="33376" y="21056"/>
                  </a:lnTo>
                  <a:lnTo>
                    <a:pt x="33342" y="21079"/>
                  </a:lnTo>
                  <a:lnTo>
                    <a:pt x="33320" y="21101"/>
                  </a:lnTo>
                  <a:lnTo>
                    <a:pt x="33297" y="21124"/>
                  </a:lnTo>
                  <a:lnTo>
                    <a:pt x="33285" y="21158"/>
                  </a:lnTo>
                  <a:lnTo>
                    <a:pt x="33274" y="21192"/>
                  </a:lnTo>
                  <a:lnTo>
                    <a:pt x="33263" y="21226"/>
                  </a:lnTo>
                  <a:lnTo>
                    <a:pt x="33274" y="21283"/>
                  </a:lnTo>
                  <a:lnTo>
                    <a:pt x="31261" y="22455"/>
                  </a:lnTo>
                  <a:lnTo>
                    <a:pt x="31226" y="22421"/>
                  </a:lnTo>
                  <a:lnTo>
                    <a:pt x="31181" y="22387"/>
                  </a:lnTo>
                  <a:lnTo>
                    <a:pt x="31135" y="22364"/>
                  </a:lnTo>
                  <a:lnTo>
                    <a:pt x="31033" y="22364"/>
                  </a:lnTo>
                  <a:lnTo>
                    <a:pt x="30999" y="22375"/>
                  </a:lnTo>
                  <a:lnTo>
                    <a:pt x="30965" y="22398"/>
                  </a:lnTo>
                  <a:lnTo>
                    <a:pt x="30931" y="22421"/>
                  </a:lnTo>
                  <a:lnTo>
                    <a:pt x="30908" y="22455"/>
                  </a:lnTo>
                  <a:lnTo>
                    <a:pt x="30885" y="22489"/>
                  </a:lnTo>
                  <a:lnTo>
                    <a:pt x="30874" y="22535"/>
                  </a:lnTo>
                  <a:lnTo>
                    <a:pt x="30862" y="22580"/>
                  </a:lnTo>
                  <a:lnTo>
                    <a:pt x="30874" y="22614"/>
                  </a:lnTo>
                  <a:lnTo>
                    <a:pt x="30885" y="22660"/>
                  </a:lnTo>
                  <a:lnTo>
                    <a:pt x="30919" y="22717"/>
                  </a:lnTo>
                  <a:lnTo>
                    <a:pt x="30976" y="22762"/>
                  </a:lnTo>
                  <a:lnTo>
                    <a:pt x="31010" y="22785"/>
                  </a:lnTo>
                  <a:lnTo>
                    <a:pt x="31056" y="22785"/>
                  </a:lnTo>
                  <a:lnTo>
                    <a:pt x="31056" y="25117"/>
                  </a:lnTo>
                  <a:lnTo>
                    <a:pt x="31010" y="25128"/>
                  </a:lnTo>
                  <a:lnTo>
                    <a:pt x="30976" y="25140"/>
                  </a:lnTo>
                  <a:lnTo>
                    <a:pt x="30919" y="25196"/>
                  </a:lnTo>
                  <a:lnTo>
                    <a:pt x="30897" y="25219"/>
                  </a:lnTo>
                  <a:lnTo>
                    <a:pt x="30874" y="25253"/>
                  </a:lnTo>
                  <a:lnTo>
                    <a:pt x="30874" y="25299"/>
                  </a:lnTo>
                  <a:lnTo>
                    <a:pt x="30862" y="25333"/>
                  </a:lnTo>
                  <a:lnTo>
                    <a:pt x="30862" y="25367"/>
                  </a:lnTo>
                  <a:lnTo>
                    <a:pt x="30874" y="25413"/>
                  </a:lnTo>
                  <a:lnTo>
                    <a:pt x="28917" y="26539"/>
                  </a:lnTo>
                  <a:lnTo>
                    <a:pt x="28883" y="26493"/>
                  </a:lnTo>
                  <a:lnTo>
                    <a:pt x="28826" y="26459"/>
                  </a:lnTo>
                  <a:lnTo>
                    <a:pt x="28769" y="26436"/>
                  </a:lnTo>
                  <a:lnTo>
                    <a:pt x="28712" y="26425"/>
                  </a:lnTo>
                  <a:lnTo>
                    <a:pt x="28644" y="26436"/>
                  </a:lnTo>
                  <a:lnTo>
                    <a:pt x="28587" y="26459"/>
                  </a:lnTo>
                  <a:lnTo>
                    <a:pt x="28542" y="26493"/>
                  </a:lnTo>
                  <a:lnTo>
                    <a:pt x="28496" y="26550"/>
                  </a:lnTo>
                  <a:lnTo>
                    <a:pt x="26540" y="25413"/>
                  </a:lnTo>
                  <a:lnTo>
                    <a:pt x="26551" y="25378"/>
                  </a:lnTo>
                  <a:lnTo>
                    <a:pt x="26563" y="25333"/>
                  </a:lnTo>
                  <a:lnTo>
                    <a:pt x="26551" y="25287"/>
                  </a:lnTo>
                  <a:lnTo>
                    <a:pt x="26540" y="25253"/>
                  </a:lnTo>
                  <a:lnTo>
                    <a:pt x="26517" y="25219"/>
                  </a:lnTo>
                  <a:lnTo>
                    <a:pt x="26494" y="25185"/>
                  </a:lnTo>
                  <a:lnTo>
                    <a:pt x="26460" y="25151"/>
                  </a:lnTo>
                  <a:lnTo>
                    <a:pt x="26426" y="25140"/>
                  </a:lnTo>
                  <a:lnTo>
                    <a:pt x="26381" y="25128"/>
                  </a:lnTo>
                  <a:lnTo>
                    <a:pt x="26346" y="25117"/>
                  </a:lnTo>
                  <a:lnTo>
                    <a:pt x="26301" y="25128"/>
                  </a:lnTo>
                  <a:lnTo>
                    <a:pt x="26255" y="25140"/>
                  </a:lnTo>
                  <a:lnTo>
                    <a:pt x="26221" y="25151"/>
                  </a:lnTo>
                  <a:lnTo>
                    <a:pt x="26187" y="25185"/>
                  </a:lnTo>
                  <a:lnTo>
                    <a:pt x="26164" y="25219"/>
                  </a:lnTo>
                  <a:lnTo>
                    <a:pt x="26142" y="25253"/>
                  </a:lnTo>
                  <a:lnTo>
                    <a:pt x="26130" y="25287"/>
                  </a:lnTo>
                  <a:lnTo>
                    <a:pt x="26130" y="25333"/>
                  </a:lnTo>
                  <a:lnTo>
                    <a:pt x="26142" y="25401"/>
                  </a:lnTo>
                  <a:lnTo>
                    <a:pt x="24151" y="26550"/>
                  </a:lnTo>
                  <a:lnTo>
                    <a:pt x="24117" y="26516"/>
                  </a:lnTo>
                  <a:lnTo>
                    <a:pt x="24071" y="26482"/>
                  </a:lnTo>
                  <a:lnTo>
                    <a:pt x="24026" y="26459"/>
                  </a:lnTo>
                  <a:lnTo>
                    <a:pt x="23912" y="26459"/>
                  </a:lnTo>
                  <a:lnTo>
                    <a:pt x="23867" y="26482"/>
                  </a:lnTo>
                  <a:lnTo>
                    <a:pt x="23821" y="26516"/>
                  </a:lnTo>
                  <a:lnTo>
                    <a:pt x="23787" y="26562"/>
                  </a:lnTo>
                  <a:lnTo>
                    <a:pt x="21830" y="25424"/>
                  </a:lnTo>
                  <a:lnTo>
                    <a:pt x="21842" y="25378"/>
                  </a:lnTo>
                  <a:lnTo>
                    <a:pt x="21842" y="25333"/>
                  </a:lnTo>
                  <a:lnTo>
                    <a:pt x="21842" y="25287"/>
                  </a:lnTo>
                  <a:lnTo>
                    <a:pt x="21830" y="25242"/>
                  </a:lnTo>
                  <a:lnTo>
                    <a:pt x="21808" y="25196"/>
                  </a:lnTo>
                  <a:lnTo>
                    <a:pt x="21773" y="25162"/>
                  </a:lnTo>
                  <a:lnTo>
                    <a:pt x="21739" y="25128"/>
                  </a:lnTo>
                  <a:lnTo>
                    <a:pt x="21694" y="25105"/>
                  </a:lnTo>
                  <a:lnTo>
                    <a:pt x="21648" y="25094"/>
                  </a:lnTo>
                  <a:lnTo>
                    <a:pt x="21557" y="25094"/>
                  </a:lnTo>
                  <a:lnTo>
                    <a:pt x="21512" y="25105"/>
                  </a:lnTo>
                  <a:lnTo>
                    <a:pt x="21466" y="25128"/>
                  </a:lnTo>
                  <a:lnTo>
                    <a:pt x="21432" y="25162"/>
                  </a:lnTo>
                  <a:lnTo>
                    <a:pt x="21398" y="25196"/>
                  </a:lnTo>
                  <a:lnTo>
                    <a:pt x="21375" y="25242"/>
                  </a:lnTo>
                  <a:lnTo>
                    <a:pt x="21364" y="25287"/>
                  </a:lnTo>
                  <a:lnTo>
                    <a:pt x="21353" y="25333"/>
                  </a:lnTo>
                  <a:lnTo>
                    <a:pt x="21364" y="25378"/>
                  </a:lnTo>
                  <a:lnTo>
                    <a:pt x="21375" y="25424"/>
                  </a:lnTo>
                  <a:lnTo>
                    <a:pt x="19442" y="26539"/>
                  </a:lnTo>
                  <a:lnTo>
                    <a:pt x="19407" y="26493"/>
                  </a:lnTo>
                  <a:lnTo>
                    <a:pt x="19351" y="26459"/>
                  </a:lnTo>
                  <a:lnTo>
                    <a:pt x="19294" y="26436"/>
                  </a:lnTo>
                  <a:lnTo>
                    <a:pt x="19237" y="26425"/>
                  </a:lnTo>
                  <a:lnTo>
                    <a:pt x="19180" y="26436"/>
                  </a:lnTo>
                  <a:lnTo>
                    <a:pt x="19134" y="26448"/>
                  </a:lnTo>
                  <a:lnTo>
                    <a:pt x="19089" y="26471"/>
                  </a:lnTo>
                  <a:lnTo>
                    <a:pt x="19055" y="26505"/>
                  </a:lnTo>
                  <a:lnTo>
                    <a:pt x="19021" y="26539"/>
                  </a:lnTo>
                  <a:lnTo>
                    <a:pt x="18998" y="26584"/>
                  </a:lnTo>
                  <a:lnTo>
                    <a:pt x="18975" y="26630"/>
                  </a:lnTo>
                  <a:lnTo>
                    <a:pt x="18975" y="26687"/>
                  </a:lnTo>
                  <a:lnTo>
                    <a:pt x="18975" y="26732"/>
                  </a:lnTo>
                  <a:lnTo>
                    <a:pt x="18986" y="26778"/>
                  </a:lnTo>
                  <a:lnTo>
                    <a:pt x="19009" y="26823"/>
                  </a:lnTo>
                  <a:lnTo>
                    <a:pt x="19043" y="26857"/>
                  </a:lnTo>
                  <a:lnTo>
                    <a:pt x="19078" y="26891"/>
                  </a:lnTo>
                  <a:lnTo>
                    <a:pt x="19112" y="26914"/>
                  </a:lnTo>
                  <a:lnTo>
                    <a:pt x="19157" y="26926"/>
                  </a:lnTo>
                  <a:lnTo>
                    <a:pt x="19203" y="26937"/>
                  </a:lnTo>
                  <a:lnTo>
                    <a:pt x="19203" y="29201"/>
                  </a:lnTo>
                  <a:lnTo>
                    <a:pt x="19157" y="29212"/>
                  </a:lnTo>
                  <a:lnTo>
                    <a:pt x="19112" y="29223"/>
                  </a:lnTo>
                  <a:lnTo>
                    <a:pt x="19078" y="29246"/>
                  </a:lnTo>
                  <a:lnTo>
                    <a:pt x="19043" y="29280"/>
                  </a:lnTo>
                  <a:lnTo>
                    <a:pt x="19021" y="29314"/>
                  </a:lnTo>
                  <a:lnTo>
                    <a:pt x="19009" y="29348"/>
                  </a:lnTo>
                  <a:lnTo>
                    <a:pt x="18986" y="29394"/>
                  </a:lnTo>
                  <a:lnTo>
                    <a:pt x="18986" y="29439"/>
                  </a:lnTo>
                  <a:lnTo>
                    <a:pt x="18998" y="29485"/>
                  </a:lnTo>
                  <a:lnTo>
                    <a:pt x="19009" y="29542"/>
                  </a:lnTo>
                  <a:lnTo>
                    <a:pt x="19032" y="29576"/>
                  </a:lnTo>
                  <a:lnTo>
                    <a:pt x="19055" y="29610"/>
                  </a:lnTo>
                  <a:lnTo>
                    <a:pt x="19100" y="29644"/>
                  </a:lnTo>
                  <a:lnTo>
                    <a:pt x="19134" y="29667"/>
                  </a:lnTo>
                  <a:lnTo>
                    <a:pt x="19180" y="29678"/>
                  </a:lnTo>
                  <a:lnTo>
                    <a:pt x="19237" y="29690"/>
                  </a:lnTo>
                  <a:lnTo>
                    <a:pt x="19294" y="29678"/>
                  </a:lnTo>
                  <a:lnTo>
                    <a:pt x="19351" y="29656"/>
                  </a:lnTo>
                  <a:lnTo>
                    <a:pt x="19396" y="29621"/>
                  </a:lnTo>
                  <a:lnTo>
                    <a:pt x="19430" y="29576"/>
                  </a:lnTo>
                  <a:lnTo>
                    <a:pt x="21421" y="30725"/>
                  </a:lnTo>
                  <a:lnTo>
                    <a:pt x="21409" y="30793"/>
                  </a:lnTo>
                  <a:lnTo>
                    <a:pt x="21421" y="30861"/>
                  </a:lnTo>
                  <a:lnTo>
                    <a:pt x="21455" y="30918"/>
                  </a:lnTo>
                  <a:lnTo>
                    <a:pt x="21500" y="30952"/>
                  </a:lnTo>
                  <a:lnTo>
                    <a:pt x="21569" y="30975"/>
                  </a:lnTo>
                  <a:lnTo>
                    <a:pt x="21569" y="33330"/>
                  </a:lnTo>
                  <a:lnTo>
                    <a:pt x="21535" y="33341"/>
                  </a:lnTo>
                  <a:lnTo>
                    <a:pt x="21500" y="33353"/>
                  </a:lnTo>
                  <a:lnTo>
                    <a:pt x="21432" y="33398"/>
                  </a:lnTo>
                  <a:lnTo>
                    <a:pt x="21409" y="33432"/>
                  </a:lnTo>
                  <a:lnTo>
                    <a:pt x="21398" y="33466"/>
                  </a:lnTo>
                  <a:lnTo>
                    <a:pt x="21387" y="33500"/>
                  </a:lnTo>
                  <a:lnTo>
                    <a:pt x="21375" y="33546"/>
                  </a:lnTo>
                  <a:lnTo>
                    <a:pt x="21387" y="33580"/>
                  </a:lnTo>
                  <a:lnTo>
                    <a:pt x="21398" y="33626"/>
                  </a:lnTo>
                  <a:lnTo>
                    <a:pt x="19407" y="34775"/>
                  </a:lnTo>
                  <a:lnTo>
                    <a:pt x="19373" y="34729"/>
                  </a:lnTo>
                  <a:lnTo>
                    <a:pt x="19328" y="34706"/>
                  </a:lnTo>
                  <a:lnTo>
                    <a:pt x="19282" y="34684"/>
                  </a:lnTo>
                  <a:lnTo>
                    <a:pt x="19180" y="34684"/>
                  </a:lnTo>
                  <a:lnTo>
                    <a:pt x="19123" y="34706"/>
                  </a:lnTo>
                  <a:lnTo>
                    <a:pt x="19089" y="34740"/>
                  </a:lnTo>
                  <a:lnTo>
                    <a:pt x="19055" y="34775"/>
                  </a:lnTo>
                  <a:lnTo>
                    <a:pt x="17041" y="33614"/>
                  </a:lnTo>
                  <a:lnTo>
                    <a:pt x="17053" y="33580"/>
                  </a:lnTo>
                  <a:lnTo>
                    <a:pt x="17053" y="33546"/>
                  </a:lnTo>
                  <a:lnTo>
                    <a:pt x="17053" y="33512"/>
                  </a:lnTo>
                  <a:lnTo>
                    <a:pt x="17041" y="33478"/>
                  </a:lnTo>
                  <a:lnTo>
                    <a:pt x="17007" y="33409"/>
                  </a:lnTo>
                  <a:lnTo>
                    <a:pt x="16950" y="33375"/>
                  </a:lnTo>
                  <a:lnTo>
                    <a:pt x="16916" y="33364"/>
                  </a:lnTo>
                  <a:lnTo>
                    <a:pt x="16871" y="33353"/>
                  </a:lnTo>
                  <a:lnTo>
                    <a:pt x="16871" y="30964"/>
                  </a:lnTo>
                  <a:lnTo>
                    <a:pt x="16939" y="30941"/>
                  </a:lnTo>
                  <a:lnTo>
                    <a:pt x="16984" y="30907"/>
                  </a:lnTo>
                  <a:lnTo>
                    <a:pt x="17019" y="30850"/>
                  </a:lnTo>
                  <a:lnTo>
                    <a:pt x="17030" y="30793"/>
                  </a:lnTo>
                  <a:lnTo>
                    <a:pt x="17030" y="30748"/>
                  </a:lnTo>
                  <a:lnTo>
                    <a:pt x="17019" y="30725"/>
                  </a:lnTo>
                  <a:lnTo>
                    <a:pt x="16984" y="30668"/>
                  </a:lnTo>
                  <a:lnTo>
                    <a:pt x="16928" y="30634"/>
                  </a:lnTo>
                  <a:lnTo>
                    <a:pt x="16893" y="30623"/>
                  </a:lnTo>
                  <a:lnTo>
                    <a:pt x="16859" y="30611"/>
                  </a:lnTo>
                  <a:lnTo>
                    <a:pt x="16814" y="30623"/>
                  </a:lnTo>
                  <a:lnTo>
                    <a:pt x="16780" y="30634"/>
                  </a:lnTo>
                  <a:lnTo>
                    <a:pt x="16746" y="30657"/>
                  </a:lnTo>
                  <a:lnTo>
                    <a:pt x="16723" y="30691"/>
                  </a:lnTo>
                  <a:lnTo>
                    <a:pt x="14652" y="29496"/>
                  </a:lnTo>
                  <a:lnTo>
                    <a:pt x="14664" y="29439"/>
                  </a:lnTo>
                  <a:lnTo>
                    <a:pt x="14652" y="29405"/>
                  </a:lnTo>
                  <a:lnTo>
                    <a:pt x="14641" y="29371"/>
                  </a:lnTo>
                  <a:lnTo>
                    <a:pt x="14607" y="29326"/>
                  </a:lnTo>
                  <a:lnTo>
                    <a:pt x="14561" y="29292"/>
                  </a:lnTo>
                  <a:lnTo>
                    <a:pt x="14527" y="29280"/>
                  </a:lnTo>
                  <a:lnTo>
                    <a:pt x="14493" y="29269"/>
                  </a:lnTo>
                  <a:lnTo>
                    <a:pt x="14459" y="29280"/>
                  </a:lnTo>
                  <a:lnTo>
                    <a:pt x="14425" y="29292"/>
                  </a:lnTo>
                  <a:lnTo>
                    <a:pt x="14368" y="29326"/>
                  </a:lnTo>
                  <a:lnTo>
                    <a:pt x="14334" y="29371"/>
                  </a:lnTo>
                  <a:lnTo>
                    <a:pt x="14323" y="29405"/>
                  </a:lnTo>
                  <a:lnTo>
                    <a:pt x="14323" y="29439"/>
                  </a:lnTo>
                  <a:lnTo>
                    <a:pt x="14334" y="29485"/>
                  </a:lnTo>
                  <a:lnTo>
                    <a:pt x="12321" y="30645"/>
                  </a:lnTo>
                  <a:lnTo>
                    <a:pt x="12286" y="30600"/>
                  </a:lnTo>
                  <a:lnTo>
                    <a:pt x="12241" y="30566"/>
                  </a:lnTo>
                  <a:lnTo>
                    <a:pt x="12184" y="30554"/>
                  </a:lnTo>
                  <a:lnTo>
                    <a:pt x="12127" y="30543"/>
                  </a:lnTo>
                  <a:lnTo>
                    <a:pt x="12059" y="30554"/>
                  </a:lnTo>
                  <a:lnTo>
                    <a:pt x="12002" y="30577"/>
                  </a:lnTo>
                  <a:lnTo>
                    <a:pt x="11957" y="30611"/>
                  </a:lnTo>
                  <a:lnTo>
                    <a:pt x="11911" y="30657"/>
                  </a:lnTo>
                  <a:lnTo>
                    <a:pt x="9954" y="29519"/>
                  </a:lnTo>
                  <a:lnTo>
                    <a:pt x="9966" y="29485"/>
                  </a:lnTo>
                  <a:lnTo>
                    <a:pt x="9966" y="29439"/>
                  </a:lnTo>
                  <a:lnTo>
                    <a:pt x="9966" y="29394"/>
                  </a:lnTo>
                  <a:lnTo>
                    <a:pt x="9954" y="29360"/>
                  </a:lnTo>
                  <a:lnTo>
                    <a:pt x="9932" y="29326"/>
                  </a:lnTo>
                  <a:lnTo>
                    <a:pt x="9909" y="29292"/>
                  </a:lnTo>
                  <a:lnTo>
                    <a:pt x="9875" y="29269"/>
                  </a:lnTo>
                  <a:lnTo>
                    <a:pt x="9841" y="29246"/>
                  </a:lnTo>
                  <a:lnTo>
                    <a:pt x="9807" y="29235"/>
                  </a:lnTo>
                  <a:lnTo>
                    <a:pt x="9761" y="29223"/>
                  </a:lnTo>
                  <a:lnTo>
                    <a:pt x="9761" y="26857"/>
                  </a:lnTo>
                  <a:lnTo>
                    <a:pt x="9829" y="26846"/>
                  </a:lnTo>
                  <a:lnTo>
                    <a:pt x="9875" y="26800"/>
                  </a:lnTo>
                  <a:lnTo>
                    <a:pt x="9909" y="26755"/>
                  </a:lnTo>
                  <a:lnTo>
                    <a:pt x="9920" y="26687"/>
                  </a:lnTo>
                  <a:lnTo>
                    <a:pt x="9920" y="26653"/>
                  </a:lnTo>
                  <a:lnTo>
                    <a:pt x="9909" y="26618"/>
                  </a:lnTo>
                  <a:lnTo>
                    <a:pt x="9875" y="26562"/>
                  </a:lnTo>
                  <a:lnTo>
                    <a:pt x="9818" y="26516"/>
                  </a:lnTo>
                  <a:lnTo>
                    <a:pt x="9784" y="26516"/>
                  </a:lnTo>
                  <a:lnTo>
                    <a:pt x="9750" y="26505"/>
                  </a:lnTo>
                  <a:lnTo>
                    <a:pt x="9704" y="26516"/>
                  </a:lnTo>
                  <a:lnTo>
                    <a:pt x="9670" y="26527"/>
                  </a:lnTo>
                  <a:lnTo>
                    <a:pt x="9636" y="26550"/>
                  </a:lnTo>
                  <a:lnTo>
                    <a:pt x="9602" y="26584"/>
                  </a:lnTo>
                  <a:lnTo>
                    <a:pt x="7554" y="25401"/>
                  </a:lnTo>
                  <a:lnTo>
                    <a:pt x="7566" y="25333"/>
                  </a:lnTo>
                  <a:lnTo>
                    <a:pt x="7566" y="25299"/>
                  </a:lnTo>
                  <a:lnTo>
                    <a:pt x="7554" y="25265"/>
                  </a:lnTo>
                  <a:lnTo>
                    <a:pt x="7531" y="25231"/>
                  </a:lnTo>
                  <a:lnTo>
                    <a:pt x="7509" y="25196"/>
                  </a:lnTo>
                  <a:lnTo>
                    <a:pt x="7475" y="25174"/>
                  </a:lnTo>
                  <a:lnTo>
                    <a:pt x="7440" y="25151"/>
                  </a:lnTo>
                  <a:lnTo>
                    <a:pt x="7406" y="25140"/>
                  </a:lnTo>
                  <a:lnTo>
                    <a:pt x="7327" y="25140"/>
                  </a:lnTo>
                  <a:lnTo>
                    <a:pt x="7293" y="25151"/>
                  </a:lnTo>
                  <a:lnTo>
                    <a:pt x="7258" y="25174"/>
                  </a:lnTo>
                  <a:lnTo>
                    <a:pt x="7236" y="25196"/>
                  </a:lnTo>
                  <a:lnTo>
                    <a:pt x="7213" y="25231"/>
                  </a:lnTo>
                  <a:lnTo>
                    <a:pt x="7190" y="25265"/>
                  </a:lnTo>
                  <a:lnTo>
                    <a:pt x="7179" y="25299"/>
                  </a:lnTo>
                  <a:lnTo>
                    <a:pt x="7179" y="25333"/>
                  </a:lnTo>
                  <a:lnTo>
                    <a:pt x="7190" y="25401"/>
                  </a:lnTo>
                  <a:lnTo>
                    <a:pt x="5177" y="26562"/>
                  </a:lnTo>
                  <a:lnTo>
                    <a:pt x="5143" y="26516"/>
                  </a:lnTo>
                  <a:lnTo>
                    <a:pt x="5109" y="26493"/>
                  </a:lnTo>
                  <a:lnTo>
                    <a:pt x="5052" y="26471"/>
                  </a:lnTo>
                  <a:lnTo>
                    <a:pt x="4995" y="26459"/>
                  </a:lnTo>
                  <a:lnTo>
                    <a:pt x="4949" y="26471"/>
                  </a:lnTo>
                  <a:lnTo>
                    <a:pt x="4892" y="26493"/>
                  </a:lnTo>
                  <a:lnTo>
                    <a:pt x="4858" y="26516"/>
                  </a:lnTo>
                  <a:lnTo>
                    <a:pt x="4824" y="26562"/>
                  </a:lnTo>
                  <a:lnTo>
                    <a:pt x="2856" y="25424"/>
                  </a:lnTo>
                  <a:lnTo>
                    <a:pt x="2868" y="25378"/>
                  </a:lnTo>
                  <a:lnTo>
                    <a:pt x="2868" y="25333"/>
                  </a:lnTo>
                  <a:lnTo>
                    <a:pt x="2868" y="25287"/>
                  </a:lnTo>
                  <a:lnTo>
                    <a:pt x="2856" y="25242"/>
                  </a:lnTo>
                  <a:lnTo>
                    <a:pt x="2833" y="25196"/>
                  </a:lnTo>
                  <a:lnTo>
                    <a:pt x="2799" y="25162"/>
                  </a:lnTo>
                  <a:lnTo>
                    <a:pt x="2765" y="25140"/>
                  </a:lnTo>
                  <a:lnTo>
                    <a:pt x="2720" y="25117"/>
                  </a:lnTo>
                  <a:lnTo>
                    <a:pt x="2674" y="25105"/>
                  </a:lnTo>
                  <a:lnTo>
                    <a:pt x="2629" y="25094"/>
                  </a:lnTo>
                  <a:lnTo>
                    <a:pt x="2583" y="25105"/>
                  </a:lnTo>
                  <a:lnTo>
                    <a:pt x="2538" y="25117"/>
                  </a:lnTo>
                  <a:lnTo>
                    <a:pt x="2492" y="25140"/>
                  </a:lnTo>
                  <a:lnTo>
                    <a:pt x="2458" y="25162"/>
                  </a:lnTo>
                  <a:lnTo>
                    <a:pt x="2435" y="25196"/>
                  </a:lnTo>
                  <a:lnTo>
                    <a:pt x="2413" y="25242"/>
                  </a:lnTo>
                  <a:lnTo>
                    <a:pt x="2401" y="25287"/>
                  </a:lnTo>
                  <a:lnTo>
                    <a:pt x="2390" y="25333"/>
                  </a:lnTo>
                  <a:lnTo>
                    <a:pt x="2390" y="25378"/>
                  </a:lnTo>
                  <a:lnTo>
                    <a:pt x="2413" y="25424"/>
                  </a:lnTo>
                  <a:lnTo>
                    <a:pt x="410" y="26573"/>
                  </a:lnTo>
                  <a:lnTo>
                    <a:pt x="388" y="26539"/>
                  </a:lnTo>
                  <a:lnTo>
                    <a:pt x="342" y="26516"/>
                  </a:lnTo>
                  <a:lnTo>
                    <a:pt x="308" y="26505"/>
                  </a:lnTo>
                  <a:lnTo>
                    <a:pt x="263" y="26493"/>
                  </a:lnTo>
                  <a:lnTo>
                    <a:pt x="217" y="26493"/>
                  </a:lnTo>
                  <a:lnTo>
                    <a:pt x="183" y="26505"/>
                  </a:lnTo>
                  <a:lnTo>
                    <a:pt x="160" y="26527"/>
                  </a:lnTo>
                  <a:lnTo>
                    <a:pt x="126" y="26550"/>
                  </a:lnTo>
                  <a:lnTo>
                    <a:pt x="103" y="26573"/>
                  </a:lnTo>
                  <a:lnTo>
                    <a:pt x="92" y="26607"/>
                  </a:lnTo>
                  <a:lnTo>
                    <a:pt x="81" y="26641"/>
                  </a:lnTo>
                  <a:lnTo>
                    <a:pt x="69" y="26687"/>
                  </a:lnTo>
                  <a:lnTo>
                    <a:pt x="81" y="26755"/>
                  </a:lnTo>
                  <a:lnTo>
                    <a:pt x="115" y="26812"/>
                  </a:lnTo>
                  <a:lnTo>
                    <a:pt x="172" y="26846"/>
                  </a:lnTo>
                  <a:lnTo>
                    <a:pt x="240" y="26869"/>
                  </a:lnTo>
                  <a:lnTo>
                    <a:pt x="240" y="29189"/>
                  </a:lnTo>
                  <a:lnTo>
                    <a:pt x="183" y="29189"/>
                  </a:lnTo>
                  <a:lnTo>
                    <a:pt x="149" y="29212"/>
                  </a:lnTo>
                  <a:lnTo>
                    <a:pt x="103" y="29235"/>
                  </a:lnTo>
                  <a:lnTo>
                    <a:pt x="69" y="29269"/>
                  </a:lnTo>
                  <a:lnTo>
                    <a:pt x="46" y="29303"/>
                  </a:lnTo>
                  <a:lnTo>
                    <a:pt x="24" y="29348"/>
                  </a:lnTo>
                  <a:lnTo>
                    <a:pt x="12" y="29394"/>
                  </a:lnTo>
                  <a:lnTo>
                    <a:pt x="1" y="29439"/>
                  </a:lnTo>
                  <a:lnTo>
                    <a:pt x="12" y="29496"/>
                  </a:lnTo>
                  <a:lnTo>
                    <a:pt x="24" y="29542"/>
                  </a:lnTo>
                  <a:lnTo>
                    <a:pt x="46" y="29587"/>
                  </a:lnTo>
                  <a:lnTo>
                    <a:pt x="81" y="29621"/>
                  </a:lnTo>
                  <a:lnTo>
                    <a:pt x="115" y="29656"/>
                  </a:lnTo>
                  <a:lnTo>
                    <a:pt x="160" y="29678"/>
                  </a:lnTo>
                  <a:lnTo>
                    <a:pt x="206" y="29690"/>
                  </a:lnTo>
                  <a:lnTo>
                    <a:pt x="263" y="29701"/>
                  </a:lnTo>
                  <a:lnTo>
                    <a:pt x="331" y="29690"/>
                  </a:lnTo>
                  <a:lnTo>
                    <a:pt x="388" y="29667"/>
                  </a:lnTo>
                  <a:lnTo>
                    <a:pt x="433" y="29633"/>
                  </a:lnTo>
                  <a:lnTo>
                    <a:pt x="479" y="29576"/>
                  </a:lnTo>
                  <a:lnTo>
                    <a:pt x="2469" y="30736"/>
                  </a:lnTo>
                  <a:lnTo>
                    <a:pt x="2458" y="30793"/>
                  </a:lnTo>
                  <a:lnTo>
                    <a:pt x="2469" y="30827"/>
                  </a:lnTo>
                  <a:lnTo>
                    <a:pt x="2481" y="30850"/>
                  </a:lnTo>
                  <a:lnTo>
                    <a:pt x="2515" y="30907"/>
                  </a:lnTo>
                  <a:lnTo>
                    <a:pt x="2560" y="30941"/>
                  </a:lnTo>
                  <a:lnTo>
                    <a:pt x="2595" y="30952"/>
                  </a:lnTo>
                  <a:lnTo>
                    <a:pt x="2663" y="30952"/>
                  </a:lnTo>
                  <a:lnTo>
                    <a:pt x="2697" y="30941"/>
                  </a:lnTo>
                  <a:lnTo>
                    <a:pt x="2754" y="30907"/>
                  </a:lnTo>
                  <a:lnTo>
                    <a:pt x="2788" y="30850"/>
                  </a:lnTo>
                  <a:lnTo>
                    <a:pt x="2799" y="30827"/>
                  </a:lnTo>
                  <a:lnTo>
                    <a:pt x="2799" y="30793"/>
                  </a:lnTo>
                  <a:lnTo>
                    <a:pt x="2788" y="30725"/>
                  </a:lnTo>
                  <a:lnTo>
                    <a:pt x="4824" y="29553"/>
                  </a:lnTo>
                  <a:lnTo>
                    <a:pt x="4858" y="29599"/>
                  </a:lnTo>
                  <a:lnTo>
                    <a:pt x="4904" y="29621"/>
                  </a:lnTo>
                  <a:lnTo>
                    <a:pt x="4949" y="29644"/>
                  </a:lnTo>
                  <a:lnTo>
                    <a:pt x="4995" y="29656"/>
                  </a:lnTo>
                  <a:lnTo>
                    <a:pt x="5052" y="29644"/>
                  </a:lnTo>
                  <a:lnTo>
                    <a:pt x="5097" y="29621"/>
                  </a:lnTo>
                  <a:lnTo>
                    <a:pt x="5143" y="29599"/>
                  </a:lnTo>
                  <a:lnTo>
                    <a:pt x="5177" y="29553"/>
                  </a:lnTo>
                  <a:lnTo>
                    <a:pt x="7179" y="30714"/>
                  </a:lnTo>
                  <a:lnTo>
                    <a:pt x="7167" y="30748"/>
                  </a:lnTo>
                  <a:lnTo>
                    <a:pt x="7167" y="30793"/>
                  </a:lnTo>
                  <a:lnTo>
                    <a:pt x="7167" y="30827"/>
                  </a:lnTo>
                  <a:lnTo>
                    <a:pt x="7179" y="30861"/>
                  </a:lnTo>
                  <a:lnTo>
                    <a:pt x="7224" y="30918"/>
                  </a:lnTo>
                  <a:lnTo>
                    <a:pt x="7281" y="30964"/>
                  </a:lnTo>
                  <a:lnTo>
                    <a:pt x="7315" y="30987"/>
                  </a:lnTo>
                  <a:lnTo>
                    <a:pt x="7349" y="30987"/>
                  </a:lnTo>
                  <a:lnTo>
                    <a:pt x="7349" y="33353"/>
                  </a:lnTo>
                  <a:lnTo>
                    <a:pt x="7281" y="33375"/>
                  </a:lnTo>
                  <a:lnTo>
                    <a:pt x="7224" y="33421"/>
                  </a:lnTo>
                  <a:lnTo>
                    <a:pt x="7190" y="33478"/>
                  </a:lnTo>
                  <a:lnTo>
                    <a:pt x="7179" y="33512"/>
                  </a:lnTo>
                  <a:lnTo>
                    <a:pt x="7179" y="33546"/>
                  </a:lnTo>
                  <a:lnTo>
                    <a:pt x="7190" y="33614"/>
                  </a:lnTo>
                  <a:lnTo>
                    <a:pt x="5200" y="34763"/>
                  </a:lnTo>
                  <a:lnTo>
                    <a:pt x="5165" y="34718"/>
                  </a:lnTo>
                  <a:lnTo>
                    <a:pt x="5109" y="34684"/>
                  </a:lnTo>
                  <a:lnTo>
                    <a:pt x="5063" y="34661"/>
                  </a:lnTo>
                  <a:lnTo>
                    <a:pt x="4949" y="34661"/>
                  </a:lnTo>
                  <a:lnTo>
                    <a:pt x="4904" y="34672"/>
                  </a:lnTo>
                  <a:lnTo>
                    <a:pt x="4870" y="34695"/>
                  </a:lnTo>
                  <a:lnTo>
                    <a:pt x="4836" y="34729"/>
                  </a:lnTo>
                  <a:lnTo>
                    <a:pt x="4801" y="34763"/>
                  </a:lnTo>
                  <a:lnTo>
                    <a:pt x="4779" y="34797"/>
                  </a:lnTo>
                  <a:lnTo>
                    <a:pt x="4767" y="34843"/>
                  </a:lnTo>
                  <a:lnTo>
                    <a:pt x="4767" y="34900"/>
                  </a:lnTo>
                  <a:lnTo>
                    <a:pt x="4767" y="34934"/>
                  </a:lnTo>
                  <a:lnTo>
                    <a:pt x="4779" y="34979"/>
                  </a:lnTo>
                  <a:lnTo>
                    <a:pt x="4801" y="35025"/>
                  </a:lnTo>
                  <a:lnTo>
                    <a:pt x="4824" y="35059"/>
                  </a:lnTo>
                  <a:lnTo>
                    <a:pt x="4858" y="35082"/>
                  </a:lnTo>
                  <a:lnTo>
                    <a:pt x="4892" y="35104"/>
                  </a:lnTo>
                  <a:lnTo>
                    <a:pt x="4938" y="35127"/>
                  </a:lnTo>
                  <a:lnTo>
                    <a:pt x="4972" y="35127"/>
                  </a:lnTo>
                  <a:lnTo>
                    <a:pt x="4972" y="37482"/>
                  </a:lnTo>
                  <a:lnTo>
                    <a:pt x="4915" y="37505"/>
                  </a:lnTo>
                  <a:lnTo>
                    <a:pt x="4870" y="37539"/>
                  </a:lnTo>
                  <a:lnTo>
                    <a:pt x="4836" y="37584"/>
                  </a:lnTo>
                  <a:lnTo>
                    <a:pt x="4824" y="37652"/>
                  </a:lnTo>
                  <a:lnTo>
                    <a:pt x="4836" y="37709"/>
                  </a:lnTo>
                  <a:lnTo>
                    <a:pt x="2811" y="38881"/>
                  </a:lnTo>
                  <a:lnTo>
                    <a:pt x="2777" y="38836"/>
                  </a:lnTo>
                  <a:lnTo>
                    <a:pt x="2731" y="38801"/>
                  </a:lnTo>
                  <a:lnTo>
                    <a:pt x="2686" y="38790"/>
                  </a:lnTo>
                  <a:lnTo>
                    <a:pt x="2629" y="38779"/>
                  </a:lnTo>
                  <a:lnTo>
                    <a:pt x="2583" y="38779"/>
                  </a:lnTo>
                  <a:lnTo>
                    <a:pt x="2549" y="38801"/>
                  </a:lnTo>
                  <a:lnTo>
                    <a:pt x="2504" y="38813"/>
                  </a:lnTo>
                  <a:lnTo>
                    <a:pt x="2481" y="38847"/>
                  </a:lnTo>
                  <a:lnTo>
                    <a:pt x="2447" y="38881"/>
                  </a:lnTo>
                  <a:lnTo>
                    <a:pt x="2424" y="38915"/>
                  </a:lnTo>
                  <a:lnTo>
                    <a:pt x="2413" y="38949"/>
                  </a:lnTo>
                  <a:lnTo>
                    <a:pt x="2413" y="38995"/>
                  </a:lnTo>
                  <a:lnTo>
                    <a:pt x="2413" y="39040"/>
                  </a:lnTo>
                  <a:lnTo>
                    <a:pt x="2424" y="39074"/>
                  </a:lnTo>
                  <a:lnTo>
                    <a:pt x="2447" y="39109"/>
                  </a:lnTo>
                  <a:lnTo>
                    <a:pt x="2469" y="39143"/>
                  </a:lnTo>
                  <a:lnTo>
                    <a:pt x="2492" y="39165"/>
                  </a:lnTo>
                  <a:lnTo>
                    <a:pt x="2526" y="39188"/>
                  </a:lnTo>
                  <a:lnTo>
                    <a:pt x="2572" y="39211"/>
                  </a:lnTo>
                  <a:lnTo>
                    <a:pt x="2606" y="39211"/>
                  </a:lnTo>
                  <a:lnTo>
                    <a:pt x="2606" y="41509"/>
                  </a:lnTo>
                  <a:lnTo>
                    <a:pt x="2560" y="41520"/>
                  </a:lnTo>
                  <a:lnTo>
                    <a:pt x="2515" y="41532"/>
                  </a:lnTo>
                  <a:lnTo>
                    <a:pt x="2481" y="41554"/>
                  </a:lnTo>
                  <a:lnTo>
                    <a:pt x="2447" y="41588"/>
                  </a:lnTo>
                  <a:lnTo>
                    <a:pt x="2413" y="41623"/>
                  </a:lnTo>
                  <a:lnTo>
                    <a:pt x="2401" y="41668"/>
                  </a:lnTo>
                  <a:lnTo>
                    <a:pt x="2378" y="41714"/>
                  </a:lnTo>
                  <a:lnTo>
                    <a:pt x="2378" y="41759"/>
                  </a:lnTo>
                  <a:lnTo>
                    <a:pt x="2390" y="41805"/>
                  </a:lnTo>
                  <a:lnTo>
                    <a:pt x="2401" y="41850"/>
                  </a:lnTo>
                  <a:lnTo>
                    <a:pt x="2424" y="41896"/>
                  </a:lnTo>
                  <a:lnTo>
                    <a:pt x="2458" y="41930"/>
                  </a:lnTo>
                  <a:lnTo>
                    <a:pt x="2492" y="41964"/>
                  </a:lnTo>
                  <a:lnTo>
                    <a:pt x="2538" y="41987"/>
                  </a:lnTo>
                  <a:lnTo>
                    <a:pt x="2583" y="41998"/>
                  </a:lnTo>
                  <a:lnTo>
                    <a:pt x="2629" y="42009"/>
                  </a:lnTo>
                  <a:lnTo>
                    <a:pt x="2697" y="41998"/>
                  </a:lnTo>
                  <a:lnTo>
                    <a:pt x="2754" y="41975"/>
                  </a:lnTo>
                  <a:lnTo>
                    <a:pt x="2799" y="41941"/>
                  </a:lnTo>
                  <a:lnTo>
                    <a:pt x="2845" y="41896"/>
                  </a:lnTo>
                  <a:lnTo>
                    <a:pt x="4813" y="43033"/>
                  </a:lnTo>
                  <a:lnTo>
                    <a:pt x="4801" y="43067"/>
                  </a:lnTo>
                  <a:lnTo>
                    <a:pt x="4790" y="43101"/>
                  </a:lnTo>
                  <a:lnTo>
                    <a:pt x="4801" y="43147"/>
                  </a:lnTo>
                  <a:lnTo>
                    <a:pt x="4813" y="43181"/>
                  </a:lnTo>
                  <a:lnTo>
                    <a:pt x="4824" y="43215"/>
                  </a:lnTo>
                  <a:lnTo>
                    <a:pt x="4858" y="43249"/>
                  </a:lnTo>
                  <a:lnTo>
                    <a:pt x="4881" y="43272"/>
                  </a:lnTo>
                  <a:lnTo>
                    <a:pt x="4915" y="43295"/>
                  </a:lnTo>
                  <a:lnTo>
                    <a:pt x="4961" y="43306"/>
                  </a:lnTo>
                  <a:lnTo>
                    <a:pt x="5040" y="43306"/>
                  </a:lnTo>
                  <a:lnTo>
                    <a:pt x="5086" y="43295"/>
                  </a:lnTo>
                  <a:lnTo>
                    <a:pt x="5120" y="43272"/>
                  </a:lnTo>
                  <a:lnTo>
                    <a:pt x="5143" y="43249"/>
                  </a:lnTo>
                  <a:lnTo>
                    <a:pt x="5177" y="43215"/>
                  </a:lnTo>
                  <a:lnTo>
                    <a:pt x="5188" y="43181"/>
                  </a:lnTo>
                  <a:lnTo>
                    <a:pt x="5200" y="43147"/>
                  </a:lnTo>
                  <a:lnTo>
                    <a:pt x="5211" y="43101"/>
                  </a:lnTo>
                  <a:lnTo>
                    <a:pt x="5200" y="43067"/>
                  </a:lnTo>
                  <a:lnTo>
                    <a:pt x="5188" y="43033"/>
                  </a:lnTo>
                  <a:lnTo>
                    <a:pt x="7236" y="41850"/>
                  </a:lnTo>
                  <a:lnTo>
                    <a:pt x="7258" y="41884"/>
                  </a:lnTo>
                  <a:lnTo>
                    <a:pt x="7293" y="41907"/>
                  </a:lnTo>
                  <a:lnTo>
                    <a:pt x="7327" y="41918"/>
                  </a:lnTo>
                  <a:lnTo>
                    <a:pt x="7406" y="41918"/>
                  </a:lnTo>
                  <a:lnTo>
                    <a:pt x="7452" y="41907"/>
                  </a:lnTo>
                  <a:lnTo>
                    <a:pt x="7475" y="41884"/>
                  </a:lnTo>
                  <a:lnTo>
                    <a:pt x="7509" y="41850"/>
                  </a:lnTo>
                  <a:lnTo>
                    <a:pt x="9590" y="43056"/>
                  </a:lnTo>
                  <a:lnTo>
                    <a:pt x="9579" y="43101"/>
                  </a:lnTo>
                  <a:lnTo>
                    <a:pt x="9590" y="43158"/>
                  </a:lnTo>
                  <a:lnTo>
                    <a:pt x="9625" y="43215"/>
                  </a:lnTo>
                  <a:lnTo>
                    <a:pt x="9670" y="43249"/>
                  </a:lnTo>
                  <a:lnTo>
                    <a:pt x="9716" y="43261"/>
                  </a:lnTo>
                  <a:lnTo>
                    <a:pt x="9716" y="45604"/>
                  </a:lnTo>
                  <a:lnTo>
                    <a:pt x="9670" y="45615"/>
                  </a:lnTo>
                  <a:lnTo>
                    <a:pt x="9625" y="45638"/>
                  </a:lnTo>
                  <a:lnTo>
                    <a:pt x="9590" y="45661"/>
                  </a:lnTo>
                  <a:lnTo>
                    <a:pt x="9556" y="45695"/>
                  </a:lnTo>
                  <a:lnTo>
                    <a:pt x="9534" y="45729"/>
                  </a:lnTo>
                  <a:lnTo>
                    <a:pt x="9511" y="45775"/>
                  </a:lnTo>
                  <a:lnTo>
                    <a:pt x="9499" y="45809"/>
                  </a:lnTo>
                  <a:lnTo>
                    <a:pt x="9488" y="45866"/>
                  </a:lnTo>
                  <a:lnTo>
                    <a:pt x="9499" y="45911"/>
                  </a:lnTo>
                  <a:lnTo>
                    <a:pt x="9511" y="45957"/>
                  </a:lnTo>
                  <a:lnTo>
                    <a:pt x="9534" y="46002"/>
                  </a:lnTo>
                  <a:lnTo>
                    <a:pt x="9568" y="46048"/>
                  </a:lnTo>
                  <a:lnTo>
                    <a:pt x="9602" y="46070"/>
                  </a:lnTo>
                  <a:lnTo>
                    <a:pt x="9647" y="46093"/>
                  </a:lnTo>
                  <a:lnTo>
                    <a:pt x="9693" y="46116"/>
                  </a:lnTo>
                  <a:lnTo>
                    <a:pt x="9750" y="46116"/>
                  </a:lnTo>
                  <a:lnTo>
                    <a:pt x="9818" y="46104"/>
                  </a:lnTo>
                  <a:lnTo>
                    <a:pt x="9875" y="46082"/>
                  </a:lnTo>
                  <a:lnTo>
                    <a:pt x="9920" y="46048"/>
                  </a:lnTo>
                  <a:lnTo>
                    <a:pt x="9966" y="46002"/>
                  </a:lnTo>
                  <a:lnTo>
                    <a:pt x="11934" y="47140"/>
                  </a:lnTo>
                  <a:lnTo>
                    <a:pt x="11922" y="47208"/>
                  </a:lnTo>
                  <a:lnTo>
                    <a:pt x="11934" y="47276"/>
                  </a:lnTo>
                  <a:lnTo>
                    <a:pt x="11968" y="47344"/>
                  </a:lnTo>
                  <a:lnTo>
                    <a:pt x="12025" y="47378"/>
                  </a:lnTo>
                  <a:lnTo>
                    <a:pt x="12093" y="47401"/>
                  </a:lnTo>
                  <a:lnTo>
                    <a:pt x="12093" y="49142"/>
                  </a:lnTo>
                  <a:lnTo>
                    <a:pt x="12139" y="49142"/>
                  </a:lnTo>
                  <a:lnTo>
                    <a:pt x="12139" y="47413"/>
                  </a:lnTo>
                  <a:lnTo>
                    <a:pt x="12173" y="47401"/>
                  </a:lnTo>
                  <a:lnTo>
                    <a:pt x="12207" y="47390"/>
                  </a:lnTo>
                  <a:lnTo>
                    <a:pt x="12241" y="47367"/>
                  </a:lnTo>
                  <a:lnTo>
                    <a:pt x="12264" y="47344"/>
                  </a:lnTo>
                  <a:lnTo>
                    <a:pt x="12286" y="47322"/>
                  </a:lnTo>
                  <a:lnTo>
                    <a:pt x="12309" y="47287"/>
                  </a:lnTo>
                  <a:lnTo>
                    <a:pt x="12321" y="47253"/>
                  </a:lnTo>
                  <a:lnTo>
                    <a:pt x="12321" y="47208"/>
                  </a:lnTo>
                  <a:lnTo>
                    <a:pt x="12321" y="47174"/>
                  </a:lnTo>
                  <a:lnTo>
                    <a:pt x="12309" y="47128"/>
                  </a:lnTo>
                  <a:lnTo>
                    <a:pt x="14323" y="45968"/>
                  </a:lnTo>
                  <a:lnTo>
                    <a:pt x="14357" y="46013"/>
                  </a:lnTo>
                  <a:lnTo>
                    <a:pt x="14391" y="46036"/>
                  </a:lnTo>
                  <a:lnTo>
                    <a:pt x="14436" y="46059"/>
                  </a:lnTo>
                  <a:lnTo>
                    <a:pt x="14493" y="46070"/>
                  </a:lnTo>
                  <a:lnTo>
                    <a:pt x="14539" y="46059"/>
                  </a:lnTo>
                  <a:lnTo>
                    <a:pt x="14584" y="46036"/>
                  </a:lnTo>
                  <a:lnTo>
                    <a:pt x="14630" y="46013"/>
                  </a:lnTo>
                  <a:lnTo>
                    <a:pt x="14652" y="45979"/>
                  </a:lnTo>
                  <a:lnTo>
                    <a:pt x="16620" y="47105"/>
                  </a:lnTo>
                  <a:lnTo>
                    <a:pt x="16598" y="47162"/>
                  </a:lnTo>
                  <a:lnTo>
                    <a:pt x="16598" y="47208"/>
                  </a:lnTo>
                  <a:lnTo>
                    <a:pt x="16598" y="47253"/>
                  </a:lnTo>
                  <a:lnTo>
                    <a:pt x="16620" y="47299"/>
                  </a:lnTo>
                  <a:lnTo>
                    <a:pt x="16632" y="47344"/>
                  </a:lnTo>
                  <a:lnTo>
                    <a:pt x="16666" y="47390"/>
                  </a:lnTo>
                  <a:lnTo>
                    <a:pt x="16700" y="47413"/>
                  </a:lnTo>
                  <a:lnTo>
                    <a:pt x="16734" y="47447"/>
                  </a:lnTo>
                  <a:lnTo>
                    <a:pt x="16780" y="47458"/>
                  </a:lnTo>
                  <a:lnTo>
                    <a:pt x="16825" y="47469"/>
                  </a:lnTo>
                  <a:lnTo>
                    <a:pt x="16825" y="49142"/>
                  </a:lnTo>
                  <a:lnTo>
                    <a:pt x="16871" y="49142"/>
                  </a:lnTo>
                  <a:lnTo>
                    <a:pt x="16871" y="47469"/>
                  </a:lnTo>
                  <a:lnTo>
                    <a:pt x="16928" y="47469"/>
                  </a:lnTo>
                  <a:lnTo>
                    <a:pt x="16973" y="47447"/>
                  </a:lnTo>
                  <a:lnTo>
                    <a:pt x="17019" y="47424"/>
                  </a:lnTo>
                  <a:lnTo>
                    <a:pt x="17053" y="47390"/>
                  </a:lnTo>
                  <a:lnTo>
                    <a:pt x="17087" y="47356"/>
                  </a:lnTo>
                  <a:lnTo>
                    <a:pt x="17110" y="47310"/>
                  </a:lnTo>
                  <a:lnTo>
                    <a:pt x="17121" y="47265"/>
                  </a:lnTo>
                  <a:lnTo>
                    <a:pt x="17121" y="47208"/>
                  </a:lnTo>
                  <a:lnTo>
                    <a:pt x="17121" y="47151"/>
                  </a:lnTo>
                  <a:lnTo>
                    <a:pt x="17098" y="47105"/>
                  </a:lnTo>
                  <a:lnTo>
                    <a:pt x="19021" y="45991"/>
                  </a:lnTo>
                  <a:lnTo>
                    <a:pt x="19066" y="46036"/>
                  </a:lnTo>
                  <a:lnTo>
                    <a:pt x="19112" y="46082"/>
                  </a:lnTo>
                  <a:lnTo>
                    <a:pt x="19169" y="46104"/>
                  </a:lnTo>
                  <a:lnTo>
                    <a:pt x="19294" y="46104"/>
                  </a:lnTo>
                  <a:lnTo>
                    <a:pt x="19351" y="46082"/>
                  </a:lnTo>
                  <a:lnTo>
                    <a:pt x="19396" y="46048"/>
                  </a:lnTo>
                  <a:lnTo>
                    <a:pt x="19430" y="46002"/>
                  </a:lnTo>
                  <a:lnTo>
                    <a:pt x="21398" y="47128"/>
                  </a:lnTo>
                  <a:lnTo>
                    <a:pt x="21387" y="47174"/>
                  </a:lnTo>
                  <a:lnTo>
                    <a:pt x="21387" y="47208"/>
                  </a:lnTo>
                  <a:lnTo>
                    <a:pt x="21387" y="47253"/>
                  </a:lnTo>
                  <a:lnTo>
                    <a:pt x="21398" y="47287"/>
                  </a:lnTo>
                  <a:lnTo>
                    <a:pt x="21409" y="47322"/>
                  </a:lnTo>
                  <a:lnTo>
                    <a:pt x="21432" y="47356"/>
                  </a:lnTo>
                  <a:lnTo>
                    <a:pt x="21500" y="47401"/>
                  </a:lnTo>
                  <a:lnTo>
                    <a:pt x="21535" y="47413"/>
                  </a:lnTo>
                  <a:lnTo>
                    <a:pt x="21569" y="47424"/>
                  </a:lnTo>
                  <a:lnTo>
                    <a:pt x="21569" y="49142"/>
                  </a:lnTo>
                  <a:lnTo>
                    <a:pt x="21614" y="49142"/>
                  </a:lnTo>
                  <a:lnTo>
                    <a:pt x="21614" y="47424"/>
                  </a:lnTo>
                  <a:lnTo>
                    <a:pt x="21660" y="47424"/>
                  </a:lnTo>
                  <a:lnTo>
                    <a:pt x="21694" y="47401"/>
                  </a:lnTo>
                  <a:lnTo>
                    <a:pt x="21728" y="47390"/>
                  </a:lnTo>
                  <a:lnTo>
                    <a:pt x="21762" y="47356"/>
                  </a:lnTo>
                  <a:lnTo>
                    <a:pt x="21785" y="47322"/>
                  </a:lnTo>
                  <a:lnTo>
                    <a:pt x="21808" y="47287"/>
                  </a:lnTo>
                  <a:lnTo>
                    <a:pt x="21819" y="47253"/>
                  </a:lnTo>
                  <a:lnTo>
                    <a:pt x="21819" y="47208"/>
                  </a:lnTo>
                  <a:lnTo>
                    <a:pt x="21819" y="47162"/>
                  </a:lnTo>
                  <a:lnTo>
                    <a:pt x="21808" y="47128"/>
                  </a:lnTo>
                  <a:lnTo>
                    <a:pt x="23764" y="45991"/>
                  </a:lnTo>
                  <a:lnTo>
                    <a:pt x="23798" y="46036"/>
                  </a:lnTo>
                  <a:lnTo>
                    <a:pt x="23855" y="46070"/>
                  </a:lnTo>
                  <a:lnTo>
                    <a:pt x="23912" y="46104"/>
                  </a:lnTo>
                  <a:lnTo>
                    <a:pt x="24026" y="46104"/>
                  </a:lnTo>
                  <a:lnTo>
                    <a:pt x="24071" y="46093"/>
                  </a:lnTo>
                  <a:lnTo>
                    <a:pt x="24105" y="46070"/>
                  </a:lnTo>
                  <a:lnTo>
                    <a:pt x="24140" y="46036"/>
                  </a:lnTo>
                  <a:lnTo>
                    <a:pt x="24174" y="46002"/>
                  </a:lnTo>
                  <a:lnTo>
                    <a:pt x="24196" y="45957"/>
                  </a:lnTo>
                  <a:lnTo>
                    <a:pt x="24208" y="45911"/>
                  </a:lnTo>
                  <a:lnTo>
                    <a:pt x="24219" y="45866"/>
                  </a:lnTo>
                  <a:lnTo>
                    <a:pt x="24208" y="45809"/>
                  </a:lnTo>
                  <a:lnTo>
                    <a:pt x="24196" y="45775"/>
                  </a:lnTo>
                  <a:lnTo>
                    <a:pt x="24174" y="45729"/>
                  </a:lnTo>
                  <a:lnTo>
                    <a:pt x="24151" y="45695"/>
                  </a:lnTo>
                  <a:lnTo>
                    <a:pt x="24117" y="45661"/>
                  </a:lnTo>
                  <a:lnTo>
                    <a:pt x="24071" y="45638"/>
                  </a:lnTo>
                  <a:lnTo>
                    <a:pt x="24037" y="45627"/>
                  </a:lnTo>
                  <a:lnTo>
                    <a:pt x="23992" y="45615"/>
                  </a:lnTo>
                  <a:lnTo>
                    <a:pt x="23992" y="43374"/>
                  </a:lnTo>
                  <a:lnTo>
                    <a:pt x="24037" y="43363"/>
                  </a:lnTo>
                  <a:lnTo>
                    <a:pt x="24083" y="43352"/>
                  </a:lnTo>
                  <a:lnTo>
                    <a:pt x="24128" y="43317"/>
                  </a:lnTo>
                  <a:lnTo>
                    <a:pt x="24162" y="43295"/>
                  </a:lnTo>
                  <a:lnTo>
                    <a:pt x="24196" y="43249"/>
                  </a:lnTo>
                  <a:lnTo>
                    <a:pt x="24219" y="43204"/>
                  </a:lnTo>
                  <a:lnTo>
                    <a:pt x="24231" y="43158"/>
                  </a:lnTo>
                  <a:lnTo>
                    <a:pt x="24242" y="43101"/>
                  </a:lnTo>
                  <a:lnTo>
                    <a:pt x="24231" y="43044"/>
                  </a:lnTo>
                  <a:lnTo>
                    <a:pt x="24219" y="42999"/>
                  </a:lnTo>
                  <a:lnTo>
                    <a:pt x="24196" y="42953"/>
                  </a:lnTo>
                  <a:lnTo>
                    <a:pt x="24162" y="42919"/>
                  </a:lnTo>
                  <a:lnTo>
                    <a:pt x="24117" y="42885"/>
                  </a:lnTo>
                  <a:lnTo>
                    <a:pt x="24071" y="42851"/>
                  </a:lnTo>
                  <a:lnTo>
                    <a:pt x="24026" y="42840"/>
                  </a:lnTo>
                  <a:lnTo>
                    <a:pt x="23901" y="42840"/>
                  </a:lnTo>
                  <a:lnTo>
                    <a:pt x="23844" y="42874"/>
                  </a:lnTo>
                  <a:lnTo>
                    <a:pt x="23787" y="42908"/>
                  </a:lnTo>
                  <a:lnTo>
                    <a:pt x="23741" y="42965"/>
                  </a:lnTo>
                  <a:lnTo>
                    <a:pt x="21762" y="41816"/>
                  </a:lnTo>
                  <a:lnTo>
                    <a:pt x="21785" y="41759"/>
                  </a:lnTo>
                  <a:lnTo>
                    <a:pt x="21762" y="41691"/>
                  </a:lnTo>
                  <a:lnTo>
                    <a:pt x="21728" y="41634"/>
                  </a:lnTo>
                  <a:lnTo>
                    <a:pt x="21682" y="41600"/>
                  </a:lnTo>
                  <a:lnTo>
                    <a:pt x="21614" y="41577"/>
                  </a:lnTo>
                  <a:lnTo>
                    <a:pt x="21614" y="39256"/>
                  </a:lnTo>
                  <a:lnTo>
                    <a:pt x="21671" y="39256"/>
                  </a:lnTo>
                  <a:lnTo>
                    <a:pt x="21717" y="39234"/>
                  </a:lnTo>
                  <a:lnTo>
                    <a:pt x="21751" y="39211"/>
                  </a:lnTo>
                  <a:lnTo>
                    <a:pt x="21796" y="39177"/>
                  </a:lnTo>
                  <a:lnTo>
                    <a:pt x="21819" y="39143"/>
                  </a:lnTo>
                  <a:lnTo>
                    <a:pt x="21842" y="39097"/>
                  </a:lnTo>
                  <a:lnTo>
                    <a:pt x="21864" y="39052"/>
                  </a:lnTo>
                  <a:lnTo>
                    <a:pt x="21864" y="38995"/>
                  </a:lnTo>
                  <a:lnTo>
                    <a:pt x="21864" y="38938"/>
                  </a:lnTo>
                  <a:lnTo>
                    <a:pt x="21842" y="38892"/>
                  </a:lnTo>
                  <a:lnTo>
                    <a:pt x="23832" y="37744"/>
                  </a:lnTo>
                  <a:lnTo>
                    <a:pt x="23855" y="37778"/>
                  </a:lnTo>
                  <a:lnTo>
                    <a:pt x="23889" y="37800"/>
                  </a:lnTo>
                  <a:lnTo>
                    <a:pt x="23923" y="37812"/>
                  </a:lnTo>
                  <a:lnTo>
                    <a:pt x="23969" y="37823"/>
                  </a:lnTo>
                  <a:lnTo>
                    <a:pt x="24014" y="37812"/>
                  </a:lnTo>
                  <a:lnTo>
                    <a:pt x="24049" y="37800"/>
                  </a:lnTo>
                  <a:lnTo>
                    <a:pt x="24083" y="37778"/>
                  </a:lnTo>
                  <a:lnTo>
                    <a:pt x="24105" y="37744"/>
                  </a:lnTo>
                  <a:lnTo>
                    <a:pt x="26096" y="38892"/>
                  </a:lnTo>
                  <a:lnTo>
                    <a:pt x="26085" y="38949"/>
                  </a:lnTo>
                  <a:lnTo>
                    <a:pt x="26073" y="38995"/>
                  </a:lnTo>
                  <a:lnTo>
                    <a:pt x="26073" y="39052"/>
                  </a:lnTo>
                  <a:lnTo>
                    <a:pt x="26096" y="39097"/>
                  </a:lnTo>
                  <a:lnTo>
                    <a:pt x="26119" y="39143"/>
                  </a:lnTo>
                  <a:lnTo>
                    <a:pt x="26142" y="39177"/>
                  </a:lnTo>
                  <a:lnTo>
                    <a:pt x="26176" y="39211"/>
                  </a:lnTo>
                  <a:lnTo>
                    <a:pt x="26221" y="39234"/>
                  </a:lnTo>
                  <a:lnTo>
                    <a:pt x="26267" y="39256"/>
                  </a:lnTo>
                  <a:lnTo>
                    <a:pt x="26312" y="39268"/>
                  </a:lnTo>
                  <a:lnTo>
                    <a:pt x="26312" y="41554"/>
                  </a:lnTo>
                  <a:lnTo>
                    <a:pt x="26244" y="41577"/>
                  </a:lnTo>
                  <a:lnTo>
                    <a:pt x="26187" y="41623"/>
                  </a:lnTo>
                  <a:lnTo>
                    <a:pt x="26153" y="41679"/>
                  </a:lnTo>
                  <a:lnTo>
                    <a:pt x="26142" y="41714"/>
                  </a:lnTo>
                  <a:lnTo>
                    <a:pt x="26130" y="41759"/>
                  </a:lnTo>
                  <a:lnTo>
                    <a:pt x="26142" y="41793"/>
                  </a:lnTo>
                  <a:lnTo>
                    <a:pt x="26153" y="41839"/>
                  </a:lnTo>
                  <a:lnTo>
                    <a:pt x="26176" y="41873"/>
                  </a:lnTo>
                  <a:lnTo>
                    <a:pt x="26199" y="41907"/>
                  </a:lnTo>
                  <a:lnTo>
                    <a:pt x="26221" y="41930"/>
                  </a:lnTo>
                  <a:lnTo>
                    <a:pt x="26267" y="41941"/>
                  </a:lnTo>
                  <a:lnTo>
                    <a:pt x="26301" y="41952"/>
                  </a:lnTo>
                  <a:lnTo>
                    <a:pt x="26346" y="41964"/>
                  </a:lnTo>
                  <a:lnTo>
                    <a:pt x="26392" y="41952"/>
                  </a:lnTo>
                  <a:lnTo>
                    <a:pt x="26437" y="41941"/>
                  </a:lnTo>
                  <a:lnTo>
                    <a:pt x="26483" y="41907"/>
                  </a:lnTo>
                  <a:lnTo>
                    <a:pt x="26506" y="41873"/>
                  </a:lnTo>
                  <a:lnTo>
                    <a:pt x="28519" y="43033"/>
                  </a:lnTo>
                  <a:lnTo>
                    <a:pt x="28508" y="43067"/>
                  </a:lnTo>
                  <a:lnTo>
                    <a:pt x="28508" y="43101"/>
                  </a:lnTo>
                  <a:lnTo>
                    <a:pt x="28508" y="43147"/>
                  </a:lnTo>
                  <a:lnTo>
                    <a:pt x="28519" y="43181"/>
                  </a:lnTo>
                  <a:lnTo>
                    <a:pt x="28553" y="43238"/>
                  </a:lnTo>
                  <a:lnTo>
                    <a:pt x="28610" y="43283"/>
                  </a:lnTo>
                  <a:lnTo>
                    <a:pt x="28678" y="43306"/>
                  </a:lnTo>
                  <a:lnTo>
                    <a:pt x="28678" y="45615"/>
                  </a:lnTo>
                  <a:lnTo>
                    <a:pt x="28633" y="45627"/>
                  </a:lnTo>
                  <a:lnTo>
                    <a:pt x="28599" y="45649"/>
                  </a:lnTo>
                  <a:lnTo>
                    <a:pt x="28565" y="45672"/>
                  </a:lnTo>
                  <a:lnTo>
                    <a:pt x="28530" y="45695"/>
                  </a:lnTo>
                  <a:lnTo>
                    <a:pt x="28508" y="45729"/>
                  </a:lnTo>
                  <a:lnTo>
                    <a:pt x="28485" y="45775"/>
                  </a:lnTo>
                  <a:lnTo>
                    <a:pt x="28474" y="45820"/>
                  </a:lnTo>
                  <a:lnTo>
                    <a:pt x="28462" y="45866"/>
                  </a:lnTo>
                  <a:lnTo>
                    <a:pt x="28474" y="45911"/>
                  </a:lnTo>
                  <a:lnTo>
                    <a:pt x="28485" y="45957"/>
                  </a:lnTo>
                  <a:lnTo>
                    <a:pt x="28508" y="46002"/>
                  </a:lnTo>
                  <a:lnTo>
                    <a:pt x="28542" y="46036"/>
                  </a:lnTo>
                  <a:lnTo>
                    <a:pt x="28576" y="46070"/>
                  </a:lnTo>
                  <a:lnTo>
                    <a:pt x="28621" y="46093"/>
                  </a:lnTo>
                  <a:lnTo>
                    <a:pt x="28667" y="46104"/>
                  </a:lnTo>
                  <a:lnTo>
                    <a:pt x="28769" y="46104"/>
                  </a:lnTo>
                  <a:lnTo>
                    <a:pt x="28826" y="46082"/>
                  </a:lnTo>
                  <a:lnTo>
                    <a:pt x="28872" y="46048"/>
                  </a:lnTo>
                  <a:lnTo>
                    <a:pt x="28917" y="46002"/>
                  </a:lnTo>
                  <a:lnTo>
                    <a:pt x="30908" y="47151"/>
                  </a:lnTo>
                  <a:lnTo>
                    <a:pt x="30897" y="47208"/>
                  </a:lnTo>
                  <a:lnTo>
                    <a:pt x="30897" y="47242"/>
                  </a:lnTo>
                  <a:lnTo>
                    <a:pt x="30908" y="47287"/>
                  </a:lnTo>
                  <a:lnTo>
                    <a:pt x="30919" y="47310"/>
                  </a:lnTo>
                  <a:lnTo>
                    <a:pt x="30942" y="47344"/>
                  </a:lnTo>
                  <a:lnTo>
                    <a:pt x="30976" y="47367"/>
                  </a:lnTo>
                  <a:lnTo>
                    <a:pt x="31010" y="47378"/>
                  </a:lnTo>
                  <a:lnTo>
                    <a:pt x="31044" y="47390"/>
                  </a:lnTo>
                  <a:lnTo>
                    <a:pt x="31079" y="47401"/>
                  </a:lnTo>
                  <a:lnTo>
                    <a:pt x="31124" y="47390"/>
                  </a:lnTo>
                  <a:lnTo>
                    <a:pt x="31158" y="47378"/>
                  </a:lnTo>
                  <a:lnTo>
                    <a:pt x="31192" y="47367"/>
                  </a:lnTo>
                  <a:lnTo>
                    <a:pt x="31215" y="47344"/>
                  </a:lnTo>
                  <a:lnTo>
                    <a:pt x="31238" y="47310"/>
                  </a:lnTo>
                  <a:lnTo>
                    <a:pt x="31261" y="47287"/>
                  </a:lnTo>
                  <a:lnTo>
                    <a:pt x="31272" y="47242"/>
                  </a:lnTo>
                  <a:lnTo>
                    <a:pt x="31272" y="47208"/>
                  </a:lnTo>
                  <a:lnTo>
                    <a:pt x="31272" y="47174"/>
                  </a:lnTo>
                  <a:lnTo>
                    <a:pt x="31261" y="47140"/>
                  </a:lnTo>
                  <a:lnTo>
                    <a:pt x="33285" y="45968"/>
                  </a:lnTo>
                  <a:lnTo>
                    <a:pt x="33320" y="46002"/>
                  </a:lnTo>
                  <a:lnTo>
                    <a:pt x="33354" y="46036"/>
                  </a:lnTo>
                  <a:lnTo>
                    <a:pt x="33399" y="46059"/>
                  </a:lnTo>
                  <a:lnTo>
                    <a:pt x="33490" y="46059"/>
                  </a:lnTo>
                  <a:lnTo>
                    <a:pt x="33524" y="46048"/>
                  </a:lnTo>
                  <a:lnTo>
                    <a:pt x="33558" y="46025"/>
                  </a:lnTo>
                  <a:lnTo>
                    <a:pt x="33593" y="46002"/>
                  </a:lnTo>
                  <a:lnTo>
                    <a:pt x="33615" y="45968"/>
                  </a:lnTo>
                  <a:lnTo>
                    <a:pt x="33638" y="45934"/>
                  </a:lnTo>
                  <a:lnTo>
                    <a:pt x="33649" y="45900"/>
                  </a:lnTo>
                  <a:lnTo>
                    <a:pt x="33649" y="45866"/>
                  </a:lnTo>
                  <a:lnTo>
                    <a:pt x="33649" y="45820"/>
                  </a:lnTo>
                  <a:lnTo>
                    <a:pt x="33638" y="45786"/>
                  </a:lnTo>
                  <a:lnTo>
                    <a:pt x="33593" y="45729"/>
                  </a:lnTo>
                  <a:lnTo>
                    <a:pt x="33536" y="45684"/>
                  </a:lnTo>
                  <a:lnTo>
                    <a:pt x="33502" y="45672"/>
                  </a:lnTo>
                  <a:lnTo>
                    <a:pt x="33467" y="45661"/>
                  </a:lnTo>
                  <a:lnTo>
                    <a:pt x="33467" y="43306"/>
                  </a:lnTo>
                  <a:lnTo>
                    <a:pt x="33502" y="43306"/>
                  </a:lnTo>
                  <a:lnTo>
                    <a:pt x="33547" y="43295"/>
                  </a:lnTo>
                  <a:lnTo>
                    <a:pt x="33581" y="43272"/>
                  </a:lnTo>
                  <a:lnTo>
                    <a:pt x="33604" y="43249"/>
                  </a:lnTo>
                  <a:lnTo>
                    <a:pt x="33627" y="43215"/>
                  </a:lnTo>
                  <a:lnTo>
                    <a:pt x="33649" y="43181"/>
                  </a:lnTo>
                  <a:lnTo>
                    <a:pt x="33661" y="43147"/>
                  </a:lnTo>
                  <a:lnTo>
                    <a:pt x="33661" y="43101"/>
                  </a:lnTo>
                  <a:lnTo>
                    <a:pt x="33661" y="43067"/>
                  </a:lnTo>
                  <a:lnTo>
                    <a:pt x="33649" y="43022"/>
                  </a:lnTo>
                  <a:lnTo>
                    <a:pt x="35651" y="41873"/>
                  </a:lnTo>
                  <a:lnTo>
                    <a:pt x="35686" y="41907"/>
                  </a:lnTo>
                  <a:lnTo>
                    <a:pt x="35720" y="41941"/>
                  </a:lnTo>
                  <a:lnTo>
                    <a:pt x="35765" y="41952"/>
                  </a:lnTo>
                  <a:lnTo>
                    <a:pt x="35822" y="41964"/>
                  </a:lnTo>
                  <a:lnTo>
                    <a:pt x="35868" y="41952"/>
                  </a:lnTo>
                  <a:lnTo>
                    <a:pt x="35902" y="41941"/>
                  </a:lnTo>
                  <a:lnTo>
                    <a:pt x="35936" y="41930"/>
                  </a:lnTo>
                  <a:lnTo>
                    <a:pt x="35970" y="41907"/>
                  </a:lnTo>
                  <a:lnTo>
                    <a:pt x="35993" y="41873"/>
                  </a:lnTo>
                  <a:lnTo>
                    <a:pt x="36015" y="41839"/>
                  </a:lnTo>
                  <a:lnTo>
                    <a:pt x="36027" y="41793"/>
                  </a:lnTo>
                  <a:lnTo>
                    <a:pt x="36027" y="41759"/>
                  </a:lnTo>
                  <a:lnTo>
                    <a:pt x="36027" y="41714"/>
                  </a:lnTo>
                  <a:lnTo>
                    <a:pt x="36015" y="41679"/>
                  </a:lnTo>
                  <a:lnTo>
                    <a:pt x="35993" y="41645"/>
                  </a:lnTo>
                  <a:lnTo>
                    <a:pt x="35970" y="41611"/>
                  </a:lnTo>
                  <a:lnTo>
                    <a:pt x="35947" y="41588"/>
                  </a:lnTo>
                  <a:lnTo>
                    <a:pt x="35913" y="41577"/>
                  </a:lnTo>
                  <a:lnTo>
                    <a:pt x="35879" y="41554"/>
                  </a:lnTo>
                  <a:lnTo>
                    <a:pt x="35833" y="41554"/>
                  </a:lnTo>
                  <a:lnTo>
                    <a:pt x="35833" y="39245"/>
                  </a:lnTo>
                  <a:lnTo>
                    <a:pt x="35879" y="39234"/>
                  </a:lnTo>
                  <a:lnTo>
                    <a:pt x="35924" y="39222"/>
                  </a:lnTo>
                  <a:lnTo>
                    <a:pt x="35970" y="39188"/>
                  </a:lnTo>
                  <a:lnTo>
                    <a:pt x="36004" y="39165"/>
                  </a:lnTo>
                  <a:lnTo>
                    <a:pt x="36027" y="39131"/>
                  </a:lnTo>
                  <a:lnTo>
                    <a:pt x="36050" y="39086"/>
                  </a:lnTo>
                  <a:lnTo>
                    <a:pt x="36061" y="39040"/>
                  </a:lnTo>
                  <a:lnTo>
                    <a:pt x="36061" y="38995"/>
                  </a:lnTo>
                  <a:lnTo>
                    <a:pt x="36061" y="38949"/>
                  </a:lnTo>
                  <a:lnTo>
                    <a:pt x="36050" y="38904"/>
                  </a:lnTo>
                  <a:lnTo>
                    <a:pt x="38006" y="37766"/>
                  </a:lnTo>
                  <a:lnTo>
                    <a:pt x="38040" y="37812"/>
                  </a:lnTo>
                  <a:lnTo>
                    <a:pt x="38086" y="37846"/>
                  </a:lnTo>
                  <a:lnTo>
                    <a:pt x="38131" y="37857"/>
                  </a:lnTo>
                  <a:lnTo>
                    <a:pt x="38188" y="37869"/>
                  </a:lnTo>
                  <a:lnTo>
                    <a:pt x="38245" y="37857"/>
                  </a:lnTo>
                  <a:lnTo>
                    <a:pt x="38291" y="37846"/>
                  </a:lnTo>
                  <a:lnTo>
                    <a:pt x="38336" y="37812"/>
                  </a:lnTo>
                  <a:lnTo>
                    <a:pt x="38370" y="37778"/>
                  </a:lnTo>
                  <a:lnTo>
                    <a:pt x="40395" y="38938"/>
                  </a:lnTo>
                  <a:lnTo>
                    <a:pt x="40384" y="38995"/>
                  </a:lnTo>
                  <a:lnTo>
                    <a:pt x="40384" y="39029"/>
                  </a:lnTo>
                  <a:lnTo>
                    <a:pt x="40395" y="39063"/>
                  </a:lnTo>
                  <a:lnTo>
                    <a:pt x="40441" y="39120"/>
                  </a:lnTo>
                  <a:lnTo>
                    <a:pt x="40497" y="39165"/>
                  </a:lnTo>
                  <a:lnTo>
                    <a:pt x="40532" y="39165"/>
                  </a:lnTo>
                  <a:lnTo>
                    <a:pt x="40566" y="39177"/>
                  </a:lnTo>
                  <a:lnTo>
                    <a:pt x="40600" y="39165"/>
                  </a:lnTo>
                  <a:lnTo>
                    <a:pt x="40634" y="39165"/>
                  </a:lnTo>
                  <a:lnTo>
                    <a:pt x="40691" y="39120"/>
                  </a:lnTo>
                  <a:lnTo>
                    <a:pt x="40725" y="39063"/>
                  </a:lnTo>
                  <a:lnTo>
                    <a:pt x="40736" y="39029"/>
                  </a:lnTo>
                  <a:lnTo>
                    <a:pt x="40736" y="38995"/>
                  </a:lnTo>
                  <a:lnTo>
                    <a:pt x="40725" y="38938"/>
                  </a:lnTo>
                  <a:lnTo>
                    <a:pt x="42750" y="37766"/>
                  </a:lnTo>
                  <a:lnTo>
                    <a:pt x="42784" y="37800"/>
                  </a:lnTo>
                  <a:lnTo>
                    <a:pt x="42829" y="37835"/>
                  </a:lnTo>
                  <a:lnTo>
                    <a:pt x="42875" y="37857"/>
                  </a:lnTo>
                  <a:lnTo>
                    <a:pt x="42977" y="37857"/>
                  </a:lnTo>
                  <a:lnTo>
                    <a:pt x="43011" y="37846"/>
                  </a:lnTo>
                  <a:lnTo>
                    <a:pt x="43045" y="37823"/>
                  </a:lnTo>
                  <a:lnTo>
                    <a:pt x="43080" y="37800"/>
                  </a:lnTo>
                  <a:lnTo>
                    <a:pt x="43102" y="37766"/>
                  </a:lnTo>
                  <a:lnTo>
                    <a:pt x="43125" y="37732"/>
                  </a:lnTo>
                  <a:lnTo>
                    <a:pt x="43136" y="37698"/>
                  </a:lnTo>
                  <a:lnTo>
                    <a:pt x="43136" y="37652"/>
                  </a:lnTo>
                  <a:lnTo>
                    <a:pt x="43136" y="37607"/>
                  </a:lnTo>
                  <a:lnTo>
                    <a:pt x="43125" y="37573"/>
                  </a:lnTo>
                  <a:lnTo>
                    <a:pt x="43114" y="37539"/>
                  </a:lnTo>
                  <a:lnTo>
                    <a:pt x="43091" y="37505"/>
                  </a:lnTo>
                  <a:lnTo>
                    <a:pt x="43057" y="37482"/>
                  </a:lnTo>
                  <a:lnTo>
                    <a:pt x="43023" y="37459"/>
                  </a:lnTo>
                  <a:lnTo>
                    <a:pt x="42989" y="37448"/>
                  </a:lnTo>
                  <a:lnTo>
                    <a:pt x="42954" y="37448"/>
                  </a:lnTo>
                  <a:lnTo>
                    <a:pt x="42954" y="35104"/>
                  </a:lnTo>
                  <a:lnTo>
                    <a:pt x="42989" y="35093"/>
                  </a:lnTo>
                  <a:lnTo>
                    <a:pt x="43023" y="35082"/>
                  </a:lnTo>
                  <a:lnTo>
                    <a:pt x="43057" y="35059"/>
                  </a:lnTo>
                  <a:lnTo>
                    <a:pt x="43091" y="35036"/>
                  </a:lnTo>
                  <a:lnTo>
                    <a:pt x="43114" y="35002"/>
                  </a:lnTo>
                  <a:lnTo>
                    <a:pt x="43125" y="34968"/>
                  </a:lnTo>
                  <a:lnTo>
                    <a:pt x="43136" y="34934"/>
                  </a:lnTo>
                  <a:lnTo>
                    <a:pt x="43148" y="34900"/>
                  </a:lnTo>
                  <a:lnTo>
                    <a:pt x="43136" y="34854"/>
                  </a:lnTo>
                  <a:lnTo>
                    <a:pt x="43125" y="34809"/>
                  </a:lnTo>
                  <a:lnTo>
                    <a:pt x="43114" y="34775"/>
                  </a:lnTo>
                  <a:lnTo>
                    <a:pt x="43080" y="34740"/>
                  </a:lnTo>
                  <a:lnTo>
                    <a:pt x="43045" y="34718"/>
                  </a:lnTo>
                  <a:lnTo>
                    <a:pt x="43011" y="34695"/>
                  </a:lnTo>
                  <a:lnTo>
                    <a:pt x="42977" y="34684"/>
                  </a:lnTo>
                  <a:lnTo>
                    <a:pt x="42875" y="34684"/>
                  </a:lnTo>
                  <a:lnTo>
                    <a:pt x="42829" y="34706"/>
                  </a:lnTo>
                  <a:lnTo>
                    <a:pt x="42784" y="34740"/>
                  </a:lnTo>
                  <a:lnTo>
                    <a:pt x="42750" y="34775"/>
                  </a:lnTo>
                  <a:lnTo>
                    <a:pt x="40725" y="33603"/>
                  </a:lnTo>
                  <a:lnTo>
                    <a:pt x="40736" y="33546"/>
                  </a:lnTo>
                  <a:lnTo>
                    <a:pt x="40736" y="33512"/>
                  </a:lnTo>
                  <a:lnTo>
                    <a:pt x="40725" y="33478"/>
                  </a:lnTo>
                  <a:lnTo>
                    <a:pt x="40679" y="33421"/>
                  </a:lnTo>
                  <a:lnTo>
                    <a:pt x="40634" y="33387"/>
                  </a:lnTo>
                  <a:lnTo>
                    <a:pt x="40600" y="33375"/>
                  </a:lnTo>
                  <a:lnTo>
                    <a:pt x="40532" y="33375"/>
                  </a:lnTo>
                  <a:lnTo>
                    <a:pt x="40497" y="33387"/>
                  </a:lnTo>
                  <a:lnTo>
                    <a:pt x="40441" y="33421"/>
                  </a:lnTo>
                  <a:lnTo>
                    <a:pt x="40406" y="33478"/>
                  </a:lnTo>
                  <a:lnTo>
                    <a:pt x="40395" y="33512"/>
                  </a:lnTo>
                  <a:lnTo>
                    <a:pt x="40384" y="33546"/>
                  </a:lnTo>
                  <a:lnTo>
                    <a:pt x="40395" y="33603"/>
                  </a:lnTo>
                  <a:lnTo>
                    <a:pt x="38347" y="34775"/>
                  </a:lnTo>
                  <a:lnTo>
                    <a:pt x="38325" y="34740"/>
                  </a:lnTo>
                  <a:lnTo>
                    <a:pt x="38279" y="34718"/>
                  </a:lnTo>
                  <a:lnTo>
                    <a:pt x="38245" y="34706"/>
                  </a:lnTo>
                  <a:lnTo>
                    <a:pt x="38188" y="34695"/>
                  </a:lnTo>
                  <a:lnTo>
                    <a:pt x="38143" y="34706"/>
                  </a:lnTo>
                  <a:lnTo>
                    <a:pt x="38097" y="34718"/>
                  </a:lnTo>
                  <a:lnTo>
                    <a:pt x="38063" y="34752"/>
                  </a:lnTo>
                  <a:lnTo>
                    <a:pt x="38029" y="34786"/>
                  </a:lnTo>
                  <a:lnTo>
                    <a:pt x="36038" y="33637"/>
                  </a:lnTo>
                  <a:lnTo>
                    <a:pt x="36061" y="33591"/>
                  </a:lnTo>
                  <a:lnTo>
                    <a:pt x="36061" y="33546"/>
                  </a:lnTo>
                  <a:lnTo>
                    <a:pt x="36061" y="33500"/>
                  </a:lnTo>
                  <a:lnTo>
                    <a:pt x="36038" y="33455"/>
                  </a:lnTo>
                  <a:lnTo>
                    <a:pt x="36015" y="33409"/>
                  </a:lnTo>
                  <a:lnTo>
                    <a:pt x="35993" y="33375"/>
                  </a:lnTo>
                  <a:lnTo>
                    <a:pt x="35959" y="33353"/>
                  </a:lnTo>
                  <a:lnTo>
                    <a:pt x="35913" y="33330"/>
                  </a:lnTo>
                  <a:lnTo>
                    <a:pt x="35868" y="33307"/>
                  </a:lnTo>
                  <a:lnTo>
                    <a:pt x="35777" y="33307"/>
                  </a:lnTo>
                  <a:lnTo>
                    <a:pt x="35731" y="33330"/>
                  </a:lnTo>
                  <a:lnTo>
                    <a:pt x="35686" y="33353"/>
                  </a:lnTo>
                  <a:lnTo>
                    <a:pt x="35651" y="33375"/>
                  </a:lnTo>
                  <a:lnTo>
                    <a:pt x="35629" y="33409"/>
                  </a:lnTo>
                  <a:lnTo>
                    <a:pt x="35606" y="33455"/>
                  </a:lnTo>
                  <a:lnTo>
                    <a:pt x="35583" y="33500"/>
                  </a:lnTo>
                  <a:lnTo>
                    <a:pt x="35583" y="33546"/>
                  </a:lnTo>
                  <a:lnTo>
                    <a:pt x="35583" y="33591"/>
                  </a:lnTo>
                  <a:lnTo>
                    <a:pt x="35595" y="33637"/>
                  </a:lnTo>
                  <a:lnTo>
                    <a:pt x="33615" y="34775"/>
                  </a:lnTo>
                  <a:lnTo>
                    <a:pt x="33581" y="34740"/>
                  </a:lnTo>
                  <a:lnTo>
                    <a:pt x="33547" y="34718"/>
                  </a:lnTo>
                  <a:lnTo>
                    <a:pt x="33502" y="34695"/>
                  </a:lnTo>
                  <a:lnTo>
                    <a:pt x="33411" y="34695"/>
                  </a:lnTo>
                  <a:lnTo>
                    <a:pt x="33376" y="34706"/>
                  </a:lnTo>
                  <a:lnTo>
                    <a:pt x="33342" y="34729"/>
                  </a:lnTo>
                  <a:lnTo>
                    <a:pt x="33308" y="34752"/>
                  </a:lnTo>
                  <a:lnTo>
                    <a:pt x="33285" y="34786"/>
                  </a:lnTo>
                  <a:lnTo>
                    <a:pt x="33263" y="34820"/>
                  </a:lnTo>
                  <a:lnTo>
                    <a:pt x="33251" y="34854"/>
                  </a:lnTo>
                  <a:lnTo>
                    <a:pt x="33251" y="34900"/>
                  </a:lnTo>
                  <a:lnTo>
                    <a:pt x="33263" y="34968"/>
                  </a:lnTo>
                  <a:lnTo>
                    <a:pt x="33297" y="35025"/>
                  </a:lnTo>
                  <a:lnTo>
                    <a:pt x="33354" y="35070"/>
                  </a:lnTo>
                  <a:lnTo>
                    <a:pt x="33422" y="35093"/>
                  </a:lnTo>
                  <a:lnTo>
                    <a:pt x="33422" y="37448"/>
                  </a:lnTo>
                  <a:lnTo>
                    <a:pt x="33388" y="37448"/>
                  </a:lnTo>
                  <a:lnTo>
                    <a:pt x="33354" y="37470"/>
                  </a:lnTo>
                  <a:lnTo>
                    <a:pt x="33297" y="37516"/>
                  </a:lnTo>
                  <a:lnTo>
                    <a:pt x="33251" y="37573"/>
                  </a:lnTo>
                  <a:lnTo>
                    <a:pt x="33240" y="37607"/>
                  </a:lnTo>
                  <a:lnTo>
                    <a:pt x="33240" y="37652"/>
                  </a:lnTo>
                  <a:lnTo>
                    <a:pt x="33240" y="37687"/>
                  </a:lnTo>
                  <a:lnTo>
                    <a:pt x="33251" y="37721"/>
                  </a:lnTo>
                  <a:lnTo>
                    <a:pt x="31272" y="38870"/>
                  </a:lnTo>
                  <a:lnTo>
                    <a:pt x="31238" y="38824"/>
                  </a:lnTo>
                  <a:lnTo>
                    <a:pt x="31192" y="38801"/>
                  </a:lnTo>
                  <a:lnTo>
                    <a:pt x="31135" y="38779"/>
                  </a:lnTo>
                  <a:lnTo>
                    <a:pt x="31079" y="38767"/>
                  </a:lnTo>
                  <a:lnTo>
                    <a:pt x="31022" y="38779"/>
                  </a:lnTo>
                  <a:lnTo>
                    <a:pt x="30976" y="38801"/>
                  </a:lnTo>
                  <a:lnTo>
                    <a:pt x="30931" y="38836"/>
                  </a:lnTo>
                  <a:lnTo>
                    <a:pt x="30897" y="38870"/>
                  </a:lnTo>
                  <a:lnTo>
                    <a:pt x="28940" y="37744"/>
                  </a:lnTo>
                  <a:lnTo>
                    <a:pt x="28951" y="37698"/>
                  </a:lnTo>
                  <a:lnTo>
                    <a:pt x="28963" y="37652"/>
                  </a:lnTo>
                  <a:lnTo>
                    <a:pt x="28951" y="37607"/>
                  </a:lnTo>
                  <a:lnTo>
                    <a:pt x="28940" y="37561"/>
                  </a:lnTo>
                  <a:lnTo>
                    <a:pt x="28917" y="37516"/>
                  </a:lnTo>
                  <a:lnTo>
                    <a:pt x="28894" y="37482"/>
                  </a:lnTo>
                  <a:lnTo>
                    <a:pt x="28860" y="37448"/>
                  </a:lnTo>
                  <a:lnTo>
                    <a:pt x="28815" y="37425"/>
                  </a:lnTo>
                  <a:lnTo>
                    <a:pt x="28769" y="37414"/>
                  </a:lnTo>
                  <a:lnTo>
                    <a:pt x="28724" y="37402"/>
                  </a:lnTo>
                  <a:lnTo>
                    <a:pt x="28724" y="35093"/>
                  </a:lnTo>
                  <a:lnTo>
                    <a:pt x="28769" y="35093"/>
                  </a:lnTo>
                  <a:lnTo>
                    <a:pt x="28803" y="35070"/>
                  </a:lnTo>
                  <a:lnTo>
                    <a:pt x="28860" y="35036"/>
                  </a:lnTo>
                  <a:lnTo>
                    <a:pt x="28883" y="35002"/>
                  </a:lnTo>
                  <a:lnTo>
                    <a:pt x="28894" y="34968"/>
                  </a:lnTo>
                  <a:lnTo>
                    <a:pt x="28906" y="34934"/>
                  </a:lnTo>
                  <a:lnTo>
                    <a:pt x="28917" y="34900"/>
                  </a:lnTo>
                  <a:lnTo>
                    <a:pt x="28906" y="34854"/>
                  </a:lnTo>
                  <a:lnTo>
                    <a:pt x="28894" y="34820"/>
                  </a:lnTo>
                  <a:lnTo>
                    <a:pt x="30897" y="33660"/>
                  </a:lnTo>
                  <a:lnTo>
                    <a:pt x="30931" y="33705"/>
                  </a:lnTo>
                  <a:lnTo>
                    <a:pt x="30976" y="33739"/>
                  </a:lnTo>
                  <a:lnTo>
                    <a:pt x="31022" y="33762"/>
                  </a:lnTo>
                  <a:lnTo>
                    <a:pt x="31079" y="33773"/>
                  </a:lnTo>
                  <a:lnTo>
                    <a:pt x="31124" y="33762"/>
                  </a:lnTo>
                  <a:lnTo>
                    <a:pt x="31170" y="33751"/>
                  </a:lnTo>
                  <a:lnTo>
                    <a:pt x="31204" y="33728"/>
                  </a:lnTo>
                  <a:lnTo>
                    <a:pt x="31238" y="33705"/>
                  </a:lnTo>
                  <a:lnTo>
                    <a:pt x="31272" y="33671"/>
                  </a:lnTo>
                  <a:lnTo>
                    <a:pt x="31283" y="33637"/>
                  </a:lnTo>
                  <a:lnTo>
                    <a:pt x="31306" y="33591"/>
                  </a:lnTo>
                  <a:lnTo>
                    <a:pt x="31306" y="33546"/>
                  </a:lnTo>
                  <a:lnTo>
                    <a:pt x="31306" y="33500"/>
                  </a:lnTo>
                  <a:lnTo>
                    <a:pt x="31283" y="33466"/>
                  </a:lnTo>
                  <a:lnTo>
                    <a:pt x="31272" y="33421"/>
                  </a:lnTo>
                  <a:lnTo>
                    <a:pt x="31249" y="33398"/>
                  </a:lnTo>
                  <a:lnTo>
                    <a:pt x="31215" y="33364"/>
                  </a:lnTo>
                  <a:lnTo>
                    <a:pt x="31181" y="33341"/>
                  </a:lnTo>
                  <a:lnTo>
                    <a:pt x="31135" y="33330"/>
                  </a:lnTo>
                  <a:lnTo>
                    <a:pt x="31101" y="33318"/>
                  </a:lnTo>
                  <a:lnTo>
                    <a:pt x="31101" y="31055"/>
                  </a:lnTo>
                  <a:lnTo>
                    <a:pt x="31147" y="31055"/>
                  </a:lnTo>
                  <a:lnTo>
                    <a:pt x="31192" y="31032"/>
                  </a:lnTo>
                  <a:lnTo>
                    <a:pt x="31238" y="31009"/>
                  </a:lnTo>
                  <a:lnTo>
                    <a:pt x="31283" y="30975"/>
                  </a:lnTo>
                  <a:lnTo>
                    <a:pt x="31306" y="30930"/>
                  </a:lnTo>
                  <a:lnTo>
                    <a:pt x="31329" y="30884"/>
                  </a:lnTo>
                  <a:lnTo>
                    <a:pt x="31352" y="30839"/>
                  </a:lnTo>
                  <a:lnTo>
                    <a:pt x="31352" y="30793"/>
                  </a:lnTo>
                  <a:lnTo>
                    <a:pt x="31340" y="30725"/>
                  </a:lnTo>
                  <a:lnTo>
                    <a:pt x="31329" y="30679"/>
                  </a:lnTo>
                  <a:lnTo>
                    <a:pt x="33240" y="29565"/>
                  </a:lnTo>
                  <a:lnTo>
                    <a:pt x="33285" y="29621"/>
                  </a:lnTo>
                  <a:lnTo>
                    <a:pt x="33331" y="29656"/>
                  </a:lnTo>
                  <a:lnTo>
                    <a:pt x="33388" y="29678"/>
                  </a:lnTo>
                  <a:lnTo>
                    <a:pt x="33456" y="29690"/>
                  </a:lnTo>
                  <a:lnTo>
                    <a:pt x="33502" y="29678"/>
                  </a:lnTo>
                  <a:lnTo>
                    <a:pt x="33547" y="29667"/>
                  </a:lnTo>
                  <a:lnTo>
                    <a:pt x="33593" y="29644"/>
                  </a:lnTo>
                  <a:lnTo>
                    <a:pt x="33627" y="29610"/>
                  </a:lnTo>
                  <a:lnTo>
                    <a:pt x="33649" y="29576"/>
                  </a:lnTo>
                  <a:lnTo>
                    <a:pt x="33672" y="29542"/>
                  </a:lnTo>
                  <a:lnTo>
                    <a:pt x="33695" y="29485"/>
                  </a:lnTo>
                  <a:lnTo>
                    <a:pt x="33695" y="29439"/>
                  </a:lnTo>
                  <a:lnTo>
                    <a:pt x="33695" y="29394"/>
                  </a:lnTo>
                  <a:lnTo>
                    <a:pt x="33684" y="29348"/>
                  </a:lnTo>
                  <a:lnTo>
                    <a:pt x="33661" y="29314"/>
                  </a:lnTo>
                  <a:lnTo>
                    <a:pt x="33627" y="29269"/>
                  </a:lnTo>
                  <a:lnTo>
                    <a:pt x="33593" y="29246"/>
                  </a:lnTo>
                  <a:lnTo>
                    <a:pt x="33558" y="29223"/>
                  </a:lnTo>
                  <a:lnTo>
                    <a:pt x="33513" y="29201"/>
                  </a:lnTo>
                  <a:lnTo>
                    <a:pt x="33467" y="29201"/>
                  </a:lnTo>
                  <a:lnTo>
                    <a:pt x="33467" y="26937"/>
                  </a:lnTo>
                  <a:lnTo>
                    <a:pt x="33513" y="26926"/>
                  </a:lnTo>
                  <a:lnTo>
                    <a:pt x="33558" y="26914"/>
                  </a:lnTo>
                  <a:lnTo>
                    <a:pt x="33604" y="26891"/>
                  </a:lnTo>
                  <a:lnTo>
                    <a:pt x="33638" y="26857"/>
                  </a:lnTo>
                  <a:lnTo>
                    <a:pt x="33661" y="26823"/>
                  </a:lnTo>
                  <a:lnTo>
                    <a:pt x="33684" y="26778"/>
                  </a:lnTo>
                  <a:lnTo>
                    <a:pt x="33695" y="26732"/>
                  </a:lnTo>
                  <a:lnTo>
                    <a:pt x="33706" y="26687"/>
                  </a:lnTo>
                  <a:lnTo>
                    <a:pt x="33695" y="26630"/>
                  </a:lnTo>
                  <a:lnTo>
                    <a:pt x="33684" y="26584"/>
                  </a:lnTo>
                  <a:lnTo>
                    <a:pt x="35629" y="25458"/>
                  </a:lnTo>
                  <a:lnTo>
                    <a:pt x="35663" y="25504"/>
                  </a:lnTo>
                  <a:lnTo>
                    <a:pt x="35708" y="25538"/>
                  </a:lnTo>
                  <a:lnTo>
                    <a:pt x="35765" y="25560"/>
                  </a:lnTo>
                  <a:lnTo>
                    <a:pt x="35879" y="25560"/>
                  </a:lnTo>
                  <a:lnTo>
                    <a:pt x="35936" y="25538"/>
                  </a:lnTo>
                  <a:lnTo>
                    <a:pt x="35981" y="25504"/>
                  </a:lnTo>
                  <a:lnTo>
                    <a:pt x="36015" y="25458"/>
                  </a:lnTo>
                  <a:lnTo>
                    <a:pt x="38040" y="26630"/>
                  </a:lnTo>
                  <a:lnTo>
                    <a:pt x="38029" y="26687"/>
                  </a:lnTo>
                  <a:lnTo>
                    <a:pt x="38040" y="26744"/>
                  </a:lnTo>
                  <a:lnTo>
                    <a:pt x="38074" y="26800"/>
                  </a:lnTo>
                  <a:lnTo>
                    <a:pt x="38131" y="26835"/>
                  </a:lnTo>
                  <a:lnTo>
                    <a:pt x="38188" y="26846"/>
                  </a:lnTo>
                  <a:lnTo>
                    <a:pt x="38256" y="26835"/>
                  </a:lnTo>
                  <a:lnTo>
                    <a:pt x="38313" y="26800"/>
                  </a:lnTo>
                  <a:lnTo>
                    <a:pt x="38347" y="26744"/>
                  </a:lnTo>
                  <a:lnTo>
                    <a:pt x="38359" y="26687"/>
                  </a:lnTo>
                  <a:lnTo>
                    <a:pt x="38347" y="26618"/>
                  </a:lnTo>
                  <a:lnTo>
                    <a:pt x="40395" y="25447"/>
                  </a:lnTo>
                  <a:lnTo>
                    <a:pt x="40418" y="25481"/>
                  </a:lnTo>
                  <a:lnTo>
                    <a:pt x="40463" y="25515"/>
                  </a:lnTo>
                  <a:lnTo>
                    <a:pt x="40509" y="25526"/>
                  </a:lnTo>
                  <a:lnTo>
                    <a:pt x="40566" y="25538"/>
                  </a:lnTo>
                  <a:lnTo>
                    <a:pt x="40611" y="25526"/>
                  </a:lnTo>
                  <a:lnTo>
                    <a:pt x="40657" y="25515"/>
                  </a:lnTo>
                  <a:lnTo>
                    <a:pt x="40702" y="25481"/>
                  </a:lnTo>
                  <a:lnTo>
                    <a:pt x="40725" y="25447"/>
                  </a:lnTo>
                  <a:lnTo>
                    <a:pt x="42727" y="26607"/>
                  </a:lnTo>
                  <a:lnTo>
                    <a:pt x="42716" y="26641"/>
                  </a:lnTo>
                  <a:lnTo>
                    <a:pt x="42716" y="26687"/>
                  </a:lnTo>
                  <a:lnTo>
                    <a:pt x="42716" y="26721"/>
                  </a:lnTo>
                  <a:lnTo>
                    <a:pt x="42727" y="26766"/>
                  </a:lnTo>
                  <a:lnTo>
                    <a:pt x="42750" y="26800"/>
                  </a:lnTo>
                  <a:lnTo>
                    <a:pt x="42772" y="26823"/>
                  </a:lnTo>
                  <a:lnTo>
                    <a:pt x="42795" y="26857"/>
                  </a:lnTo>
                  <a:lnTo>
                    <a:pt x="42829" y="26880"/>
                  </a:lnTo>
                  <a:lnTo>
                    <a:pt x="42863" y="26891"/>
                  </a:lnTo>
                  <a:lnTo>
                    <a:pt x="42909" y="26903"/>
                  </a:lnTo>
                  <a:lnTo>
                    <a:pt x="42909" y="29235"/>
                  </a:lnTo>
                  <a:lnTo>
                    <a:pt x="42863" y="29235"/>
                  </a:lnTo>
                  <a:lnTo>
                    <a:pt x="42829" y="29257"/>
                  </a:lnTo>
                  <a:lnTo>
                    <a:pt x="42772" y="29303"/>
                  </a:lnTo>
                  <a:lnTo>
                    <a:pt x="42750" y="29326"/>
                  </a:lnTo>
                  <a:lnTo>
                    <a:pt x="42727" y="29360"/>
                  </a:lnTo>
                  <a:lnTo>
                    <a:pt x="42727" y="29405"/>
                  </a:lnTo>
                  <a:lnTo>
                    <a:pt x="42716" y="29439"/>
                  </a:lnTo>
                  <a:lnTo>
                    <a:pt x="42727" y="29485"/>
                  </a:lnTo>
                  <a:lnTo>
                    <a:pt x="42738" y="29519"/>
                  </a:lnTo>
                  <a:lnTo>
                    <a:pt x="42750" y="29565"/>
                  </a:lnTo>
                  <a:lnTo>
                    <a:pt x="42784" y="29587"/>
                  </a:lnTo>
                  <a:lnTo>
                    <a:pt x="42807" y="29621"/>
                  </a:lnTo>
                  <a:lnTo>
                    <a:pt x="42852" y="29633"/>
                  </a:lnTo>
                  <a:lnTo>
                    <a:pt x="42886" y="29656"/>
                  </a:lnTo>
                  <a:lnTo>
                    <a:pt x="42932" y="29656"/>
                  </a:lnTo>
                  <a:lnTo>
                    <a:pt x="42989" y="29644"/>
                  </a:lnTo>
                  <a:lnTo>
                    <a:pt x="43034" y="29633"/>
                  </a:lnTo>
                  <a:lnTo>
                    <a:pt x="43080" y="29599"/>
                  </a:lnTo>
                  <a:lnTo>
                    <a:pt x="43114" y="29553"/>
                  </a:lnTo>
                  <a:lnTo>
                    <a:pt x="45093" y="30702"/>
                  </a:lnTo>
                  <a:lnTo>
                    <a:pt x="45082" y="30748"/>
                  </a:lnTo>
                  <a:lnTo>
                    <a:pt x="45070" y="30793"/>
                  </a:lnTo>
                  <a:lnTo>
                    <a:pt x="45082" y="30839"/>
                  </a:lnTo>
                  <a:lnTo>
                    <a:pt x="45093" y="30873"/>
                  </a:lnTo>
                  <a:lnTo>
                    <a:pt x="45116" y="30918"/>
                  </a:lnTo>
                  <a:lnTo>
                    <a:pt x="45139" y="30952"/>
                  </a:lnTo>
                  <a:lnTo>
                    <a:pt x="45173" y="30975"/>
                  </a:lnTo>
                  <a:lnTo>
                    <a:pt x="45207" y="30998"/>
                  </a:lnTo>
                  <a:lnTo>
                    <a:pt x="45252" y="31009"/>
                  </a:lnTo>
                  <a:lnTo>
                    <a:pt x="45298" y="31021"/>
                  </a:lnTo>
                  <a:lnTo>
                    <a:pt x="45343" y="31009"/>
                  </a:lnTo>
                  <a:lnTo>
                    <a:pt x="45389" y="30998"/>
                  </a:lnTo>
                  <a:lnTo>
                    <a:pt x="45434" y="30975"/>
                  </a:lnTo>
                  <a:lnTo>
                    <a:pt x="45468" y="30952"/>
                  </a:lnTo>
                  <a:lnTo>
                    <a:pt x="45491" y="30918"/>
                  </a:lnTo>
                  <a:lnTo>
                    <a:pt x="45514" y="30873"/>
                  </a:lnTo>
                  <a:lnTo>
                    <a:pt x="45525" y="30839"/>
                  </a:lnTo>
                  <a:lnTo>
                    <a:pt x="45537" y="30793"/>
                  </a:lnTo>
                  <a:lnTo>
                    <a:pt x="45525" y="30736"/>
                  </a:lnTo>
                  <a:lnTo>
                    <a:pt x="45514" y="30702"/>
                  </a:lnTo>
                  <a:lnTo>
                    <a:pt x="47505" y="29553"/>
                  </a:lnTo>
                  <a:lnTo>
                    <a:pt x="47527" y="29587"/>
                  </a:lnTo>
                  <a:lnTo>
                    <a:pt x="47573" y="29621"/>
                  </a:lnTo>
                  <a:lnTo>
                    <a:pt x="47618" y="29633"/>
                  </a:lnTo>
                  <a:lnTo>
                    <a:pt x="47675" y="29644"/>
                  </a:lnTo>
                  <a:lnTo>
                    <a:pt x="47709" y="29644"/>
                  </a:lnTo>
                  <a:lnTo>
                    <a:pt x="47755" y="29633"/>
                  </a:lnTo>
                  <a:lnTo>
                    <a:pt x="47789" y="29610"/>
                  </a:lnTo>
                  <a:lnTo>
                    <a:pt x="47812" y="29587"/>
                  </a:lnTo>
                  <a:lnTo>
                    <a:pt x="47835" y="29553"/>
                  </a:lnTo>
                  <a:lnTo>
                    <a:pt x="47857" y="29519"/>
                  </a:lnTo>
                  <a:lnTo>
                    <a:pt x="47869" y="29485"/>
                  </a:lnTo>
                  <a:lnTo>
                    <a:pt x="47880" y="29439"/>
                  </a:lnTo>
                  <a:lnTo>
                    <a:pt x="47869" y="29405"/>
                  </a:lnTo>
                  <a:lnTo>
                    <a:pt x="47857" y="29371"/>
                  </a:lnTo>
                  <a:lnTo>
                    <a:pt x="47823" y="29303"/>
                  </a:lnTo>
                  <a:lnTo>
                    <a:pt x="47766" y="29257"/>
                  </a:lnTo>
                  <a:lnTo>
                    <a:pt x="47732" y="29246"/>
                  </a:lnTo>
                  <a:lnTo>
                    <a:pt x="47687" y="29246"/>
                  </a:lnTo>
                  <a:lnTo>
                    <a:pt x="47687" y="26857"/>
                  </a:lnTo>
                  <a:lnTo>
                    <a:pt x="47755" y="26846"/>
                  </a:lnTo>
                  <a:lnTo>
                    <a:pt x="47800" y="26800"/>
                  </a:lnTo>
                  <a:lnTo>
                    <a:pt x="47835" y="26755"/>
                  </a:lnTo>
                  <a:lnTo>
                    <a:pt x="47846" y="26687"/>
                  </a:lnTo>
                  <a:lnTo>
                    <a:pt x="47835" y="26618"/>
                  </a:lnTo>
                  <a:lnTo>
                    <a:pt x="49837" y="25458"/>
                  </a:lnTo>
                  <a:lnTo>
                    <a:pt x="49882" y="25504"/>
                  </a:lnTo>
                  <a:lnTo>
                    <a:pt x="49928" y="25538"/>
                  </a:lnTo>
                  <a:lnTo>
                    <a:pt x="49984" y="25560"/>
                  </a:lnTo>
                  <a:lnTo>
                    <a:pt x="50041" y="25572"/>
                  </a:lnTo>
                  <a:lnTo>
                    <a:pt x="50098" y="25560"/>
                  </a:lnTo>
                  <a:lnTo>
                    <a:pt x="50155" y="25538"/>
                  </a:lnTo>
                  <a:lnTo>
                    <a:pt x="50201" y="25504"/>
                  </a:lnTo>
                  <a:lnTo>
                    <a:pt x="50246" y="25469"/>
                  </a:lnTo>
                  <a:lnTo>
                    <a:pt x="52180" y="26584"/>
                  </a:lnTo>
                  <a:lnTo>
                    <a:pt x="52169" y="26630"/>
                  </a:lnTo>
                  <a:lnTo>
                    <a:pt x="52169" y="26687"/>
                  </a:lnTo>
                  <a:lnTo>
                    <a:pt x="52169" y="26732"/>
                  </a:lnTo>
                  <a:lnTo>
                    <a:pt x="52180" y="26778"/>
                  </a:lnTo>
                  <a:lnTo>
                    <a:pt x="52203" y="26812"/>
                  </a:lnTo>
                  <a:lnTo>
                    <a:pt x="52225" y="26846"/>
                  </a:lnTo>
                  <a:lnTo>
                    <a:pt x="52260" y="26880"/>
                  </a:lnTo>
                  <a:lnTo>
                    <a:pt x="52294" y="26903"/>
                  </a:lnTo>
                  <a:lnTo>
                    <a:pt x="52339" y="26926"/>
                  </a:lnTo>
                  <a:lnTo>
                    <a:pt x="52385" y="26926"/>
                  </a:lnTo>
                  <a:lnTo>
                    <a:pt x="52385" y="29235"/>
                  </a:lnTo>
                  <a:lnTo>
                    <a:pt x="52351" y="29235"/>
                  </a:lnTo>
                  <a:lnTo>
                    <a:pt x="52316" y="29257"/>
                  </a:lnTo>
                  <a:lnTo>
                    <a:pt x="52248" y="29303"/>
                  </a:lnTo>
                  <a:lnTo>
                    <a:pt x="52225" y="29326"/>
                  </a:lnTo>
                  <a:lnTo>
                    <a:pt x="52214" y="29360"/>
                  </a:lnTo>
                  <a:lnTo>
                    <a:pt x="52203" y="29405"/>
                  </a:lnTo>
                  <a:lnTo>
                    <a:pt x="52203" y="29439"/>
                  </a:lnTo>
                  <a:lnTo>
                    <a:pt x="52203" y="29485"/>
                  </a:lnTo>
                  <a:lnTo>
                    <a:pt x="52214" y="29519"/>
                  </a:lnTo>
                  <a:lnTo>
                    <a:pt x="52237" y="29565"/>
                  </a:lnTo>
                  <a:lnTo>
                    <a:pt x="52260" y="29587"/>
                  </a:lnTo>
                  <a:lnTo>
                    <a:pt x="52294" y="29621"/>
                  </a:lnTo>
                  <a:lnTo>
                    <a:pt x="52328" y="29644"/>
                  </a:lnTo>
                  <a:lnTo>
                    <a:pt x="52373" y="29656"/>
                  </a:lnTo>
                  <a:lnTo>
                    <a:pt x="52407" y="29656"/>
                  </a:lnTo>
                  <a:lnTo>
                    <a:pt x="52464" y="29644"/>
                  </a:lnTo>
                  <a:lnTo>
                    <a:pt x="52510" y="29633"/>
                  </a:lnTo>
                  <a:lnTo>
                    <a:pt x="52555" y="29599"/>
                  </a:lnTo>
                  <a:lnTo>
                    <a:pt x="52589" y="29553"/>
                  </a:lnTo>
                  <a:lnTo>
                    <a:pt x="54591" y="30714"/>
                  </a:lnTo>
                  <a:lnTo>
                    <a:pt x="54580" y="30748"/>
                  </a:lnTo>
                  <a:lnTo>
                    <a:pt x="54569" y="30793"/>
                  </a:lnTo>
                  <a:lnTo>
                    <a:pt x="54580" y="30827"/>
                  </a:lnTo>
                  <a:lnTo>
                    <a:pt x="54591" y="30873"/>
                  </a:lnTo>
                  <a:lnTo>
                    <a:pt x="54603" y="30907"/>
                  </a:lnTo>
                  <a:lnTo>
                    <a:pt x="54637" y="30941"/>
                  </a:lnTo>
                  <a:lnTo>
                    <a:pt x="54660" y="30964"/>
                  </a:lnTo>
                  <a:lnTo>
                    <a:pt x="54705" y="30987"/>
                  </a:lnTo>
                  <a:lnTo>
                    <a:pt x="54739" y="30998"/>
                  </a:lnTo>
                  <a:lnTo>
                    <a:pt x="54819" y="30998"/>
                  </a:lnTo>
                  <a:lnTo>
                    <a:pt x="54865" y="30987"/>
                  </a:lnTo>
                  <a:lnTo>
                    <a:pt x="54899" y="30964"/>
                  </a:lnTo>
                  <a:lnTo>
                    <a:pt x="54933" y="30941"/>
                  </a:lnTo>
                  <a:lnTo>
                    <a:pt x="54956" y="30907"/>
                  </a:lnTo>
                  <a:lnTo>
                    <a:pt x="54978" y="30873"/>
                  </a:lnTo>
                  <a:lnTo>
                    <a:pt x="54990" y="30827"/>
                  </a:lnTo>
                  <a:lnTo>
                    <a:pt x="54990" y="30793"/>
                  </a:lnTo>
                  <a:lnTo>
                    <a:pt x="54990" y="30748"/>
                  </a:lnTo>
                  <a:lnTo>
                    <a:pt x="54978" y="30714"/>
                  </a:lnTo>
                  <a:lnTo>
                    <a:pt x="56935" y="29576"/>
                  </a:lnTo>
                  <a:lnTo>
                    <a:pt x="56969" y="29633"/>
                  </a:lnTo>
                  <a:lnTo>
                    <a:pt x="57026" y="29667"/>
                  </a:lnTo>
                  <a:lnTo>
                    <a:pt x="57083" y="29690"/>
                  </a:lnTo>
                  <a:lnTo>
                    <a:pt x="57151" y="29701"/>
                  </a:lnTo>
                  <a:lnTo>
                    <a:pt x="57208" y="29690"/>
                  </a:lnTo>
                  <a:lnTo>
                    <a:pt x="57253" y="29678"/>
                  </a:lnTo>
                  <a:lnTo>
                    <a:pt x="57299" y="29656"/>
                  </a:lnTo>
                  <a:lnTo>
                    <a:pt x="57333" y="29621"/>
                  </a:lnTo>
                  <a:lnTo>
                    <a:pt x="57367" y="29587"/>
                  </a:lnTo>
                  <a:lnTo>
                    <a:pt x="57390" y="29542"/>
                  </a:lnTo>
                  <a:lnTo>
                    <a:pt x="57401" y="29496"/>
                  </a:lnTo>
                  <a:lnTo>
                    <a:pt x="57413" y="29439"/>
                  </a:lnTo>
                  <a:lnTo>
                    <a:pt x="57401" y="29394"/>
                  </a:lnTo>
                  <a:lnTo>
                    <a:pt x="57390" y="29348"/>
                  </a:lnTo>
                  <a:lnTo>
                    <a:pt x="57367" y="29303"/>
                  </a:lnTo>
                  <a:lnTo>
                    <a:pt x="57344" y="29269"/>
                  </a:lnTo>
                  <a:lnTo>
                    <a:pt x="57310" y="29235"/>
                  </a:lnTo>
                  <a:lnTo>
                    <a:pt x="57265" y="29212"/>
                  </a:lnTo>
                  <a:lnTo>
                    <a:pt x="57219" y="29189"/>
                  </a:lnTo>
                  <a:lnTo>
                    <a:pt x="57174" y="29189"/>
                  </a:lnTo>
                  <a:lnTo>
                    <a:pt x="57174" y="26869"/>
                  </a:lnTo>
                  <a:lnTo>
                    <a:pt x="57242" y="26846"/>
                  </a:lnTo>
                  <a:lnTo>
                    <a:pt x="57287" y="26812"/>
                  </a:lnTo>
                  <a:lnTo>
                    <a:pt x="57333" y="26755"/>
                  </a:lnTo>
                  <a:lnTo>
                    <a:pt x="57344" y="26687"/>
                  </a:lnTo>
                  <a:lnTo>
                    <a:pt x="57333" y="26641"/>
                  </a:lnTo>
                  <a:lnTo>
                    <a:pt x="57322" y="26607"/>
                  </a:lnTo>
                  <a:lnTo>
                    <a:pt x="57310" y="26573"/>
                  </a:lnTo>
                  <a:lnTo>
                    <a:pt x="57287" y="26550"/>
                  </a:lnTo>
                  <a:lnTo>
                    <a:pt x="57253" y="26527"/>
                  </a:lnTo>
                  <a:lnTo>
                    <a:pt x="57231" y="26505"/>
                  </a:lnTo>
                  <a:lnTo>
                    <a:pt x="57185" y="26493"/>
                  </a:lnTo>
                  <a:lnTo>
                    <a:pt x="57151" y="26493"/>
                  </a:lnTo>
                  <a:lnTo>
                    <a:pt x="57105" y="26505"/>
                  </a:lnTo>
                  <a:lnTo>
                    <a:pt x="57060" y="26516"/>
                  </a:lnTo>
                  <a:lnTo>
                    <a:pt x="57026" y="26539"/>
                  </a:lnTo>
                  <a:lnTo>
                    <a:pt x="57003" y="26573"/>
                  </a:lnTo>
                  <a:lnTo>
                    <a:pt x="54990" y="25413"/>
                  </a:lnTo>
                  <a:lnTo>
                    <a:pt x="55001" y="25378"/>
                  </a:lnTo>
                  <a:lnTo>
                    <a:pt x="55012" y="25333"/>
                  </a:lnTo>
                  <a:lnTo>
                    <a:pt x="55001" y="25287"/>
                  </a:lnTo>
                  <a:lnTo>
                    <a:pt x="54990" y="25253"/>
                  </a:lnTo>
                  <a:lnTo>
                    <a:pt x="54978" y="25219"/>
                  </a:lnTo>
                  <a:lnTo>
                    <a:pt x="54944" y="25185"/>
                  </a:lnTo>
                  <a:lnTo>
                    <a:pt x="54921" y="25151"/>
                  </a:lnTo>
                  <a:lnTo>
                    <a:pt x="54887" y="25128"/>
                  </a:lnTo>
                  <a:lnTo>
                    <a:pt x="54842" y="25117"/>
                  </a:lnTo>
                  <a:lnTo>
                    <a:pt x="54808" y="25105"/>
                  </a:lnTo>
                  <a:lnTo>
                    <a:pt x="54808" y="22796"/>
                  </a:lnTo>
                  <a:lnTo>
                    <a:pt x="54842" y="22785"/>
                  </a:lnTo>
                  <a:lnTo>
                    <a:pt x="54876" y="22774"/>
                  </a:lnTo>
                  <a:lnTo>
                    <a:pt x="54910" y="22751"/>
                  </a:lnTo>
                  <a:lnTo>
                    <a:pt x="54944" y="22728"/>
                  </a:lnTo>
                  <a:lnTo>
                    <a:pt x="54967" y="22694"/>
                  </a:lnTo>
                  <a:lnTo>
                    <a:pt x="54978" y="22660"/>
                  </a:lnTo>
                  <a:lnTo>
                    <a:pt x="54990" y="22614"/>
                  </a:lnTo>
                  <a:lnTo>
                    <a:pt x="55001" y="22580"/>
                  </a:lnTo>
                  <a:lnTo>
                    <a:pt x="54990" y="22535"/>
                  </a:lnTo>
                  <a:lnTo>
                    <a:pt x="54978" y="22489"/>
                  </a:lnTo>
                  <a:lnTo>
                    <a:pt x="56935" y="21363"/>
                  </a:lnTo>
                  <a:lnTo>
                    <a:pt x="56980" y="21408"/>
                  </a:lnTo>
                  <a:lnTo>
                    <a:pt x="57026" y="21454"/>
                  </a:lnTo>
                  <a:lnTo>
                    <a:pt x="57083" y="21477"/>
                  </a:lnTo>
                  <a:lnTo>
                    <a:pt x="57151" y="21488"/>
                  </a:lnTo>
                  <a:lnTo>
                    <a:pt x="57219" y="21477"/>
                  </a:lnTo>
                  <a:lnTo>
                    <a:pt x="57276" y="21454"/>
                  </a:lnTo>
                  <a:lnTo>
                    <a:pt x="57322" y="21408"/>
                  </a:lnTo>
                  <a:lnTo>
                    <a:pt x="57367" y="21363"/>
                  </a:lnTo>
                  <a:lnTo>
                    <a:pt x="59346" y="22512"/>
                  </a:lnTo>
                  <a:lnTo>
                    <a:pt x="59335" y="22546"/>
                  </a:lnTo>
                  <a:lnTo>
                    <a:pt x="59335" y="22580"/>
                  </a:lnTo>
                  <a:lnTo>
                    <a:pt x="59335" y="22614"/>
                  </a:lnTo>
                  <a:lnTo>
                    <a:pt x="59346" y="22648"/>
                  </a:lnTo>
                  <a:lnTo>
                    <a:pt x="59369" y="22683"/>
                  </a:lnTo>
                  <a:lnTo>
                    <a:pt x="59392" y="22717"/>
                  </a:lnTo>
                  <a:lnTo>
                    <a:pt x="59415" y="22739"/>
                  </a:lnTo>
                  <a:lnTo>
                    <a:pt x="59449" y="22751"/>
                  </a:lnTo>
                  <a:lnTo>
                    <a:pt x="59483" y="22762"/>
                  </a:lnTo>
                  <a:lnTo>
                    <a:pt x="59517" y="22774"/>
                  </a:lnTo>
                  <a:lnTo>
                    <a:pt x="59563" y="22762"/>
                  </a:lnTo>
                  <a:lnTo>
                    <a:pt x="59597" y="22751"/>
                  </a:lnTo>
                  <a:lnTo>
                    <a:pt x="59631" y="22739"/>
                  </a:lnTo>
                  <a:lnTo>
                    <a:pt x="59654" y="22717"/>
                  </a:lnTo>
                  <a:lnTo>
                    <a:pt x="59676" y="22683"/>
                  </a:lnTo>
                  <a:lnTo>
                    <a:pt x="59699" y="22648"/>
                  </a:lnTo>
                  <a:lnTo>
                    <a:pt x="59710" y="22614"/>
                  </a:lnTo>
                  <a:lnTo>
                    <a:pt x="59710" y="22580"/>
                  </a:lnTo>
                  <a:lnTo>
                    <a:pt x="59710" y="22546"/>
                  </a:lnTo>
                  <a:lnTo>
                    <a:pt x="59699" y="22512"/>
                  </a:lnTo>
                  <a:lnTo>
                    <a:pt x="61690" y="21352"/>
                  </a:lnTo>
                  <a:lnTo>
                    <a:pt x="61724" y="21397"/>
                  </a:lnTo>
                  <a:lnTo>
                    <a:pt x="61781" y="21443"/>
                  </a:lnTo>
                  <a:lnTo>
                    <a:pt x="61826" y="21454"/>
                  </a:lnTo>
                  <a:lnTo>
                    <a:pt x="61895" y="21465"/>
                  </a:lnTo>
                  <a:lnTo>
                    <a:pt x="61940" y="21465"/>
                  </a:lnTo>
                  <a:lnTo>
                    <a:pt x="61986" y="21454"/>
                  </a:lnTo>
                  <a:lnTo>
                    <a:pt x="62020" y="21431"/>
                  </a:lnTo>
                  <a:lnTo>
                    <a:pt x="62054" y="21397"/>
                  </a:lnTo>
                  <a:lnTo>
                    <a:pt x="62088" y="21363"/>
                  </a:lnTo>
                  <a:lnTo>
                    <a:pt x="62111" y="21329"/>
                  </a:lnTo>
                  <a:lnTo>
                    <a:pt x="62122" y="21283"/>
                  </a:lnTo>
                  <a:lnTo>
                    <a:pt x="62133" y="21226"/>
                  </a:lnTo>
                  <a:lnTo>
                    <a:pt x="62122" y="21181"/>
                  </a:lnTo>
                  <a:lnTo>
                    <a:pt x="62111" y="21147"/>
                  </a:lnTo>
                  <a:lnTo>
                    <a:pt x="62088" y="21101"/>
                  </a:lnTo>
                  <a:lnTo>
                    <a:pt x="62065" y="21067"/>
                  </a:lnTo>
                  <a:lnTo>
                    <a:pt x="62031" y="21044"/>
                  </a:lnTo>
                  <a:lnTo>
                    <a:pt x="61997" y="21022"/>
                  </a:lnTo>
                  <a:lnTo>
                    <a:pt x="61963" y="21010"/>
                  </a:lnTo>
                  <a:lnTo>
                    <a:pt x="61917" y="20999"/>
                  </a:lnTo>
                  <a:lnTo>
                    <a:pt x="61917" y="18724"/>
                  </a:lnTo>
                  <a:lnTo>
                    <a:pt x="61963" y="18712"/>
                  </a:lnTo>
                  <a:lnTo>
                    <a:pt x="62008" y="18701"/>
                  </a:lnTo>
                  <a:lnTo>
                    <a:pt x="62042" y="18678"/>
                  </a:lnTo>
                  <a:lnTo>
                    <a:pt x="62077" y="18644"/>
                  </a:lnTo>
                  <a:lnTo>
                    <a:pt x="62111" y="18610"/>
                  </a:lnTo>
                  <a:lnTo>
                    <a:pt x="62122" y="18565"/>
                  </a:lnTo>
                  <a:lnTo>
                    <a:pt x="62145" y="18519"/>
                  </a:lnTo>
                  <a:lnTo>
                    <a:pt x="62145" y="18474"/>
                  </a:lnTo>
                  <a:lnTo>
                    <a:pt x="62145" y="18428"/>
                  </a:lnTo>
                  <a:lnTo>
                    <a:pt x="62122" y="18371"/>
                  </a:lnTo>
                  <a:lnTo>
                    <a:pt x="62099" y="18337"/>
                  </a:lnTo>
                  <a:lnTo>
                    <a:pt x="62077" y="18292"/>
                  </a:lnTo>
                  <a:lnTo>
                    <a:pt x="62031" y="18269"/>
                  </a:lnTo>
                  <a:lnTo>
                    <a:pt x="61986" y="18235"/>
                  </a:lnTo>
                  <a:lnTo>
                    <a:pt x="61940" y="18223"/>
                  </a:lnTo>
                  <a:lnTo>
                    <a:pt x="61826" y="18223"/>
                  </a:lnTo>
                  <a:lnTo>
                    <a:pt x="61769" y="18246"/>
                  </a:lnTo>
                  <a:lnTo>
                    <a:pt x="61724" y="18280"/>
                  </a:lnTo>
                  <a:lnTo>
                    <a:pt x="61678" y="18326"/>
                  </a:lnTo>
                  <a:lnTo>
                    <a:pt x="59767" y="17222"/>
                  </a:lnTo>
                  <a:lnTo>
                    <a:pt x="59779" y="17177"/>
                  </a:lnTo>
                  <a:lnTo>
                    <a:pt x="59779" y="17120"/>
                  </a:lnTo>
                  <a:lnTo>
                    <a:pt x="59779" y="17074"/>
                  </a:lnTo>
                  <a:lnTo>
                    <a:pt x="59756" y="17029"/>
                  </a:lnTo>
                  <a:lnTo>
                    <a:pt x="59733" y="16983"/>
                  </a:lnTo>
                  <a:lnTo>
                    <a:pt x="59710" y="16938"/>
                  </a:lnTo>
                  <a:lnTo>
                    <a:pt x="59665" y="16915"/>
                  </a:lnTo>
                  <a:lnTo>
                    <a:pt x="59619" y="16881"/>
                  </a:lnTo>
                  <a:lnTo>
                    <a:pt x="59574" y="16870"/>
                  </a:lnTo>
                  <a:lnTo>
                    <a:pt x="59472" y="16870"/>
                  </a:lnTo>
                  <a:lnTo>
                    <a:pt x="59426" y="16881"/>
                  </a:lnTo>
                  <a:lnTo>
                    <a:pt x="59381" y="16915"/>
                  </a:lnTo>
                  <a:lnTo>
                    <a:pt x="59335" y="16938"/>
                  </a:lnTo>
                  <a:lnTo>
                    <a:pt x="59312" y="16983"/>
                  </a:lnTo>
                  <a:lnTo>
                    <a:pt x="59278" y="17029"/>
                  </a:lnTo>
                  <a:lnTo>
                    <a:pt x="59267" y="17074"/>
                  </a:lnTo>
                  <a:lnTo>
                    <a:pt x="59267" y="17120"/>
                  </a:lnTo>
                  <a:lnTo>
                    <a:pt x="59267" y="17177"/>
                  </a:lnTo>
                  <a:lnTo>
                    <a:pt x="59278" y="17222"/>
                  </a:lnTo>
                  <a:lnTo>
                    <a:pt x="57367" y="18326"/>
                  </a:lnTo>
                  <a:lnTo>
                    <a:pt x="57322" y="18280"/>
                  </a:lnTo>
                  <a:lnTo>
                    <a:pt x="57276" y="18246"/>
                  </a:lnTo>
                  <a:lnTo>
                    <a:pt x="57219" y="18223"/>
                  </a:lnTo>
                  <a:lnTo>
                    <a:pt x="57151" y="18212"/>
                  </a:lnTo>
                  <a:lnTo>
                    <a:pt x="57083" y="18223"/>
                  </a:lnTo>
                  <a:lnTo>
                    <a:pt x="57026" y="18246"/>
                  </a:lnTo>
                  <a:lnTo>
                    <a:pt x="56980" y="18280"/>
                  </a:lnTo>
                  <a:lnTo>
                    <a:pt x="56935" y="18326"/>
                  </a:lnTo>
                  <a:lnTo>
                    <a:pt x="55012" y="17211"/>
                  </a:lnTo>
                  <a:lnTo>
                    <a:pt x="55024" y="17177"/>
                  </a:lnTo>
                  <a:lnTo>
                    <a:pt x="55024" y="17120"/>
                  </a:lnTo>
                  <a:lnTo>
                    <a:pt x="55024" y="17074"/>
                  </a:lnTo>
                  <a:lnTo>
                    <a:pt x="55012" y="17029"/>
                  </a:lnTo>
                  <a:lnTo>
                    <a:pt x="54990" y="16983"/>
                  </a:lnTo>
                  <a:lnTo>
                    <a:pt x="54956" y="16949"/>
                  </a:lnTo>
                  <a:lnTo>
                    <a:pt x="54921" y="16915"/>
                  </a:lnTo>
                  <a:lnTo>
                    <a:pt x="54876" y="16892"/>
                  </a:lnTo>
                  <a:lnTo>
                    <a:pt x="54830" y="16881"/>
                  </a:lnTo>
                  <a:lnTo>
                    <a:pt x="54728" y="16881"/>
                  </a:lnTo>
                  <a:lnTo>
                    <a:pt x="54682" y="16892"/>
                  </a:lnTo>
                  <a:lnTo>
                    <a:pt x="54648" y="16915"/>
                  </a:lnTo>
                  <a:lnTo>
                    <a:pt x="54603" y="16949"/>
                  </a:lnTo>
                  <a:lnTo>
                    <a:pt x="54580" y="16983"/>
                  </a:lnTo>
                  <a:lnTo>
                    <a:pt x="54557" y="17029"/>
                  </a:lnTo>
                  <a:lnTo>
                    <a:pt x="54535" y="17074"/>
                  </a:lnTo>
                  <a:lnTo>
                    <a:pt x="54535" y="17120"/>
                  </a:lnTo>
                  <a:lnTo>
                    <a:pt x="54535" y="17165"/>
                  </a:lnTo>
                  <a:lnTo>
                    <a:pt x="54546" y="17211"/>
                  </a:lnTo>
                  <a:lnTo>
                    <a:pt x="52589" y="18348"/>
                  </a:lnTo>
                  <a:lnTo>
                    <a:pt x="52555" y="18314"/>
                  </a:lnTo>
                  <a:lnTo>
                    <a:pt x="52510" y="18280"/>
                  </a:lnTo>
                  <a:lnTo>
                    <a:pt x="52464" y="18257"/>
                  </a:lnTo>
                  <a:lnTo>
                    <a:pt x="52362" y="18257"/>
                  </a:lnTo>
                  <a:lnTo>
                    <a:pt x="52305" y="18280"/>
                  </a:lnTo>
                  <a:lnTo>
                    <a:pt x="52271" y="18314"/>
                  </a:lnTo>
                  <a:lnTo>
                    <a:pt x="52237" y="18348"/>
                  </a:lnTo>
                  <a:lnTo>
                    <a:pt x="50280" y="17222"/>
                  </a:lnTo>
                  <a:lnTo>
                    <a:pt x="50292" y="17177"/>
                  </a:lnTo>
                  <a:lnTo>
                    <a:pt x="50303" y="17120"/>
                  </a:lnTo>
                  <a:lnTo>
                    <a:pt x="50292" y="17074"/>
                  </a:lnTo>
                  <a:lnTo>
                    <a:pt x="50280" y="17029"/>
                  </a:lnTo>
                  <a:lnTo>
                    <a:pt x="50257" y="16983"/>
                  </a:lnTo>
                  <a:lnTo>
                    <a:pt x="50235" y="16949"/>
                  </a:lnTo>
                  <a:lnTo>
                    <a:pt x="50201" y="16915"/>
                  </a:lnTo>
                  <a:lnTo>
                    <a:pt x="50155" y="16892"/>
                  </a:lnTo>
                  <a:lnTo>
                    <a:pt x="50110" y="16881"/>
                  </a:lnTo>
                  <a:lnTo>
                    <a:pt x="50064" y="16870"/>
                  </a:lnTo>
                  <a:lnTo>
                    <a:pt x="50064" y="14538"/>
                  </a:lnTo>
                  <a:lnTo>
                    <a:pt x="50121" y="14515"/>
                  </a:lnTo>
                  <a:lnTo>
                    <a:pt x="50166" y="14481"/>
                  </a:lnTo>
                  <a:lnTo>
                    <a:pt x="50201" y="14424"/>
                  </a:lnTo>
                  <a:lnTo>
                    <a:pt x="50212" y="14367"/>
                  </a:lnTo>
                  <a:lnTo>
                    <a:pt x="50201" y="14299"/>
                  </a:lnTo>
                  <a:lnTo>
                    <a:pt x="52203" y="13150"/>
                  </a:lnTo>
                  <a:lnTo>
                    <a:pt x="52248" y="13195"/>
                  </a:lnTo>
                  <a:lnTo>
                    <a:pt x="52294" y="13230"/>
                  </a:lnTo>
                  <a:lnTo>
                    <a:pt x="52351" y="13252"/>
                  </a:lnTo>
                  <a:lnTo>
                    <a:pt x="52407" y="13264"/>
                  </a:lnTo>
                  <a:lnTo>
                    <a:pt x="52476" y="13252"/>
                  </a:lnTo>
                  <a:lnTo>
                    <a:pt x="52533" y="13230"/>
                  </a:lnTo>
                  <a:lnTo>
                    <a:pt x="52578" y="13195"/>
                  </a:lnTo>
                  <a:lnTo>
                    <a:pt x="52612" y="13150"/>
                  </a:lnTo>
                  <a:lnTo>
                    <a:pt x="54535" y="14253"/>
                  </a:lnTo>
                  <a:lnTo>
                    <a:pt x="54523" y="14310"/>
                  </a:lnTo>
                  <a:lnTo>
                    <a:pt x="54512" y="14367"/>
                  </a:lnTo>
                  <a:lnTo>
                    <a:pt x="54523" y="14424"/>
                  </a:lnTo>
                  <a:lnTo>
                    <a:pt x="54535" y="14469"/>
                  </a:lnTo>
                  <a:lnTo>
                    <a:pt x="54557" y="14515"/>
                  </a:lnTo>
                  <a:lnTo>
                    <a:pt x="54591" y="14560"/>
                  </a:lnTo>
                  <a:lnTo>
                    <a:pt x="54637" y="14583"/>
                  </a:lnTo>
                  <a:lnTo>
                    <a:pt x="54682" y="14617"/>
                  </a:lnTo>
                  <a:lnTo>
                    <a:pt x="54728" y="14629"/>
                  </a:lnTo>
                  <a:lnTo>
                    <a:pt x="54830" y="14629"/>
                  </a:lnTo>
                  <a:lnTo>
                    <a:pt x="54887" y="14617"/>
                  </a:lnTo>
                  <a:lnTo>
                    <a:pt x="54933" y="14583"/>
                  </a:lnTo>
                  <a:lnTo>
                    <a:pt x="54967" y="14560"/>
                  </a:lnTo>
                  <a:lnTo>
                    <a:pt x="55001" y="14515"/>
                  </a:lnTo>
                  <a:lnTo>
                    <a:pt x="55024" y="14469"/>
                  </a:lnTo>
                  <a:lnTo>
                    <a:pt x="55047" y="14424"/>
                  </a:lnTo>
                  <a:lnTo>
                    <a:pt x="55047" y="14367"/>
                  </a:lnTo>
                  <a:lnTo>
                    <a:pt x="55047" y="14310"/>
                  </a:lnTo>
                  <a:lnTo>
                    <a:pt x="55024" y="14253"/>
                  </a:lnTo>
                  <a:lnTo>
                    <a:pt x="56923" y="13161"/>
                  </a:lnTo>
                  <a:lnTo>
                    <a:pt x="56969" y="13207"/>
                  </a:lnTo>
                  <a:lnTo>
                    <a:pt x="57014" y="13252"/>
                  </a:lnTo>
                  <a:lnTo>
                    <a:pt x="57083" y="13275"/>
                  </a:lnTo>
                  <a:lnTo>
                    <a:pt x="57151" y="13286"/>
                  </a:lnTo>
                  <a:lnTo>
                    <a:pt x="57219" y="13275"/>
                  </a:lnTo>
                  <a:lnTo>
                    <a:pt x="57287" y="13252"/>
                  </a:lnTo>
                  <a:lnTo>
                    <a:pt x="57333" y="13207"/>
                  </a:lnTo>
                  <a:lnTo>
                    <a:pt x="57378" y="13161"/>
                  </a:lnTo>
                  <a:lnTo>
                    <a:pt x="59278" y="14265"/>
                  </a:lnTo>
                  <a:lnTo>
                    <a:pt x="59267" y="14310"/>
                  </a:lnTo>
                  <a:lnTo>
                    <a:pt x="59255" y="14367"/>
                  </a:lnTo>
                  <a:lnTo>
                    <a:pt x="59267" y="14424"/>
                  </a:lnTo>
                  <a:lnTo>
                    <a:pt x="59278" y="14469"/>
                  </a:lnTo>
                  <a:lnTo>
                    <a:pt x="59301" y="14515"/>
                  </a:lnTo>
                  <a:lnTo>
                    <a:pt x="59335" y="14549"/>
                  </a:lnTo>
                  <a:lnTo>
                    <a:pt x="59369" y="14583"/>
                  </a:lnTo>
                  <a:lnTo>
                    <a:pt x="59415" y="14606"/>
                  </a:lnTo>
                  <a:lnTo>
                    <a:pt x="59472" y="14629"/>
                  </a:lnTo>
                  <a:lnTo>
                    <a:pt x="59574" y="14629"/>
                  </a:lnTo>
                  <a:lnTo>
                    <a:pt x="59619" y="14606"/>
                  </a:lnTo>
                  <a:lnTo>
                    <a:pt x="59665" y="14583"/>
                  </a:lnTo>
                  <a:lnTo>
                    <a:pt x="59710" y="14549"/>
                  </a:lnTo>
                  <a:lnTo>
                    <a:pt x="59745" y="14515"/>
                  </a:lnTo>
                  <a:lnTo>
                    <a:pt x="59767" y="14469"/>
                  </a:lnTo>
                  <a:lnTo>
                    <a:pt x="59779" y="14424"/>
                  </a:lnTo>
                  <a:lnTo>
                    <a:pt x="59790" y="14367"/>
                  </a:lnTo>
                  <a:lnTo>
                    <a:pt x="59779" y="14310"/>
                  </a:lnTo>
                  <a:lnTo>
                    <a:pt x="59756" y="14253"/>
                  </a:lnTo>
                  <a:lnTo>
                    <a:pt x="61747" y="13116"/>
                  </a:lnTo>
                  <a:lnTo>
                    <a:pt x="61769" y="13150"/>
                  </a:lnTo>
                  <a:lnTo>
                    <a:pt x="61803" y="13173"/>
                  </a:lnTo>
                  <a:lnTo>
                    <a:pt x="61849" y="13184"/>
                  </a:lnTo>
                  <a:lnTo>
                    <a:pt x="61895" y="13195"/>
                  </a:lnTo>
                  <a:lnTo>
                    <a:pt x="61940" y="13184"/>
                  </a:lnTo>
                  <a:lnTo>
                    <a:pt x="61974" y="13173"/>
                  </a:lnTo>
                  <a:lnTo>
                    <a:pt x="62008" y="13150"/>
                  </a:lnTo>
                  <a:lnTo>
                    <a:pt x="62031" y="13116"/>
                  </a:lnTo>
                  <a:lnTo>
                    <a:pt x="63578" y="14003"/>
                  </a:lnTo>
                  <a:lnTo>
                    <a:pt x="63578" y="13946"/>
                  </a:lnTo>
                  <a:lnTo>
                    <a:pt x="62054" y="13070"/>
                  </a:lnTo>
                  <a:lnTo>
                    <a:pt x="62065" y="13025"/>
                  </a:lnTo>
                  <a:lnTo>
                    <a:pt x="62054" y="12957"/>
                  </a:lnTo>
                  <a:lnTo>
                    <a:pt x="62020" y="12911"/>
                  </a:lnTo>
                  <a:lnTo>
                    <a:pt x="61974" y="12866"/>
                  </a:lnTo>
                  <a:lnTo>
                    <a:pt x="61917" y="12854"/>
                  </a:lnTo>
                  <a:lnTo>
                    <a:pt x="61917" y="10534"/>
                  </a:lnTo>
                  <a:lnTo>
                    <a:pt x="61963" y="10522"/>
                  </a:lnTo>
                  <a:lnTo>
                    <a:pt x="62008" y="10499"/>
                  </a:lnTo>
                  <a:lnTo>
                    <a:pt x="62054" y="10477"/>
                  </a:lnTo>
                  <a:lnTo>
                    <a:pt x="62088" y="10443"/>
                  </a:lnTo>
                  <a:lnTo>
                    <a:pt x="62122" y="10408"/>
                  </a:lnTo>
                  <a:lnTo>
                    <a:pt x="62145" y="10363"/>
                  </a:lnTo>
                  <a:lnTo>
                    <a:pt x="62156" y="10317"/>
                  </a:lnTo>
                  <a:lnTo>
                    <a:pt x="62156" y="10261"/>
                  </a:lnTo>
                  <a:lnTo>
                    <a:pt x="62156" y="10204"/>
                  </a:lnTo>
                  <a:lnTo>
                    <a:pt x="62133" y="10147"/>
                  </a:lnTo>
                  <a:lnTo>
                    <a:pt x="63578" y="9316"/>
                  </a:lnTo>
                  <a:lnTo>
                    <a:pt x="63578" y="9260"/>
                  </a:lnTo>
                  <a:lnTo>
                    <a:pt x="62111" y="10113"/>
                  </a:lnTo>
                  <a:lnTo>
                    <a:pt x="62065" y="10067"/>
                  </a:lnTo>
                  <a:lnTo>
                    <a:pt x="62020" y="10022"/>
                  </a:lnTo>
                  <a:lnTo>
                    <a:pt x="61963" y="9999"/>
                  </a:lnTo>
                  <a:lnTo>
                    <a:pt x="61826" y="9999"/>
                  </a:lnTo>
                  <a:lnTo>
                    <a:pt x="61769" y="10022"/>
                  </a:lnTo>
                  <a:lnTo>
                    <a:pt x="61712" y="10067"/>
                  </a:lnTo>
                  <a:lnTo>
                    <a:pt x="61667" y="10113"/>
                  </a:lnTo>
                  <a:lnTo>
                    <a:pt x="59710" y="8987"/>
                  </a:lnTo>
                  <a:lnTo>
                    <a:pt x="59733" y="8918"/>
                  </a:lnTo>
                  <a:lnTo>
                    <a:pt x="59722" y="8873"/>
                  </a:lnTo>
                  <a:lnTo>
                    <a:pt x="59710" y="8839"/>
                  </a:lnTo>
                  <a:lnTo>
                    <a:pt x="59676" y="8782"/>
                  </a:lnTo>
                  <a:lnTo>
                    <a:pt x="59619" y="8736"/>
                  </a:lnTo>
                  <a:lnTo>
                    <a:pt x="59585" y="8714"/>
                  </a:lnTo>
                  <a:lnTo>
                    <a:pt x="59540" y="8714"/>
                  </a:lnTo>
                  <a:lnTo>
                    <a:pt x="59540" y="6359"/>
                  </a:lnTo>
                  <a:lnTo>
                    <a:pt x="59585" y="6347"/>
                  </a:lnTo>
                  <a:lnTo>
                    <a:pt x="59619" y="6336"/>
                  </a:lnTo>
                  <a:lnTo>
                    <a:pt x="59676" y="6291"/>
                  </a:lnTo>
                  <a:lnTo>
                    <a:pt x="59710" y="6234"/>
                  </a:lnTo>
                  <a:lnTo>
                    <a:pt x="59722" y="6200"/>
                  </a:lnTo>
                  <a:lnTo>
                    <a:pt x="59722" y="6154"/>
                  </a:lnTo>
                  <a:lnTo>
                    <a:pt x="59722" y="6120"/>
                  </a:lnTo>
                  <a:lnTo>
                    <a:pt x="59710" y="6074"/>
                  </a:lnTo>
                  <a:lnTo>
                    <a:pt x="61701" y="4926"/>
                  </a:lnTo>
                  <a:lnTo>
                    <a:pt x="61735" y="4971"/>
                  </a:lnTo>
                  <a:lnTo>
                    <a:pt x="61781" y="5005"/>
                  </a:lnTo>
                  <a:lnTo>
                    <a:pt x="61838" y="5028"/>
                  </a:lnTo>
                  <a:lnTo>
                    <a:pt x="61951" y="5028"/>
                  </a:lnTo>
                  <a:lnTo>
                    <a:pt x="61997" y="5005"/>
                  </a:lnTo>
                  <a:lnTo>
                    <a:pt x="62042" y="4971"/>
                  </a:lnTo>
                  <a:lnTo>
                    <a:pt x="62077" y="4926"/>
                  </a:lnTo>
                  <a:lnTo>
                    <a:pt x="63578" y="5790"/>
                  </a:lnTo>
                  <a:lnTo>
                    <a:pt x="63578" y="5733"/>
                  </a:lnTo>
                  <a:lnTo>
                    <a:pt x="62099" y="4880"/>
                  </a:lnTo>
                  <a:lnTo>
                    <a:pt x="62111" y="4846"/>
                  </a:lnTo>
                  <a:lnTo>
                    <a:pt x="62111" y="4812"/>
                  </a:lnTo>
                  <a:lnTo>
                    <a:pt x="62111" y="4766"/>
                  </a:lnTo>
                  <a:lnTo>
                    <a:pt x="62099" y="4732"/>
                  </a:lnTo>
                  <a:lnTo>
                    <a:pt x="62077" y="4698"/>
                  </a:lnTo>
                  <a:lnTo>
                    <a:pt x="62054" y="4664"/>
                  </a:lnTo>
                  <a:lnTo>
                    <a:pt x="62031" y="4630"/>
                  </a:lnTo>
                  <a:lnTo>
                    <a:pt x="61997" y="4618"/>
                  </a:lnTo>
                  <a:lnTo>
                    <a:pt x="61951" y="4596"/>
                  </a:lnTo>
                  <a:lnTo>
                    <a:pt x="61917" y="4596"/>
                  </a:lnTo>
                  <a:lnTo>
                    <a:pt x="61917" y="2252"/>
                  </a:lnTo>
                  <a:lnTo>
                    <a:pt x="61951" y="2252"/>
                  </a:lnTo>
                  <a:lnTo>
                    <a:pt x="61986" y="2241"/>
                  </a:lnTo>
                  <a:lnTo>
                    <a:pt x="62042" y="2195"/>
                  </a:lnTo>
                  <a:lnTo>
                    <a:pt x="62088" y="2127"/>
                  </a:lnTo>
                  <a:lnTo>
                    <a:pt x="62099" y="2093"/>
                  </a:lnTo>
                  <a:lnTo>
                    <a:pt x="62099" y="2048"/>
                  </a:lnTo>
                  <a:lnTo>
                    <a:pt x="62088" y="2013"/>
                  </a:lnTo>
                  <a:lnTo>
                    <a:pt x="62077" y="1968"/>
                  </a:lnTo>
                  <a:lnTo>
                    <a:pt x="63578" y="1103"/>
                  </a:lnTo>
                  <a:lnTo>
                    <a:pt x="63578" y="1058"/>
                  </a:lnTo>
                  <a:lnTo>
                    <a:pt x="62054" y="1934"/>
                  </a:lnTo>
                  <a:lnTo>
                    <a:pt x="62020" y="1900"/>
                  </a:lnTo>
                  <a:lnTo>
                    <a:pt x="61986" y="1866"/>
                  </a:lnTo>
                  <a:lnTo>
                    <a:pt x="61940" y="1854"/>
                  </a:lnTo>
                  <a:lnTo>
                    <a:pt x="61895" y="1843"/>
                  </a:lnTo>
                  <a:lnTo>
                    <a:pt x="61838" y="1854"/>
                  </a:lnTo>
                  <a:lnTo>
                    <a:pt x="61792" y="1866"/>
                  </a:lnTo>
                  <a:lnTo>
                    <a:pt x="61758" y="1900"/>
                  </a:lnTo>
                  <a:lnTo>
                    <a:pt x="61724" y="1934"/>
                  </a:lnTo>
                  <a:lnTo>
                    <a:pt x="59745" y="785"/>
                  </a:lnTo>
                  <a:lnTo>
                    <a:pt x="59756" y="751"/>
                  </a:lnTo>
                  <a:lnTo>
                    <a:pt x="59756" y="705"/>
                  </a:lnTo>
                  <a:lnTo>
                    <a:pt x="59756" y="660"/>
                  </a:lnTo>
                  <a:lnTo>
                    <a:pt x="59745" y="614"/>
                  </a:lnTo>
                  <a:lnTo>
                    <a:pt x="59722" y="580"/>
                  </a:lnTo>
                  <a:lnTo>
                    <a:pt x="59699" y="546"/>
                  </a:lnTo>
                  <a:lnTo>
                    <a:pt x="59665" y="512"/>
                  </a:lnTo>
                  <a:lnTo>
                    <a:pt x="59631" y="489"/>
                  </a:lnTo>
                  <a:lnTo>
                    <a:pt x="59585" y="478"/>
                  </a:lnTo>
                  <a:lnTo>
                    <a:pt x="59540" y="466"/>
                  </a:lnTo>
                  <a:lnTo>
                    <a:pt x="59540" y="0"/>
                  </a:lnTo>
                  <a:lnTo>
                    <a:pt x="59494" y="0"/>
                  </a:lnTo>
                  <a:lnTo>
                    <a:pt x="59494" y="466"/>
                  </a:lnTo>
                  <a:lnTo>
                    <a:pt x="59449" y="478"/>
                  </a:lnTo>
                  <a:lnTo>
                    <a:pt x="59415" y="489"/>
                  </a:lnTo>
                  <a:lnTo>
                    <a:pt x="59381" y="512"/>
                  </a:lnTo>
                  <a:lnTo>
                    <a:pt x="59346" y="546"/>
                  </a:lnTo>
                  <a:lnTo>
                    <a:pt x="59324" y="580"/>
                  </a:lnTo>
                  <a:lnTo>
                    <a:pt x="59301" y="614"/>
                  </a:lnTo>
                  <a:lnTo>
                    <a:pt x="59290" y="660"/>
                  </a:lnTo>
                  <a:lnTo>
                    <a:pt x="59278" y="705"/>
                  </a:lnTo>
                  <a:lnTo>
                    <a:pt x="59290" y="751"/>
                  </a:lnTo>
                  <a:lnTo>
                    <a:pt x="59301" y="796"/>
                  </a:lnTo>
                  <a:lnTo>
                    <a:pt x="59324" y="842"/>
                  </a:lnTo>
                  <a:lnTo>
                    <a:pt x="59358" y="876"/>
                  </a:lnTo>
                  <a:lnTo>
                    <a:pt x="59392" y="899"/>
                  </a:lnTo>
                  <a:lnTo>
                    <a:pt x="59426" y="921"/>
                  </a:lnTo>
                  <a:lnTo>
                    <a:pt x="59472" y="944"/>
                  </a:lnTo>
                  <a:lnTo>
                    <a:pt x="59517" y="944"/>
                  </a:lnTo>
                  <a:lnTo>
                    <a:pt x="59585" y="933"/>
                  </a:lnTo>
                  <a:lnTo>
                    <a:pt x="59642" y="910"/>
                  </a:lnTo>
                  <a:lnTo>
                    <a:pt x="59688" y="876"/>
                  </a:lnTo>
                  <a:lnTo>
                    <a:pt x="59722" y="830"/>
                  </a:lnTo>
                  <a:lnTo>
                    <a:pt x="61701" y="1968"/>
                  </a:lnTo>
                  <a:lnTo>
                    <a:pt x="61690" y="2013"/>
                  </a:lnTo>
                  <a:lnTo>
                    <a:pt x="61690" y="2048"/>
                  </a:lnTo>
                  <a:lnTo>
                    <a:pt x="61690" y="2093"/>
                  </a:lnTo>
                  <a:lnTo>
                    <a:pt x="61701" y="2127"/>
                  </a:lnTo>
                  <a:lnTo>
                    <a:pt x="61735" y="2195"/>
                  </a:lnTo>
                  <a:lnTo>
                    <a:pt x="61792" y="2241"/>
                  </a:lnTo>
                  <a:lnTo>
                    <a:pt x="61826" y="2252"/>
                  </a:lnTo>
                  <a:lnTo>
                    <a:pt x="61872" y="2252"/>
                  </a:lnTo>
                  <a:lnTo>
                    <a:pt x="61872" y="4596"/>
                  </a:lnTo>
                  <a:lnTo>
                    <a:pt x="61826" y="4596"/>
                  </a:lnTo>
                  <a:lnTo>
                    <a:pt x="61792" y="4618"/>
                  </a:lnTo>
                  <a:lnTo>
                    <a:pt x="61758" y="4641"/>
                  </a:lnTo>
                  <a:lnTo>
                    <a:pt x="61724" y="4664"/>
                  </a:lnTo>
                  <a:lnTo>
                    <a:pt x="61701" y="4698"/>
                  </a:lnTo>
                  <a:lnTo>
                    <a:pt x="61690" y="4732"/>
                  </a:lnTo>
                  <a:lnTo>
                    <a:pt x="61678" y="4766"/>
                  </a:lnTo>
                  <a:lnTo>
                    <a:pt x="61667" y="4812"/>
                  </a:lnTo>
                  <a:lnTo>
                    <a:pt x="61678" y="4846"/>
                  </a:lnTo>
                  <a:lnTo>
                    <a:pt x="61678" y="4880"/>
                  </a:lnTo>
                  <a:lnTo>
                    <a:pt x="59688" y="6040"/>
                  </a:lnTo>
                  <a:lnTo>
                    <a:pt x="59654" y="6006"/>
                  </a:lnTo>
                  <a:lnTo>
                    <a:pt x="59619" y="5972"/>
                  </a:lnTo>
                  <a:lnTo>
                    <a:pt x="59574" y="5961"/>
                  </a:lnTo>
                  <a:lnTo>
                    <a:pt x="59517" y="5949"/>
                  </a:lnTo>
                  <a:lnTo>
                    <a:pt x="59472" y="5961"/>
                  </a:lnTo>
                  <a:lnTo>
                    <a:pt x="59426" y="5972"/>
                  </a:lnTo>
                  <a:lnTo>
                    <a:pt x="59392" y="6006"/>
                  </a:lnTo>
                  <a:lnTo>
                    <a:pt x="59358" y="6040"/>
                  </a:lnTo>
                  <a:lnTo>
                    <a:pt x="57367" y="4891"/>
                  </a:lnTo>
                  <a:lnTo>
                    <a:pt x="57378" y="4846"/>
                  </a:lnTo>
                  <a:lnTo>
                    <a:pt x="57378" y="4812"/>
                  </a:lnTo>
                  <a:lnTo>
                    <a:pt x="57378" y="4766"/>
                  </a:lnTo>
                  <a:lnTo>
                    <a:pt x="57356" y="4721"/>
                  </a:lnTo>
                  <a:lnTo>
                    <a:pt x="57344" y="4687"/>
                  </a:lnTo>
                  <a:lnTo>
                    <a:pt x="57310" y="4653"/>
                  </a:lnTo>
                  <a:lnTo>
                    <a:pt x="57276" y="4618"/>
                  </a:lnTo>
                  <a:lnTo>
                    <a:pt x="57242" y="4607"/>
                  </a:lnTo>
                  <a:lnTo>
                    <a:pt x="57196" y="4584"/>
                  </a:lnTo>
                  <a:lnTo>
                    <a:pt x="57105" y="4584"/>
                  </a:lnTo>
                  <a:lnTo>
                    <a:pt x="57060" y="4607"/>
                  </a:lnTo>
                  <a:lnTo>
                    <a:pt x="57026" y="4618"/>
                  </a:lnTo>
                  <a:lnTo>
                    <a:pt x="56992" y="4653"/>
                  </a:lnTo>
                  <a:lnTo>
                    <a:pt x="56969" y="4687"/>
                  </a:lnTo>
                  <a:lnTo>
                    <a:pt x="56946" y="4721"/>
                  </a:lnTo>
                  <a:lnTo>
                    <a:pt x="56935" y="4766"/>
                  </a:lnTo>
                  <a:lnTo>
                    <a:pt x="56923" y="4812"/>
                  </a:lnTo>
                  <a:lnTo>
                    <a:pt x="56923" y="4846"/>
                  </a:lnTo>
                  <a:lnTo>
                    <a:pt x="56935" y="4891"/>
                  </a:lnTo>
                  <a:lnTo>
                    <a:pt x="54978" y="6018"/>
                  </a:lnTo>
                  <a:lnTo>
                    <a:pt x="54944" y="5972"/>
                  </a:lnTo>
                  <a:lnTo>
                    <a:pt x="54899" y="5938"/>
                  </a:lnTo>
                  <a:lnTo>
                    <a:pt x="54842" y="5915"/>
                  </a:lnTo>
                  <a:lnTo>
                    <a:pt x="54728" y="5915"/>
                  </a:lnTo>
                  <a:lnTo>
                    <a:pt x="54682" y="5927"/>
                  </a:lnTo>
                  <a:lnTo>
                    <a:pt x="54648" y="5949"/>
                  </a:lnTo>
                  <a:lnTo>
                    <a:pt x="54603" y="5983"/>
                  </a:lnTo>
                  <a:lnTo>
                    <a:pt x="54580" y="6018"/>
                  </a:lnTo>
                  <a:lnTo>
                    <a:pt x="54557" y="6063"/>
                  </a:lnTo>
                  <a:lnTo>
                    <a:pt x="54546" y="6109"/>
                  </a:lnTo>
                  <a:lnTo>
                    <a:pt x="54535" y="6154"/>
                  </a:lnTo>
                  <a:lnTo>
                    <a:pt x="54546" y="6200"/>
                  </a:lnTo>
                  <a:lnTo>
                    <a:pt x="54557" y="6245"/>
                  </a:lnTo>
                  <a:lnTo>
                    <a:pt x="54569" y="6291"/>
                  </a:lnTo>
                  <a:lnTo>
                    <a:pt x="54603" y="6325"/>
                  </a:lnTo>
                  <a:lnTo>
                    <a:pt x="54637" y="6347"/>
                  </a:lnTo>
                  <a:lnTo>
                    <a:pt x="54671" y="6370"/>
                  </a:lnTo>
                  <a:lnTo>
                    <a:pt x="54717" y="6393"/>
                  </a:lnTo>
                  <a:lnTo>
                    <a:pt x="54762" y="6404"/>
                  </a:lnTo>
                  <a:lnTo>
                    <a:pt x="54762" y="8657"/>
                  </a:lnTo>
                  <a:lnTo>
                    <a:pt x="54705" y="8668"/>
                  </a:lnTo>
                  <a:lnTo>
                    <a:pt x="54671" y="8691"/>
                  </a:lnTo>
                  <a:lnTo>
                    <a:pt x="54626" y="8714"/>
                  </a:lnTo>
                  <a:lnTo>
                    <a:pt x="54591" y="8748"/>
                  </a:lnTo>
                  <a:lnTo>
                    <a:pt x="54569" y="8782"/>
                  </a:lnTo>
                  <a:lnTo>
                    <a:pt x="54546" y="8816"/>
                  </a:lnTo>
                  <a:lnTo>
                    <a:pt x="54535" y="8861"/>
                  </a:lnTo>
                  <a:lnTo>
                    <a:pt x="54523" y="8918"/>
                  </a:lnTo>
                  <a:lnTo>
                    <a:pt x="54535" y="8964"/>
                  </a:lnTo>
                  <a:lnTo>
                    <a:pt x="54546" y="9009"/>
                  </a:lnTo>
                  <a:lnTo>
                    <a:pt x="52567" y="10147"/>
                  </a:lnTo>
                  <a:lnTo>
                    <a:pt x="52533" y="10113"/>
                  </a:lnTo>
                  <a:lnTo>
                    <a:pt x="52498" y="10090"/>
                  </a:lnTo>
                  <a:lnTo>
                    <a:pt x="52453" y="10079"/>
                  </a:lnTo>
                  <a:lnTo>
                    <a:pt x="52407" y="10067"/>
                  </a:lnTo>
                  <a:lnTo>
                    <a:pt x="52373" y="10079"/>
                  </a:lnTo>
                  <a:lnTo>
                    <a:pt x="52339" y="10090"/>
                  </a:lnTo>
                  <a:lnTo>
                    <a:pt x="52305" y="10101"/>
                  </a:lnTo>
                  <a:lnTo>
                    <a:pt x="52271" y="10124"/>
                  </a:lnTo>
                  <a:lnTo>
                    <a:pt x="52248" y="10158"/>
                  </a:lnTo>
                  <a:lnTo>
                    <a:pt x="52237" y="10192"/>
                  </a:lnTo>
                  <a:lnTo>
                    <a:pt x="52225" y="10226"/>
                  </a:lnTo>
                  <a:lnTo>
                    <a:pt x="52214" y="10261"/>
                  </a:lnTo>
                  <a:lnTo>
                    <a:pt x="52225" y="10329"/>
                  </a:lnTo>
                  <a:lnTo>
                    <a:pt x="52271" y="10386"/>
                  </a:lnTo>
                  <a:lnTo>
                    <a:pt x="52316" y="10431"/>
                  </a:lnTo>
                  <a:lnTo>
                    <a:pt x="52385" y="10454"/>
                  </a:lnTo>
                  <a:lnTo>
                    <a:pt x="52385" y="12786"/>
                  </a:lnTo>
                  <a:lnTo>
                    <a:pt x="52339" y="12797"/>
                  </a:lnTo>
                  <a:lnTo>
                    <a:pt x="52305" y="12809"/>
                  </a:lnTo>
                  <a:lnTo>
                    <a:pt x="52271" y="12831"/>
                  </a:lnTo>
                  <a:lnTo>
                    <a:pt x="52237" y="12866"/>
                  </a:lnTo>
                  <a:lnTo>
                    <a:pt x="52214" y="12900"/>
                  </a:lnTo>
                  <a:lnTo>
                    <a:pt x="52191" y="12934"/>
                  </a:lnTo>
                  <a:lnTo>
                    <a:pt x="52180" y="12979"/>
                  </a:lnTo>
                  <a:lnTo>
                    <a:pt x="52169" y="13025"/>
                  </a:lnTo>
                  <a:lnTo>
                    <a:pt x="52180" y="13059"/>
                  </a:lnTo>
                  <a:lnTo>
                    <a:pt x="52191" y="13104"/>
                  </a:lnTo>
                  <a:lnTo>
                    <a:pt x="50178" y="14265"/>
                  </a:lnTo>
                  <a:lnTo>
                    <a:pt x="50155" y="14242"/>
                  </a:lnTo>
                  <a:lnTo>
                    <a:pt x="50121" y="14219"/>
                  </a:lnTo>
                  <a:lnTo>
                    <a:pt x="50087" y="14196"/>
                  </a:lnTo>
                  <a:lnTo>
                    <a:pt x="49996" y="14196"/>
                  </a:lnTo>
                  <a:lnTo>
                    <a:pt x="49962" y="14219"/>
                  </a:lnTo>
                  <a:lnTo>
                    <a:pt x="49928" y="14242"/>
                  </a:lnTo>
                  <a:lnTo>
                    <a:pt x="49905" y="14265"/>
                  </a:lnTo>
                  <a:lnTo>
                    <a:pt x="47846" y="13082"/>
                  </a:lnTo>
                  <a:lnTo>
                    <a:pt x="47857" y="13025"/>
                  </a:lnTo>
                  <a:lnTo>
                    <a:pt x="47835" y="12957"/>
                  </a:lnTo>
                  <a:lnTo>
                    <a:pt x="47800" y="12900"/>
                  </a:lnTo>
                  <a:lnTo>
                    <a:pt x="47755" y="12866"/>
                  </a:lnTo>
                  <a:lnTo>
                    <a:pt x="47687" y="12843"/>
                  </a:lnTo>
                  <a:lnTo>
                    <a:pt x="47687" y="10534"/>
                  </a:lnTo>
                  <a:lnTo>
                    <a:pt x="47744" y="10522"/>
                  </a:lnTo>
                  <a:lnTo>
                    <a:pt x="47789" y="10499"/>
                  </a:lnTo>
                  <a:lnTo>
                    <a:pt x="47835" y="10477"/>
                  </a:lnTo>
                  <a:lnTo>
                    <a:pt x="47869" y="10443"/>
                  </a:lnTo>
                  <a:lnTo>
                    <a:pt x="47891" y="10408"/>
                  </a:lnTo>
                  <a:lnTo>
                    <a:pt x="47914" y="10363"/>
                  </a:lnTo>
                  <a:lnTo>
                    <a:pt x="47937" y="10317"/>
                  </a:lnTo>
                  <a:lnTo>
                    <a:pt x="47937" y="10261"/>
                  </a:lnTo>
                  <a:lnTo>
                    <a:pt x="47926" y="10204"/>
                  </a:lnTo>
                  <a:lnTo>
                    <a:pt x="47914" y="10147"/>
                  </a:lnTo>
                  <a:lnTo>
                    <a:pt x="49837" y="9043"/>
                  </a:lnTo>
                  <a:lnTo>
                    <a:pt x="49871" y="9089"/>
                  </a:lnTo>
                  <a:lnTo>
                    <a:pt x="49916" y="9123"/>
                  </a:lnTo>
                  <a:lnTo>
                    <a:pt x="49973" y="9157"/>
                  </a:lnTo>
                  <a:lnTo>
                    <a:pt x="50087" y="9157"/>
                  </a:lnTo>
                  <a:lnTo>
                    <a:pt x="50132" y="9146"/>
                  </a:lnTo>
                  <a:lnTo>
                    <a:pt x="50178" y="9123"/>
                  </a:lnTo>
                  <a:lnTo>
                    <a:pt x="50212" y="9089"/>
                  </a:lnTo>
                  <a:lnTo>
                    <a:pt x="50246" y="9055"/>
                  </a:lnTo>
                  <a:lnTo>
                    <a:pt x="50269" y="9009"/>
                  </a:lnTo>
                  <a:lnTo>
                    <a:pt x="50280" y="8964"/>
                  </a:lnTo>
                  <a:lnTo>
                    <a:pt x="50292" y="8918"/>
                  </a:lnTo>
                  <a:lnTo>
                    <a:pt x="50280" y="8873"/>
                  </a:lnTo>
                  <a:lnTo>
                    <a:pt x="50269" y="8827"/>
                  </a:lnTo>
                  <a:lnTo>
                    <a:pt x="50246" y="8782"/>
                  </a:lnTo>
                  <a:lnTo>
                    <a:pt x="50223" y="8748"/>
                  </a:lnTo>
                  <a:lnTo>
                    <a:pt x="50189" y="8714"/>
                  </a:lnTo>
                  <a:lnTo>
                    <a:pt x="50155" y="8691"/>
                  </a:lnTo>
                  <a:lnTo>
                    <a:pt x="50110" y="8679"/>
                  </a:lnTo>
                  <a:lnTo>
                    <a:pt x="50064" y="8668"/>
                  </a:lnTo>
                  <a:lnTo>
                    <a:pt x="50064" y="6336"/>
                  </a:lnTo>
                  <a:lnTo>
                    <a:pt x="50121" y="6313"/>
                  </a:lnTo>
                  <a:lnTo>
                    <a:pt x="50178" y="6279"/>
                  </a:lnTo>
                  <a:lnTo>
                    <a:pt x="50212" y="6222"/>
                  </a:lnTo>
                  <a:lnTo>
                    <a:pt x="50223" y="6154"/>
                  </a:lnTo>
                  <a:lnTo>
                    <a:pt x="50212" y="6120"/>
                  </a:lnTo>
                  <a:lnTo>
                    <a:pt x="50201" y="6086"/>
                  </a:lnTo>
                  <a:lnTo>
                    <a:pt x="50166" y="6029"/>
                  </a:lnTo>
                  <a:lnTo>
                    <a:pt x="50110" y="5995"/>
                  </a:lnTo>
                  <a:lnTo>
                    <a:pt x="50075" y="5983"/>
                  </a:lnTo>
                  <a:lnTo>
                    <a:pt x="49996" y="5983"/>
                  </a:lnTo>
                  <a:lnTo>
                    <a:pt x="49962" y="5995"/>
                  </a:lnTo>
                  <a:lnTo>
                    <a:pt x="49928" y="6018"/>
                  </a:lnTo>
                  <a:lnTo>
                    <a:pt x="49905" y="6052"/>
                  </a:lnTo>
                  <a:lnTo>
                    <a:pt x="47903" y="4903"/>
                  </a:lnTo>
                  <a:lnTo>
                    <a:pt x="47914" y="4857"/>
                  </a:lnTo>
                  <a:lnTo>
                    <a:pt x="47914" y="4812"/>
                  </a:lnTo>
                  <a:lnTo>
                    <a:pt x="47914" y="4766"/>
                  </a:lnTo>
                  <a:lnTo>
                    <a:pt x="47903" y="4721"/>
                  </a:lnTo>
                  <a:lnTo>
                    <a:pt x="47880" y="4675"/>
                  </a:lnTo>
                  <a:lnTo>
                    <a:pt x="47846" y="4641"/>
                  </a:lnTo>
                  <a:lnTo>
                    <a:pt x="47823" y="4618"/>
                  </a:lnTo>
                  <a:lnTo>
                    <a:pt x="47778" y="4596"/>
                  </a:lnTo>
                  <a:lnTo>
                    <a:pt x="47732" y="4573"/>
                  </a:lnTo>
                  <a:lnTo>
                    <a:pt x="47687" y="4573"/>
                  </a:lnTo>
                  <a:lnTo>
                    <a:pt x="47687" y="2275"/>
                  </a:lnTo>
                  <a:lnTo>
                    <a:pt x="47732" y="2275"/>
                  </a:lnTo>
                  <a:lnTo>
                    <a:pt x="47778" y="2252"/>
                  </a:lnTo>
                  <a:lnTo>
                    <a:pt x="47812" y="2230"/>
                  </a:lnTo>
                  <a:lnTo>
                    <a:pt x="47835" y="2207"/>
                  </a:lnTo>
                  <a:lnTo>
                    <a:pt x="47869" y="2173"/>
                  </a:lnTo>
                  <a:lnTo>
                    <a:pt x="47880" y="2139"/>
                  </a:lnTo>
                  <a:lnTo>
                    <a:pt x="47891" y="2093"/>
                  </a:lnTo>
                  <a:lnTo>
                    <a:pt x="47903" y="2048"/>
                  </a:lnTo>
                  <a:lnTo>
                    <a:pt x="47891" y="2002"/>
                  </a:lnTo>
                  <a:lnTo>
                    <a:pt x="47880" y="1968"/>
                  </a:lnTo>
                  <a:lnTo>
                    <a:pt x="47857" y="1922"/>
                  </a:lnTo>
                  <a:lnTo>
                    <a:pt x="47835" y="1888"/>
                  </a:lnTo>
                  <a:lnTo>
                    <a:pt x="47800" y="1866"/>
                  </a:lnTo>
                  <a:lnTo>
                    <a:pt x="47755" y="1843"/>
                  </a:lnTo>
                  <a:lnTo>
                    <a:pt x="47721" y="1831"/>
                  </a:lnTo>
                  <a:lnTo>
                    <a:pt x="47618" y="1831"/>
                  </a:lnTo>
                  <a:lnTo>
                    <a:pt x="47562" y="1854"/>
                  </a:lnTo>
                  <a:lnTo>
                    <a:pt x="47527" y="1888"/>
                  </a:lnTo>
                  <a:lnTo>
                    <a:pt x="47482" y="1922"/>
                  </a:lnTo>
                  <a:lnTo>
                    <a:pt x="45537" y="796"/>
                  </a:lnTo>
                  <a:lnTo>
                    <a:pt x="45548" y="751"/>
                  </a:lnTo>
                  <a:lnTo>
                    <a:pt x="45559" y="705"/>
                  </a:lnTo>
                  <a:lnTo>
                    <a:pt x="45548" y="660"/>
                  </a:lnTo>
                  <a:lnTo>
                    <a:pt x="45537" y="614"/>
                  </a:lnTo>
                  <a:lnTo>
                    <a:pt x="45514" y="569"/>
                  </a:lnTo>
                  <a:lnTo>
                    <a:pt x="45491" y="535"/>
                  </a:lnTo>
                  <a:lnTo>
                    <a:pt x="45457" y="501"/>
                  </a:lnTo>
                  <a:lnTo>
                    <a:pt x="45412" y="478"/>
                  </a:lnTo>
                  <a:lnTo>
                    <a:pt x="45366" y="455"/>
                  </a:lnTo>
                  <a:lnTo>
                    <a:pt x="45321" y="455"/>
                  </a:lnTo>
                  <a:lnTo>
                    <a:pt x="45321" y="0"/>
                  </a:lnTo>
                  <a:lnTo>
                    <a:pt x="45275" y="0"/>
                  </a:lnTo>
                  <a:lnTo>
                    <a:pt x="45275" y="455"/>
                  </a:lnTo>
                  <a:lnTo>
                    <a:pt x="45230" y="466"/>
                  </a:lnTo>
                  <a:lnTo>
                    <a:pt x="45184" y="478"/>
                  </a:lnTo>
                  <a:lnTo>
                    <a:pt x="45150" y="501"/>
                  </a:lnTo>
                  <a:lnTo>
                    <a:pt x="45116" y="535"/>
                  </a:lnTo>
                  <a:lnTo>
                    <a:pt x="45082" y="569"/>
                  </a:lnTo>
                  <a:lnTo>
                    <a:pt x="45070" y="614"/>
                  </a:lnTo>
                  <a:lnTo>
                    <a:pt x="45048" y="660"/>
                  </a:lnTo>
                  <a:lnTo>
                    <a:pt x="45048" y="705"/>
                  </a:lnTo>
                  <a:lnTo>
                    <a:pt x="45048" y="751"/>
                  </a:lnTo>
                  <a:lnTo>
                    <a:pt x="45059" y="796"/>
                  </a:lnTo>
                  <a:lnTo>
                    <a:pt x="43114" y="1922"/>
                  </a:lnTo>
                  <a:lnTo>
                    <a:pt x="43080" y="1877"/>
                  </a:lnTo>
                  <a:lnTo>
                    <a:pt x="43034" y="1854"/>
                  </a:lnTo>
                  <a:lnTo>
                    <a:pt x="42989" y="1831"/>
                  </a:lnTo>
                  <a:lnTo>
                    <a:pt x="42875" y="1831"/>
                  </a:lnTo>
                  <a:lnTo>
                    <a:pt x="42829" y="1854"/>
                  </a:lnTo>
                  <a:lnTo>
                    <a:pt x="42784" y="1888"/>
                  </a:lnTo>
                  <a:lnTo>
                    <a:pt x="42750" y="1922"/>
                  </a:lnTo>
                  <a:lnTo>
                    <a:pt x="40748" y="774"/>
                  </a:lnTo>
                  <a:lnTo>
                    <a:pt x="40759" y="705"/>
                  </a:lnTo>
                  <a:lnTo>
                    <a:pt x="40759" y="671"/>
                  </a:lnTo>
                  <a:lnTo>
                    <a:pt x="40748" y="626"/>
                  </a:lnTo>
                  <a:lnTo>
                    <a:pt x="40714" y="569"/>
                  </a:lnTo>
                  <a:lnTo>
                    <a:pt x="40657" y="523"/>
                  </a:lnTo>
                  <a:lnTo>
                    <a:pt x="40611" y="512"/>
                  </a:lnTo>
                  <a:lnTo>
                    <a:pt x="40577" y="501"/>
                  </a:lnTo>
                  <a:lnTo>
                    <a:pt x="40577" y="0"/>
                  </a:lnTo>
                  <a:lnTo>
                    <a:pt x="40532" y="0"/>
                  </a:lnTo>
                  <a:lnTo>
                    <a:pt x="40532" y="512"/>
                  </a:lnTo>
                  <a:lnTo>
                    <a:pt x="40463" y="535"/>
                  </a:lnTo>
                  <a:lnTo>
                    <a:pt x="40406" y="569"/>
                  </a:lnTo>
                  <a:lnTo>
                    <a:pt x="40372" y="637"/>
                  </a:lnTo>
                  <a:lnTo>
                    <a:pt x="40361" y="671"/>
                  </a:lnTo>
                  <a:lnTo>
                    <a:pt x="40361" y="705"/>
                  </a:lnTo>
                  <a:lnTo>
                    <a:pt x="40372" y="762"/>
                  </a:lnTo>
                  <a:lnTo>
                    <a:pt x="38382" y="1911"/>
                  </a:lnTo>
                  <a:lnTo>
                    <a:pt x="38347" y="1877"/>
                  </a:lnTo>
                  <a:lnTo>
                    <a:pt x="38302" y="1843"/>
                  </a:lnTo>
                  <a:lnTo>
                    <a:pt x="38245" y="1820"/>
                  </a:lnTo>
                  <a:lnTo>
                    <a:pt x="38131" y="1820"/>
                  </a:lnTo>
                  <a:lnTo>
                    <a:pt x="38086" y="1843"/>
                  </a:lnTo>
                  <a:lnTo>
                    <a:pt x="38029" y="1877"/>
                  </a:lnTo>
                  <a:lnTo>
                    <a:pt x="37995" y="1922"/>
                  </a:lnTo>
                  <a:lnTo>
                    <a:pt x="36004" y="762"/>
                  </a:lnTo>
                  <a:lnTo>
                    <a:pt x="36015" y="705"/>
                  </a:lnTo>
                  <a:lnTo>
                    <a:pt x="36004" y="671"/>
                  </a:lnTo>
                  <a:lnTo>
                    <a:pt x="36004" y="637"/>
                  </a:lnTo>
                  <a:lnTo>
                    <a:pt x="35959" y="580"/>
                  </a:lnTo>
                  <a:lnTo>
                    <a:pt x="35902" y="535"/>
                  </a:lnTo>
                  <a:lnTo>
                    <a:pt x="35833" y="512"/>
                  </a:lnTo>
                  <a:lnTo>
                    <a:pt x="35833" y="0"/>
                  </a:lnTo>
                  <a:close/>
                </a:path>
              </a:pathLst>
            </a:custGeom>
            <a:gradFill>
              <a:gsLst>
                <a:gs pos="0">
                  <a:schemeClr val="dk1">
                    <a:alpha val="45250"/>
                  </a:schemeClr>
                </a:gs>
                <a:gs pos="9000">
                  <a:schemeClr val="dk1">
                    <a:alpha val="45250"/>
                  </a:schemeClr>
                </a:gs>
                <a:gs pos="42000">
                  <a:srgbClr val="FFFFFF">
                    <a:alpha val="32549"/>
                    <a:alpha val="45250"/>
                  </a:srgbClr>
                </a:gs>
                <a:gs pos="100000">
                  <a:srgbClr val="FFFFFF">
                    <a:alpha val="10980"/>
                    <a:alpha val="45250"/>
                  </a:srgbClr>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txBox="1">
            <a:spLocks noGrp="1"/>
          </p:cNvSpPr>
          <p:nvPr>
            <p:ph type="ctrTitle"/>
          </p:nvPr>
        </p:nvSpPr>
        <p:spPr>
          <a:xfrm>
            <a:off x="1823925" y="1991825"/>
            <a:ext cx="6634200" cy="1159800"/>
          </a:xfrm>
          <a:prstGeom prst="rect">
            <a:avLst/>
          </a:prstGeom>
        </p:spPr>
        <p:txBody>
          <a:bodyPr spcFirstLastPara="1" wrap="square" lIns="0" tIns="0" rIns="0" bIns="0" anchor="ctr" anchorCtr="0">
            <a:noAutofit/>
          </a:bodyPr>
          <a:lstStyle>
            <a:lvl1pPr lvl="0" rtl="0">
              <a:spcBef>
                <a:spcPts val="0"/>
              </a:spcBef>
              <a:spcAft>
                <a:spcPts val="0"/>
              </a:spcAft>
              <a:buSzPts val="5400"/>
              <a:buNone/>
              <a:defRPr sz="54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a:endParaRPr/>
          </a:p>
        </p:txBody>
      </p:sp>
      <p:grpSp>
        <p:nvGrpSpPr>
          <p:cNvPr id="22" name="Google Shape;22;p2"/>
          <p:cNvGrpSpPr/>
          <p:nvPr/>
        </p:nvGrpSpPr>
        <p:grpSpPr>
          <a:xfrm>
            <a:off x="0" y="1872550"/>
            <a:ext cx="1615075" cy="1398164"/>
            <a:chOff x="375912" y="847485"/>
            <a:chExt cx="405788" cy="351315"/>
          </a:xfrm>
        </p:grpSpPr>
        <p:sp>
          <p:nvSpPr>
            <p:cNvPr id="23" name="Google Shape;23;p2"/>
            <p:cNvSpPr/>
            <p:nvPr/>
          </p:nvSpPr>
          <p:spPr>
            <a:xfrm>
              <a:off x="375912" y="847485"/>
              <a:ext cx="2565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357188"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8"/>
        <p:cNvGrpSpPr/>
        <p:nvPr/>
      </p:nvGrpSpPr>
      <p:grpSpPr>
        <a:xfrm>
          <a:off x="0" y="0"/>
          <a:ext cx="0" cy="0"/>
          <a:chOff x="0" y="0"/>
          <a:chExt cx="0" cy="0"/>
        </a:xfrm>
      </p:grpSpPr>
      <p:grpSp>
        <p:nvGrpSpPr>
          <p:cNvPr id="69" name="Google Shape;69;p5"/>
          <p:cNvGrpSpPr/>
          <p:nvPr/>
        </p:nvGrpSpPr>
        <p:grpSpPr>
          <a:xfrm>
            <a:off x="0" y="0"/>
            <a:ext cx="9144036" cy="5143497"/>
            <a:chOff x="0" y="0"/>
            <a:chExt cx="9144036" cy="5143497"/>
          </a:xfrm>
        </p:grpSpPr>
        <p:sp>
          <p:nvSpPr>
            <p:cNvPr id="70" name="Google Shape;70;p5"/>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0" y="3342092"/>
              <a:ext cx="1751464" cy="1801389"/>
            </a:xfrm>
            <a:custGeom>
              <a:avLst/>
              <a:gdLst/>
              <a:ahLst/>
              <a:cxnLst/>
              <a:rect l="l" t="t" r="r" b="b"/>
              <a:pathLst>
                <a:path w="16734" h="17211" extrusionOk="0">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947836" y="4206425"/>
              <a:ext cx="794198" cy="937066"/>
            </a:xfrm>
            <a:custGeom>
              <a:avLst/>
              <a:gdLst/>
              <a:ahLst/>
              <a:cxnLst/>
              <a:rect l="l" t="t" r="r" b="b"/>
              <a:pathLst>
                <a:path w="7588" h="8953" extrusionOk="0">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1065501" y="0"/>
              <a:ext cx="543107" cy="335870"/>
            </a:xfrm>
            <a:custGeom>
              <a:avLst/>
              <a:gdLst/>
              <a:ahLst/>
              <a:cxnLst/>
              <a:rect l="l" t="t" r="r" b="b"/>
              <a:pathLst>
                <a:path w="5189" h="3209" extrusionOk="0">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0" y="0"/>
              <a:ext cx="2102615" cy="1626494"/>
            </a:xfrm>
            <a:custGeom>
              <a:avLst/>
              <a:gdLst/>
              <a:ahLst/>
              <a:cxnLst/>
              <a:rect l="l" t="t" r="r" b="b"/>
              <a:pathLst>
                <a:path w="20089" h="15540" extrusionOk="0">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0" y="1440624"/>
              <a:ext cx="1108507" cy="1470543"/>
            </a:xfrm>
            <a:custGeom>
              <a:avLst/>
              <a:gdLst/>
              <a:ahLst/>
              <a:cxnLst/>
              <a:rect l="l" t="t" r="r" b="b"/>
              <a:pathLst>
                <a:path w="10591" h="14050" extrusionOk="0">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5"/>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txBox="1">
            <a:spLocks noGrp="1"/>
          </p:cNvSpPr>
          <p:nvPr>
            <p:ph type="title"/>
          </p:nvPr>
        </p:nvSpPr>
        <p:spPr>
          <a:xfrm>
            <a:off x="1207850" y="855506"/>
            <a:ext cx="6728400" cy="351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3" name="Google Shape;83;p5"/>
          <p:cNvSpPr txBox="1">
            <a:spLocks noGrp="1"/>
          </p:cNvSpPr>
          <p:nvPr>
            <p:ph type="body" idx="1"/>
          </p:nvPr>
        </p:nvSpPr>
        <p:spPr>
          <a:xfrm>
            <a:off x="1207850" y="1430148"/>
            <a:ext cx="6728400" cy="30339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a:lvl1pPr>
            <a:lvl2pPr marL="914400" lvl="1" indent="-342900" rtl="0">
              <a:spcBef>
                <a:spcPts val="600"/>
              </a:spcBef>
              <a:spcAft>
                <a:spcPts val="0"/>
              </a:spcAft>
              <a:buSzPts val="1800"/>
              <a:buChar char="⬦"/>
              <a:defRPr/>
            </a:lvl2pPr>
            <a:lvl3pPr marL="1371600" lvl="2" indent="-381000" rtl="0">
              <a:spcBef>
                <a:spcPts val="600"/>
              </a:spcBef>
              <a:spcAft>
                <a:spcPts val="0"/>
              </a:spcAft>
              <a:buSzPts val="2400"/>
              <a:buChar char="⬩"/>
              <a:defRPr/>
            </a:lvl3pPr>
            <a:lvl4pPr marL="1828800" lvl="3" indent="-381000" rtl="0">
              <a:spcBef>
                <a:spcPts val="600"/>
              </a:spcBef>
              <a:spcAft>
                <a:spcPts val="0"/>
              </a:spcAft>
              <a:buSzPts val="2400"/>
              <a:buChar char="●"/>
              <a:defRPr/>
            </a:lvl4pPr>
            <a:lvl5pPr marL="2286000" lvl="4" indent="-381000" rtl="0">
              <a:spcBef>
                <a:spcPts val="600"/>
              </a:spcBef>
              <a:spcAft>
                <a:spcPts val="0"/>
              </a:spcAft>
              <a:buSzPts val="2400"/>
              <a:buChar char="○"/>
              <a:defRPr/>
            </a:lvl5pPr>
            <a:lvl6pPr marL="2743200" lvl="5" indent="-381000" rtl="0">
              <a:spcBef>
                <a:spcPts val="600"/>
              </a:spcBef>
              <a:spcAft>
                <a:spcPts val="0"/>
              </a:spcAft>
              <a:buSzPts val="2400"/>
              <a:buChar char="■"/>
              <a:defRPr/>
            </a:lvl6pPr>
            <a:lvl7pPr marL="3200400" lvl="6" indent="-381000" rtl="0">
              <a:spcBef>
                <a:spcPts val="600"/>
              </a:spcBef>
              <a:spcAft>
                <a:spcPts val="0"/>
              </a:spcAft>
              <a:buSzPts val="2400"/>
              <a:buChar char="●"/>
              <a:defRPr/>
            </a:lvl7pPr>
            <a:lvl8pPr marL="3657600" lvl="7" indent="-381000" rtl="0">
              <a:spcBef>
                <a:spcPts val="600"/>
              </a:spcBef>
              <a:spcAft>
                <a:spcPts val="0"/>
              </a:spcAft>
              <a:buSzPts val="2400"/>
              <a:buChar char="○"/>
              <a:defRPr/>
            </a:lvl8pPr>
            <a:lvl9pPr marL="4114800" lvl="8" indent="-381000" rtl="0">
              <a:spcBef>
                <a:spcPts val="600"/>
              </a:spcBef>
              <a:spcAft>
                <a:spcPts val="600"/>
              </a:spcAft>
              <a:buSzPts val="2400"/>
              <a:buChar char="■"/>
              <a:defRPr/>
            </a:lvl9pPr>
          </a:lstStyle>
          <a:p>
            <a:endParaRPr/>
          </a:p>
        </p:txBody>
      </p:sp>
      <p:sp>
        <p:nvSpPr>
          <p:cNvPr id="84" name="Google Shape;84;p5"/>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85" name="Google Shape;85;p5"/>
          <p:cNvGrpSpPr/>
          <p:nvPr/>
        </p:nvGrpSpPr>
        <p:grpSpPr>
          <a:xfrm>
            <a:off x="2" y="870200"/>
            <a:ext cx="1055444" cy="306027"/>
            <a:chOff x="-429922" y="847489"/>
            <a:chExt cx="1211622" cy="351311"/>
          </a:xfrm>
        </p:grpSpPr>
        <p:sp>
          <p:nvSpPr>
            <p:cNvPr id="86" name="Google Shape;86;p5"/>
            <p:cNvSpPr/>
            <p:nvPr/>
          </p:nvSpPr>
          <p:spPr>
            <a:xfrm>
              <a:off x="-429922" y="847489"/>
              <a:ext cx="10623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142875"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2"/>
        <p:cNvGrpSpPr/>
        <p:nvPr/>
      </p:nvGrpSpPr>
      <p:grpSpPr>
        <a:xfrm>
          <a:off x="0" y="0"/>
          <a:ext cx="0" cy="0"/>
          <a:chOff x="0" y="0"/>
          <a:chExt cx="0" cy="0"/>
        </a:xfrm>
      </p:grpSpPr>
      <p:grpSp>
        <p:nvGrpSpPr>
          <p:cNvPr id="173" name="Google Shape;173;p10"/>
          <p:cNvGrpSpPr/>
          <p:nvPr/>
        </p:nvGrpSpPr>
        <p:grpSpPr>
          <a:xfrm>
            <a:off x="0" y="0"/>
            <a:ext cx="9144036" cy="5143497"/>
            <a:chOff x="0" y="0"/>
            <a:chExt cx="9144036" cy="5143497"/>
          </a:xfrm>
        </p:grpSpPr>
        <p:sp>
          <p:nvSpPr>
            <p:cNvPr id="174" name="Google Shape;174;p10"/>
            <p:cNvSpPr/>
            <p:nvPr/>
          </p:nvSpPr>
          <p:spPr>
            <a:xfrm>
              <a:off x="7924791" y="0"/>
              <a:ext cx="1219243" cy="1859792"/>
            </a:xfrm>
            <a:custGeom>
              <a:avLst/>
              <a:gdLst/>
              <a:ahLst/>
              <a:cxnLst/>
              <a:rect l="l" t="t" r="r" b="b"/>
              <a:pathLst>
                <a:path w="11649" h="17769" extrusionOk="0">
                  <a:moveTo>
                    <a:pt x="2458" y="8111"/>
                  </a:moveTo>
                  <a:lnTo>
                    <a:pt x="2480" y="8145"/>
                  </a:lnTo>
                  <a:lnTo>
                    <a:pt x="2514" y="8168"/>
                  </a:lnTo>
                  <a:lnTo>
                    <a:pt x="2560" y="8191"/>
                  </a:lnTo>
                  <a:lnTo>
                    <a:pt x="2640" y="8191"/>
                  </a:lnTo>
                  <a:lnTo>
                    <a:pt x="2685" y="8168"/>
                  </a:lnTo>
                  <a:lnTo>
                    <a:pt x="2719" y="8145"/>
                  </a:lnTo>
                  <a:lnTo>
                    <a:pt x="2742" y="8122"/>
                  </a:lnTo>
                  <a:lnTo>
                    <a:pt x="4733" y="9271"/>
                  </a:lnTo>
                  <a:lnTo>
                    <a:pt x="4721" y="9317"/>
                  </a:lnTo>
                  <a:lnTo>
                    <a:pt x="4721" y="9362"/>
                  </a:lnTo>
                  <a:lnTo>
                    <a:pt x="4721" y="9408"/>
                  </a:lnTo>
                  <a:lnTo>
                    <a:pt x="4733" y="9453"/>
                  </a:lnTo>
                  <a:lnTo>
                    <a:pt x="4755" y="9499"/>
                  </a:lnTo>
                  <a:lnTo>
                    <a:pt x="4790" y="9533"/>
                  </a:lnTo>
                  <a:lnTo>
                    <a:pt x="4812" y="9567"/>
                  </a:lnTo>
                  <a:lnTo>
                    <a:pt x="4858" y="9590"/>
                  </a:lnTo>
                  <a:lnTo>
                    <a:pt x="4903" y="9601"/>
                  </a:lnTo>
                  <a:lnTo>
                    <a:pt x="4949" y="9613"/>
                  </a:lnTo>
                  <a:lnTo>
                    <a:pt x="4949" y="11910"/>
                  </a:lnTo>
                  <a:lnTo>
                    <a:pt x="4903" y="11910"/>
                  </a:lnTo>
                  <a:lnTo>
                    <a:pt x="4869" y="11933"/>
                  </a:lnTo>
                  <a:lnTo>
                    <a:pt x="4835" y="11945"/>
                  </a:lnTo>
                  <a:lnTo>
                    <a:pt x="4812" y="11979"/>
                  </a:lnTo>
                  <a:lnTo>
                    <a:pt x="4778" y="12001"/>
                  </a:lnTo>
                  <a:lnTo>
                    <a:pt x="4767" y="12047"/>
                  </a:lnTo>
                  <a:lnTo>
                    <a:pt x="4755" y="12081"/>
                  </a:lnTo>
                  <a:lnTo>
                    <a:pt x="4755" y="12127"/>
                  </a:lnTo>
                  <a:lnTo>
                    <a:pt x="4755" y="12161"/>
                  </a:lnTo>
                  <a:lnTo>
                    <a:pt x="4767" y="12206"/>
                  </a:lnTo>
                  <a:lnTo>
                    <a:pt x="2753" y="13366"/>
                  </a:lnTo>
                  <a:lnTo>
                    <a:pt x="2731" y="13332"/>
                  </a:lnTo>
                  <a:lnTo>
                    <a:pt x="2685" y="13298"/>
                  </a:lnTo>
                  <a:lnTo>
                    <a:pt x="2651" y="13287"/>
                  </a:lnTo>
                  <a:lnTo>
                    <a:pt x="2594" y="13275"/>
                  </a:lnTo>
                  <a:lnTo>
                    <a:pt x="2549" y="13287"/>
                  </a:lnTo>
                  <a:lnTo>
                    <a:pt x="2503" y="13298"/>
                  </a:lnTo>
                  <a:lnTo>
                    <a:pt x="2469" y="13332"/>
                  </a:lnTo>
                  <a:lnTo>
                    <a:pt x="2446" y="13366"/>
                  </a:lnTo>
                  <a:lnTo>
                    <a:pt x="433" y="12206"/>
                  </a:lnTo>
                  <a:lnTo>
                    <a:pt x="456" y="12161"/>
                  </a:lnTo>
                  <a:lnTo>
                    <a:pt x="456" y="12127"/>
                  </a:lnTo>
                  <a:lnTo>
                    <a:pt x="456" y="12081"/>
                  </a:lnTo>
                  <a:lnTo>
                    <a:pt x="444" y="12036"/>
                  </a:lnTo>
                  <a:lnTo>
                    <a:pt x="421" y="12001"/>
                  </a:lnTo>
                  <a:lnTo>
                    <a:pt x="399" y="11967"/>
                  </a:lnTo>
                  <a:lnTo>
                    <a:pt x="365" y="11945"/>
                  </a:lnTo>
                  <a:lnTo>
                    <a:pt x="330" y="11922"/>
                  </a:lnTo>
                  <a:lnTo>
                    <a:pt x="296" y="11910"/>
                  </a:lnTo>
                  <a:lnTo>
                    <a:pt x="251" y="11899"/>
                  </a:lnTo>
                  <a:lnTo>
                    <a:pt x="251" y="9556"/>
                  </a:lnTo>
                  <a:lnTo>
                    <a:pt x="319" y="9533"/>
                  </a:lnTo>
                  <a:lnTo>
                    <a:pt x="365" y="9487"/>
                  </a:lnTo>
                  <a:lnTo>
                    <a:pt x="410" y="9431"/>
                  </a:lnTo>
                  <a:lnTo>
                    <a:pt x="421" y="9362"/>
                  </a:lnTo>
                  <a:lnTo>
                    <a:pt x="410" y="9294"/>
                  </a:lnTo>
                  <a:lnTo>
                    <a:pt x="2458" y="8111"/>
                  </a:lnTo>
                  <a:close/>
                  <a:moveTo>
                    <a:pt x="7508" y="8134"/>
                  </a:moveTo>
                  <a:lnTo>
                    <a:pt x="9556" y="9317"/>
                  </a:lnTo>
                  <a:lnTo>
                    <a:pt x="9544" y="9362"/>
                  </a:lnTo>
                  <a:lnTo>
                    <a:pt x="9556" y="9419"/>
                  </a:lnTo>
                  <a:lnTo>
                    <a:pt x="9590" y="9476"/>
                  </a:lnTo>
                  <a:lnTo>
                    <a:pt x="9635" y="9510"/>
                  </a:lnTo>
                  <a:lnTo>
                    <a:pt x="9681" y="9522"/>
                  </a:lnTo>
                  <a:lnTo>
                    <a:pt x="9681" y="11854"/>
                  </a:lnTo>
                  <a:lnTo>
                    <a:pt x="9635" y="11865"/>
                  </a:lnTo>
                  <a:lnTo>
                    <a:pt x="9590" y="11888"/>
                  </a:lnTo>
                  <a:lnTo>
                    <a:pt x="9544" y="11910"/>
                  </a:lnTo>
                  <a:lnTo>
                    <a:pt x="9510" y="11945"/>
                  </a:lnTo>
                  <a:lnTo>
                    <a:pt x="9488" y="11979"/>
                  </a:lnTo>
                  <a:lnTo>
                    <a:pt x="9465" y="12024"/>
                  </a:lnTo>
                  <a:lnTo>
                    <a:pt x="9442" y="12070"/>
                  </a:lnTo>
                  <a:lnTo>
                    <a:pt x="9442" y="12127"/>
                  </a:lnTo>
                  <a:lnTo>
                    <a:pt x="9453" y="12172"/>
                  </a:lnTo>
                  <a:lnTo>
                    <a:pt x="9465" y="12229"/>
                  </a:lnTo>
                  <a:lnTo>
                    <a:pt x="7486" y="13366"/>
                  </a:lnTo>
                  <a:lnTo>
                    <a:pt x="7451" y="13344"/>
                  </a:lnTo>
                  <a:lnTo>
                    <a:pt x="7417" y="13310"/>
                  </a:lnTo>
                  <a:lnTo>
                    <a:pt x="7383" y="13298"/>
                  </a:lnTo>
                  <a:lnTo>
                    <a:pt x="7292" y="13298"/>
                  </a:lnTo>
                  <a:lnTo>
                    <a:pt x="7258" y="13310"/>
                  </a:lnTo>
                  <a:lnTo>
                    <a:pt x="7224" y="13344"/>
                  </a:lnTo>
                  <a:lnTo>
                    <a:pt x="7190" y="13366"/>
                  </a:lnTo>
                  <a:lnTo>
                    <a:pt x="5176" y="12206"/>
                  </a:lnTo>
                  <a:lnTo>
                    <a:pt x="5188" y="12161"/>
                  </a:lnTo>
                  <a:lnTo>
                    <a:pt x="5188" y="12127"/>
                  </a:lnTo>
                  <a:lnTo>
                    <a:pt x="5188" y="12081"/>
                  </a:lnTo>
                  <a:lnTo>
                    <a:pt x="5176" y="12036"/>
                  </a:lnTo>
                  <a:lnTo>
                    <a:pt x="5154" y="12001"/>
                  </a:lnTo>
                  <a:lnTo>
                    <a:pt x="5131" y="11979"/>
                  </a:lnTo>
                  <a:lnTo>
                    <a:pt x="5097" y="11945"/>
                  </a:lnTo>
                  <a:lnTo>
                    <a:pt x="5074" y="11922"/>
                  </a:lnTo>
                  <a:lnTo>
                    <a:pt x="5028" y="11910"/>
                  </a:lnTo>
                  <a:lnTo>
                    <a:pt x="4994" y="11910"/>
                  </a:lnTo>
                  <a:lnTo>
                    <a:pt x="4994" y="9613"/>
                  </a:lnTo>
                  <a:lnTo>
                    <a:pt x="5040" y="9601"/>
                  </a:lnTo>
                  <a:lnTo>
                    <a:pt x="5085" y="9590"/>
                  </a:lnTo>
                  <a:lnTo>
                    <a:pt x="5119" y="9567"/>
                  </a:lnTo>
                  <a:lnTo>
                    <a:pt x="5154" y="9533"/>
                  </a:lnTo>
                  <a:lnTo>
                    <a:pt x="5188" y="9499"/>
                  </a:lnTo>
                  <a:lnTo>
                    <a:pt x="5199" y="9453"/>
                  </a:lnTo>
                  <a:lnTo>
                    <a:pt x="5222" y="9408"/>
                  </a:lnTo>
                  <a:lnTo>
                    <a:pt x="5222" y="9362"/>
                  </a:lnTo>
                  <a:lnTo>
                    <a:pt x="5210" y="9317"/>
                  </a:lnTo>
                  <a:lnTo>
                    <a:pt x="5199" y="9271"/>
                  </a:lnTo>
                  <a:lnTo>
                    <a:pt x="7167" y="8134"/>
                  </a:lnTo>
                  <a:lnTo>
                    <a:pt x="7201" y="8168"/>
                  </a:lnTo>
                  <a:lnTo>
                    <a:pt x="7247" y="8202"/>
                  </a:lnTo>
                  <a:lnTo>
                    <a:pt x="7292" y="8213"/>
                  </a:lnTo>
                  <a:lnTo>
                    <a:pt x="7338" y="8225"/>
                  </a:lnTo>
                  <a:lnTo>
                    <a:pt x="7395" y="8213"/>
                  </a:lnTo>
                  <a:lnTo>
                    <a:pt x="7440" y="8202"/>
                  </a:lnTo>
                  <a:lnTo>
                    <a:pt x="7474" y="8168"/>
                  </a:lnTo>
                  <a:lnTo>
                    <a:pt x="7508" y="8134"/>
                  </a:lnTo>
                  <a:close/>
                  <a:moveTo>
                    <a:pt x="6940" y="0"/>
                  </a:moveTo>
                  <a:lnTo>
                    <a:pt x="5154" y="1036"/>
                  </a:lnTo>
                  <a:lnTo>
                    <a:pt x="5119" y="990"/>
                  </a:lnTo>
                  <a:lnTo>
                    <a:pt x="5074" y="956"/>
                  </a:lnTo>
                  <a:lnTo>
                    <a:pt x="5028" y="945"/>
                  </a:lnTo>
                  <a:lnTo>
                    <a:pt x="4972" y="933"/>
                  </a:lnTo>
                  <a:lnTo>
                    <a:pt x="4926" y="933"/>
                  </a:lnTo>
                  <a:lnTo>
                    <a:pt x="4881" y="956"/>
                  </a:lnTo>
                  <a:lnTo>
                    <a:pt x="4846" y="967"/>
                  </a:lnTo>
                  <a:lnTo>
                    <a:pt x="4812" y="1001"/>
                  </a:lnTo>
                  <a:lnTo>
                    <a:pt x="4790" y="1036"/>
                  </a:lnTo>
                  <a:lnTo>
                    <a:pt x="4767" y="1070"/>
                  </a:lnTo>
                  <a:lnTo>
                    <a:pt x="4755" y="1104"/>
                  </a:lnTo>
                  <a:lnTo>
                    <a:pt x="4744" y="1149"/>
                  </a:lnTo>
                  <a:lnTo>
                    <a:pt x="4755" y="1195"/>
                  </a:lnTo>
                  <a:lnTo>
                    <a:pt x="4767" y="1229"/>
                  </a:lnTo>
                  <a:lnTo>
                    <a:pt x="4778" y="1274"/>
                  </a:lnTo>
                  <a:lnTo>
                    <a:pt x="4801" y="1297"/>
                  </a:lnTo>
                  <a:lnTo>
                    <a:pt x="4835" y="1331"/>
                  </a:lnTo>
                  <a:lnTo>
                    <a:pt x="4869" y="1354"/>
                  </a:lnTo>
                  <a:lnTo>
                    <a:pt x="4903" y="1365"/>
                  </a:lnTo>
                  <a:lnTo>
                    <a:pt x="4949" y="1377"/>
                  </a:lnTo>
                  <a:lnTo>
                    <a:pt x="4949" y="3697"/>
                  </a:lnTo>
                  <a:lnTo>
                    <a:pt x="4903" y="3697"/>
                  </a:lnTo>
                  <a:lnTo>
                    <a:pt x="4869" y="3720"/>
                  </a:lnTo>
                  <a:lnTo>
                    <a:pt x="4835" y="3743"/>
                  </a:lnTo>
                  <a:lnTo>
                    <a:pt x="4801" y="3766"/>
                  </a:lnTo>
                  <a:lnTo>
                    <a:pt x="4778" y="3800"/>
                  </a:lnTo>
                  <a:lnTo>
                    <a:pt x="4767" y="3834"/>
                  </a:lnTo>
                  <a:lnTo>
                    <a:pt x="4755" y="3868"/>
                  </a:lnTo>
                  <a:lnTo>
                    <a:pt x="4744" y="3914"/>
                  </a:lnTo>
                  <a:lnTo>
                    <a:pt x="4755" y="3959"/>
                  </a:lnTo>
                  <a:lnTo>
                    <a:pt x="4767" y="3993"/>
                  </a:lnTo>
                  <a:lnTo>
                    <a:pt x="4790" y="4039"/>
                  </a:lnTo>
                  <a:lnTo>
                    <a:pt x="4812" y="4061"/>
                  </a:lnTo>
                  <a:lnTo>
                    <a:pt x="4846" y="4096"/>
                  </a:lnTo>
                  <a:lnTo>
                    <a:pt x="4881" y="4118"/>
                  </a:lnTo>
                  <a:lnTo>
                    <a:pt x="4926" y="4130"/>
                  </a:lnTo>
                  <a:lnTo>
                    <a:pt x="5028" y="4130"/>
                  </a:lnTo>
                  <a:lnTo>
                    <a:pt x="5074" y="4107"/>
                  </a:lnTo>
                  <a:lnTo>
                    <a:pt x="5119" y="4073"/>
                  </a:lnTo>
                  <a:lnTo>
                    <a:pt x="5154" y="4039"/>
                  </a:lnTo>
                  <a:lnTo>
                    <a:pt x="7122" y="5165"/>
                  </a:lnTo>
                  <a:lnTo>
                    <a:pt x="7099" y="5210"/>
                  </a:lnTo>
                  <a:lnTo>
                    <a:pt x="7099" y="5256"/>
                  </a:lnTo>
                  <a:lnTo>
                    <a:pt x="7099" y="5301"/>
                  </a:lnTo>
                  <a:lnTo>
                    <a:pt x="7110" y="5347"/>
                  </a:lnTo>
                  <a:lnTo>
                    <a:pt x="7133" y="5381"/>
                  </a:lnTo>
                  <a:lnTo>
                    <a:pt x="7156" y="5415"/>
                  </a:lnTo>
                  <a:lnTo>
                    <a:pt x="7190" y="5449"/>
                  </a:lnTo>
                  <a:lnTo>
                    <a:pt x="7235" y="5472"/>
                  </a:lnTo>
                  <a:lnTo>
                    <a:pt x="7269" y="5483"/>
                  </a:lnTo>
                  <a:lnTo>
                    <a:pt x="7315" y="5495"/>
                  </a:lnTo>
                  <a:lnTo>
                    <a:pt x="7315" y="7815"/>
                  </a:lnTo>
                  <a:lnTo>
                    <a:pt x="7281" y="7815"/>
                  </a:lnTo>
                  <a:lnTo>
                    <a:pt x="7247" y="7838"/>
                  </a:lnTo>
                  <a:lnTo>
                    <a:pt x="7190" y="7872"/>
                  </a:lnTo>
                  <a:lnTo>
                    <a:pt x="7144" y="7940"/>
                  </a:lnTo>
                  <a:lnTo>
                    <a:pt x="7133" y="7975"/>
                  </a:lnTo>
                  <a:lnTo>
                    <a:pt x="7133" y="8020"/>
                  </a:lnTo>
                  <a:lnTo>
                    <a:pt x="7133" y="8054"/>
                  </a:lnTo>
                  <a:lnTo>
                    <a:pt x="7144" y="8088"/>
                  </a:lnTo>
                  <a:lnTo>
                    <a:pt x="5176" y="9226"/>
                  </a:lnTo>
                  <a:lnTo>
                    <a:pt x="5142" y="9180"/>
                  </a:lnTo>
                  <a:lnTo>
                    <a:pt x="5085" y="9146"/>
                  </a:lnTo>
                  <a:lnTo>
                    <a:pt x="5028" y="9123"/>
                  </a:lnTo>
                  <a:lnTo>
                    <a:pt x="4972" y="9112"/>
                  </a:lnTo>
                  <a:lnTo>
                    <a:pt x="4903" y="9123"/>
                  </a:lnTo>
                  <a:lnTo>
                    <a:pt x="4846" y="9146"/>
                  </a:lnTo>
                  <a:lnTo>
                    <a:pt x="4801" y="9180"/>
                  </a:lnTo>
                  <a:lnTo>
                    <a:pt x="4755" y="9226"/>
                  </a:lnTo>
                  <a:lnTo>
                    <a:pt x="2765" y="8077"/>
                  </a:lnTo>
                  <a:lnTo>
                    <a:pt x="2776" y="8020"/>
                  </a:lnTo>
                  <a:lnTo>
                    <a:pt x="2776" y="7975"/>
                  </a:lnTo>
                  <a:lnTo>
                    <a:pt x="2765" y="7940"/>
                  </a:lnTo>
                  <a:lnTo>
                    <a:pt x="2731" y="7895"/>
                  </a:lnTo>
                  <a:lnTo>
                    <a:pt x="2674" y="7849"/>
                  </a:lnTo>
                  <a:lnTo>
                    <a:pt x="2640" y="7838"/>
                  </a:lnTo>
                  <a:lnTo>
                    <a:pt x="2560" y="7838"/>
                  </a:lnTo>
                  <a:lnTo>
                    <a:pt x="2526" y="7849"/>
                  </a:lnTo>
                  <a:lnTo>
                    <a:pt x="2469" y="7895"/>
                  </a:lnTo>
                  <a:lnTo>
                    <a:pt x="2435" y="7940"/>
                  </a:lnTo>
                  <a:lnTo>
                    <a:pt x="2423" y="7975"/>
                  </a:lnTo>
                  <a:lnTo>
                    <a:pt x="2423" y="8020"/>
                  </a:lnTo>
                  <a:lnTo>
                    <a:pt x="2435" y="8077"/>
                  </a:lnTo>
                  <a:lnTo>
                    <a:pt x="387" y="9260"/>
                  </a:lnTo>
                  <a:lnTo>
                    <a:pt x="353" y="9226"/>
                  </a:lnTo>
                  <a:lnTo>
                    <a:pt x="319" y="9203"/>
                  </a:lnTo>
                  <a:lnTo>
                    <a:pt x="274" y="9180"/>
                  </a:lnTo>
                  <a:lnTo>
                    <a:pt x="194" y="9180"/>
                  </a:lnTo>
                  <a:lnTo>
                    <a:pt x="160" y="9192"/>
                  </a:lnTo>
                  <a:lnTo>
                    <a:pt x="126" y="9203"/>
                  </a:lnTo>
                  <a:lnTo>
                    <a:pt x="92" y="9226"/>
                  </a:lnTo>
                  <a:lnTo>
                    <a:pt x="69" y="9260"/>
                  </a:lnTo>
                  <a:lnTo>
                    <a:pt x="57" y="9294"/>
                  </a:lnTo>
                  <a:lnTo>
                    <a:pt x="46" y="9328"/>
                  </a:lnTo>
                  <a:lnTo>
                    <a:pt x="46" y="9362"/>
                  </a:lnTo>
                  <a:lnTo>
                    <a:pt x="57" y="9431"/>
                  </a:lnTo>
                  <a:lnTo>
                    <a:pt x="92" y="9487"/>
                  </a:lnTo>
                  <a:lnTo>
                    <a:pt x="137" y="9533"/>
                  </a:lnTo>
                  <a:lnTo>
                    <a:pt x="205" y="9544"/>
                  </a:lnTo>
                  <a:lnTo>
                    <a:pt x="205" y="11899"/>
                  </a:lnTo>
                  <a:lnTo>
                    <a:pt x="160" y="11910"/>
                  </a:lnTo>
                  <a:lnTo>
                    <a:pt x="126" y="11922"/>
                  </a:lnTo>
                  <a:lnTo>
                    <a:pt x="92" y="11945"/>
                  </a:lnTo>
                  <a:lnTo>
                    <a:pt x="57" y="11967"/>
                  </a:lnTo>
                  <a:lnTo>
                    <a:pt x="35" y="12001"/>
                  </a:lnTo>
                  <a:lnTo>
                    <a:pt x="23" y="12036"/>
                  </a:lnTo>
                  <a:lnTo>
                    <a:pt x="12" y="12081"/>
                  </a:lnTo>
                  <a:lnTo>
                    <a:pt x="1" y="12127"/>
                  </a:lnTo>
                  <a:lnTo>
                    <a:pt x="12" y="12172"/>
                  </a:lnTo>
                  <a:lnTo>
                    <a:pt x="23" y="12206"/>
                  </a:lnTo>
                  <a:lnTo>
                    <a:pt x="46" y="12252"/>
                  </a:lnTo>
                  <a:lnTo>
                    <a:pt x="69" y="12286"/>
                  </a:lnTo>
                  <a:lnTo>
                    <a:pt x="103" y="12309"/>
                  </a:lnTo>
                  <a:lnTo>
                    <a:pt x="137" y="12331"/>
                  </a:lnTo>
                  <a:lnTo>
                    <a:pt x="183" y="12343"/>
                  </a:lnTo>
                  <a:lnTo>
                    <a:pt x="285" y="12343"/>
                  </a:lnTo>
                  <a:lnTo>
                    <a:pt x="342" y="12320"/>
                  </a:lnTo>
                  <a:lnTo>
                    <a:pt x="376" y="12286"/>
                  </a:lnTo>
                  <a:lnTo>
                    <a:pt x="410" y="12252"/>
                  </a:lnTo>
                  <a:lnTo>
                    <a:pt x="2423" y="13401"/>
                  </a:lnTo>
                  <a:lnTo>
                    <a:pt x="2412" y="13469"/>
                  </a:lnTo>
                  <a:lnTo>
                    <a:pt x="2412" y="13503"/>
                  </a:lnTo>
                  <a:lnTo>
                    <a:pt x="2423" y="13537"/>
                  </a:lnTo>
                  <a:lnTo>
                    <a:pt x="2446" y="13571"/>
                  </a:lnTo>
                  <a:lnTo>
                    <a:pt x="2469" y="13605"/>
                  </a:lnTo>
                  <a:lnTo>
                    <a:pt x="2492" y="13628"/>
                  </a:lnTo>
                  <a:lnTo>
                    <a:pt x="2526" y="13639"/>
                  </a:lnTo>
                  <a:lnTo>
                    <a:pt x="2560" y="13651"/>
                  </a:lnTo>
                  <a:lnTo>
                    <a:pt x="2594" y="13662"/>
                  </a:lnTo>
                  <a:lnTo>
                    <a:pt x="2640" y="13651"/>
                  </a:lnTo>
                  <a:lnTo>
                    <a:pt x="2674" y="13639"/>
                  </a:lnTo>
                  <a:lnTo>
                    <a:pt x="2708" y="13628"/>
                  </a:lnTo>
                  <a:lnTo>
                    <a:pt x="2731" y="13605"/>
                  </a:lnTo>
                  <a:lnTo>
                    <a:pt x="2753" y="13571"/>
                  </a:lnTo>
                  <a:lnTo>
                    <a:pt x="2776" y="13537"/>
                  </a:lnTo>
                  <a:lnTo>
                    <a:pt x="2787" y="13503"/>
                  </a:lnTo>
                  <a:lnTo>
                    <a:pt x="2787" y="13469"/>
                  </a:lnTo>
                  <a:lnTo>
                    <a:pt x="2776" y="13401"/>
                  </a:lnTo>
                  <a:lnTo>
                    <a:pt x="4790" y="12240"/>
                  </a:lnTo>
                  <a:lnTo>
                    <a:pt x="4824" y="12286"/>
                  </a:lnTo>
                  <a:lnTo>
                    <a:pt x="4869" y="12309"/>
                  </a:lnTo>
                  <a:lnTo>
                    <a:pt x="4915" y="12331"/>
                  </a:lnTo>
                  <a:lnTo>
                    <a:pt x="4972" y="12343"/>
                  </a:lnTo>
                  <a:lnTo>
                    <a:pt x="5028" y="12331"/>
                  </a:lnTo>
                  <a:lnTo>
                    <a:pt x="5074" y="12309"/>
                  </a:lnTo>
                  <a:lnTo>
                    <a:pt x="5119" y="12286"/>
                  </a:lnTo>
                  <a:lnTo>
                    <a:pt x="5154" y="12240"/>
                  </a:lnTo>
                  <a:lnTo>
                    <a:pt x="7178" y="13412"/>
                  </a:lnTo>
                  <a:lnTo>
                    <a:pt x="7167" y="13469"/>
                  </a:lnTo>
                  <a:lnTo>
                    <a:pt x="7178" y="13526"/>
                  </a:lnTo>
                  <a:lnTo>
                    <a:pt x="7213" y="13583"/>
                  </a:lnTo>
                  <a:lnTo>
                    <a:pt x="7258" y="13617"/>
                  </a:lnTo>
                  <a:lnTo>
                    <a:pt x="7315" y="13639"/>
                  </a:lnTo>
                  <a:lnTo>
                    <a:pt x="7315" y="15994"/>
                  </a:lnTo>
                  <a:lnTo>
                    <a:pt x="7269" y="15994"/>
                  </a:lnTo>
                  <a:lnTo>
                    <a:pt x="7235" y="16017"/>
                  </a:lnTo>
                  <a:lnTo>
                    <a:pt x="7190" y="16040"/>
                  </a:lnTo>
                  <a:lnTo>
                    <a:pt x="7167" y="16062"/>
                  </a:lnTo>
                  <a:lnTo>
                    <a:pt x="7133" y="16097"/>
                  </a:lnTo>
                  <a:lnTo>
                    <a:pt x="7122" y="16142"/>
                  </a:lnTo>
                  <a:lnTo>
                    <a:pt x="7110" y="16176"/>
                  </a:lnTo>
                  <a:lnTo>
                    <a:pt x="7099" y="16222"/>
                  </a:lnTo>
                  <a:lnTo>
                    <a:pt x="7110" y="16279"/>
                  </a:lnTo>
                  <a:lnTo>
                    <a:pt x="7122" y="16313"/>
                  </a:lnTo>
                  <a:lnTo>
                    <a:pt x="7144" y="16358"/>
                  </a:lnTo>
                  <a:lnTo>
                    <a:pt x="7167" y="16392"/>
                  </a:lnTo>
                  <a:lnTo>
                    <a:pt x="7201" y="16426"/>
                  </a:lnTo>
                  <a:lnTo>
                    <a:pt x="7247" y="16449"/>
                  </a:lnTo>
                  <a:lnTo>
                    <a:pt x="7292" y="16461"/>
                  </a:lnTo>
                  <a:lnTo>
                    <a:pt x="7395" y="16461"/>
                  </a:lnTo>
                  <a:lnTo>
                    <a:pt x="7451" y="16438"/>
                  </a:lnTo>
                  <a:lnTo>
                    <a:pt x="7497" y="16404"/>
                  </a:lnTo>
                  <a:lnTo>
                    <a:pt x="7542" y="16358"/>
                  </a:lnTo>
                  <a:lnTo>
                    <a:pt x="9533" y="17507"/>
                  </a:lnTo>
                  <a:lnTo>
                    <a:pt x="9510" y="17575"/>
                  </a:lnTo>
                  <a:lnTo>
                    <a:pt x="9522" y="17609"/>
                  </a:lnTo>
                  <a:lnTo>
                    <a:pt x="9533" y="17655"/>
                  </a:lnTo>
                  <a:lnTo>
                    <a:pt x="9544" y="17678"/>
                  </a:lnTo>
                  <a:lnTo>
                    <a:pt x="9567" y="17712"/>
                  </a:lnTo>
                  <a:lnTo>
                    <a:pt x="9601" y="17735"/>
                  </a:lnTo>
                  <a:lnTo>
                    <a:pt x="9635" y="17757"/>
                  </a:lnTo>
                  <a:lnTo>
                    <a:pt x="9670" y="17769"/>
                  </a:lnTo>
                  <a:lnTo>
                    <a:pt x="9749" y="17769"/>
                  </a:lnTo>
                  <a:lnTo>
                    <a:pt x="9783" y="17757"/>
                  </a:lnTo>
                  <a:lnTo>
                    <a:pt x="9817" y="17735"/>
                  </a:lnTo>
                  <a:lnTo>
                    <a:pt x="9852" y="17712"/>
                  </a:lnTo>
                  <a:lnTo>
                    <a:pt x="9874" y="17678"/>
                  </a:lnTo>
                  <a:lnTo>
                    <a:pt x="9886" y="17655"/>
                  </a:lnTo>
                  <a:lnTo>
                    <a:pt x="9897" y="17609"/>
                  </a:lnTo>
                  <a:lnTo>
                    <a:pt x="9908" y="17575"/>
                  </a:lnTo>
                  <a:lnTo>
                    <a:pt x="9886" y="17507"/>
                  </a:lnTo>
                  <a:lnTo>
                    <a:pt x="11649" y="16495"/>
                  </a:lnTo>
                  <a:lnTo>
                    <a:pt x="11649" y="16438"/>
                  </a:lnTo>
                  <a:lnTo>
                    <a:pt x="9874" y="17462"/>
                  </a:lnTo>
                  <a:lnTo>
                    <a:pt x="9840" y="17427"/>
                  </a:lnTo>
                  <a:lnTo>
                    <a:pt x="9806" y="17405"/>
                  </a:lnTo>
                  <a:lnTo>
                    <a:pt x="9761" y="17382"/>
                  </a:lnTo>
                  <a:lnTo>
                    <a:pt x="9658" y="17382"/>
                  </a:lnTo>
                  <a:lnTo>
                    <a:pt x="9613" y="17405"/>
                  </a:lnTo>
                  <a:lnTo>
                    <a:pt x="9579" y="17427"/>
                  </a:lnTo>
                  <a:lnTo>
                    <a:pt x="9544" y="17473"/>
                  </a:lnTo>
                  <a:lnTo>
                    <a:pt x="7554" y="16324"/>
                  </a:lnTo>
                  <a:lnTo>
                    <a:pt x="7577" y="16279"/>
                  </a:lnTo>
                  <a:lnTo>
                    <a:pt x="7577" y="16222"/>
                  </a:lnTo>
                  <a:lnTo>
                    <a:pt x="7577" y="16176"/>
                  </a:lnTo>
                  <a:lnTo>
                    <a:pt x="7565" y="16142"/>
                  </a:lnTo>
                  <a:lnTo>
                    <a:pt x="7542" y="16097"/>
                  </a:lnTo>
                  <a:lnTo>
                    <a:pt x="7520" y="16062"/>
                  </a:lnTo>
                  <a:lnTo>
                    <a:pt x="7486" y="16040"/>
                  </a:lnTo>
                  <a:lnTo>
                    <a:pt x="7451" y="16017"/>
                  </a:lnTo>
                  <a:lnTo>
                    <a:pt x="7406" y="15994"/>
                  </a:lnTo>
                  <a:lnTo>
                    <a:pt x="7360" y="15994"/>
                  </a:lnTo>
                  <a:lnTo>
                    <a:pt x="7360" y="13639"/>
                  </a:lnTo>
                  <a:lnTo>
                    <a:pt x="7417" y="13617"/>
                  </a:lnTo>
                  <a:lnTo>
                    <a:pt x="7474" y="13583"/>
                  </a:lnTo>
                  <a:lnTo>
                    <a:pt x="7497" y="13526"/>
                  </a:lnTo>
                  <a:lnTo>
                    <a:pt x="7508" y="13469"/>
                  </a:lnTo>
                  <a:lnTo>
                    <a:pt x="7508" y="13412"/>
                  </a:lnTo>
                  <a:lnTo>
                    <a:pt x="9488" y="12263"/>
                  </a:lnTo>
                  <a:lnTo>
                    <a:pt x="9533" y="12320"/>
                  </a:lnTo>
                  <a:lnTo>
                    <a:pt x="9579" y="12354"/>
                  </a:lnTo>
                  <a:lnTo>
                    <a:pt x="9647" y="12377"/>
                  </a:lnTo>
                  <a:lnTo>
                    <a:pt x="9715" y="12388"/>
                  </a:lnTo>
                  <a:lnTo>
                    <a:pt x="9772" y="12377"/>
                  </a:lnTo>
                  <a:lnTo>
                    <a:pt x="9840" y="12354"/>
                  </a:lnTo>
                  <a:lnTo>
                    <a:pt x="9886" y="12320"/>
                  </a:lnTo>
                  <a:lnTo>
                    <a:pt x="9931" y="12263"/>
                  </a:lnTo>
                  <a:lnTo>
                    <a:pt x="11649" y="13264"/>
                  </a:lnTo>
                  <a:lnTo>
                    <a:pt x="11649" y="13207"/>
                  </a:lnTo>
                  <a:lnTo>
                    <a:pt x="9954" y="12229"/>
                  </a:lnTo>
                  <a:lnTo>
                    <a:pt x="9965" y="12172"/>
                  </a:lnTo>
                  <a:lnTo>
                    <a:pt x="9977" y="12127"/>
                  </a:lnTo>
                  <a:lnTo>
                    <a:pt x="9977" y="12070"/>
                  </a:lnTo>
                  <a:lnTo>
                    <a:pt x="9954" y="12024"/>
                  </a:lnTo>
                  <a:lnTo>
                    <a:pt x="9931" y="11979"/>
                  </a:lnTo>
                  <a:lnTo>
                    <a:pt x="9908" y="11945"/>
                  </a:lnTo>
                  <a:lnTo>
                    <a:pt x="9874" y="11910"/>
                  </a:lnTo>
                  <a:lnTo>
                    <a:pt x="9829" y="11876"/>
                  </a:lnTo>
                  <a:lnTo>
                    <a:pt x="9783" y="11865"/>
                  </a:lnTo>
                  <a:lnTo>
                    <a:pt x="9726" y="11854"/>
                  </a:lnTo>
                  <a:lnTo>
                    <a:pt x="9726" y="9522"/>
                  </a:lnTo>
                  <a:lnTo>
                    <a:pt x="9783" y="9510"/>
                  </a:lnTo>
                  <a:lnTo>
                    <a:pt x="9829" y="9476"/>
                  </a:lnTo>
                  <a:lnTo>
                    <a:pt x="9863" y="9419"/>
                  </a:lnTo>
                  <a:lnTo>
                    <a:pt x="9874" y="9362"/>
                  </a:lnTo>
                  <a:lnTo>
                    <a:pt x="9863" y="9305"/>
                  </a:lnTo>
                  <a:lnTo>
                    <a:pt x="11649" y="8282"/>
                  </a:lnTo>
                  <a:lnTo>
                    <a:pt x="11649" y="8225"/>
                  </a:lnTo>
                  <a:lnTo>
                    <a:pt x="9840" y="9271"/>
                  </a:lnTo>
                  <a:lnTo>
                    <a:pt x="9817" y="9237"/>
                  </a:lnTo>
                  <a:lnTo>
                    <a:pt x="9783" y="9214"/>
                  </a:lnTo>
                  <a:lnTo>
                    <a:pt x="9749" y="9203"/>
                  </a:lnTo>
                  <a:lnTo>
                    <a:pt x="9670" y="9203"/>
                  </a:lnTo>
                  <a:lnTo>
                    <a:pt x="9635" y="9214"/>
                  </a:lnTo>
                  <a:lnTo>
                    <a:pt x="9601" y="9237"/>
                  </a:lnTo>
                  <a:lnTo>
                    <a:pt x="9579" y="9271"/>
                  </a:lnTo>
                  <a:lnTo>
                    <a:pt x="7531" y="8088"/>
                  </a:lnTo>
                  <a:lnTo>
                    <a:pt x="7542" y="8054"/>
                  </a:lnTo>
                  <a:lnTo>
                    <a:pt x="7542" y="8020"/>
                  </a:lnTo>
                  <a:lnTo>
                    <a:pt x="7542" y="7975"/>
                  </a:lnTo>
                  <a:lnTo>
                    <a:pt x="7531" y="7940"/>
                  </a:lnTo>
                  <a:lnTo>
                    <a:pt x="7497" y="7872"/>
                  </a:lnTo>
                  <a:lnTo>
                    <a:pt x="7429" y="7827"/>
                  </a:lnTo>
                  <a:lnTo>
                    <a:pt x="7395" y="7815"/>
                  </a:lnTo>
                  <a:lnTo>
                    <a:pt x="7360" y="7815"/>
                  </a:lnTo>
                  <a:lnTo>
                    <a:pt x="7360" y="5495"/>
                  </a:lnTo>
                  <a:lnTo>
                    <a:pt x="7406" y="5495"/>
                  </a:lnTo>
                  <a:lnTo>
                    <a:pt x="7451" y="5472"/>
                  </a:lnTo>
                  <a:lnTo>
                    <a:pt x="7486" y="5449"/>
                  </a:lnTo>
                  <a:lnTo>
                    <a:pt x="7520" y="5415"/>
                  </a:lnTo>
                  <a:lnTo>
                    <a:pt x="7542" y="5381"/>
                  </a:lnTo>
                  <a:lnTo>
                    <a:pt x="7565" y="5347"/>
                  </a:lnTo>
                  <a:lnTo>
                    <a:pt x="7577" y="5301"/>
                  </a:lnTo>
                  <a:lnTo>
                    <a:pt x="7577" y="5256"/>
                  </a:lnTo>
                  <a:lnTo>
                    <a:pt x="7577" y="5210"/>
                  </a:lnTo>
                  <a:lnTo>
                    <a:pt x="7565" y="5165"/>
                  </a:lnTo>
                  <a:lnTo>
                    <a:pt x="9510" y="4039"/>
                  </a:lnTo>
                  <a:lnTo>
                    <a:pt x="9544" y="4084"/>
                  </a:lnTo>
                  <a:lnTo>
                    <a:pt x="9590" y="4130"/>
                  </a:lnTo>
                  <a:lnTo>
                    <a:pt x="9647" y="4152"/>
                  </a:lnTo>
                  <a:lnTo>
                    <a:pt x="9772" y="4152"/>
                  </a:lnTo>
                  <a:lnTo>
                    <a:pt x="9829" y="4130"/>
                  </a:lnTo>
                  <a:lnTo>
                    <a:pt x="9874" y="4096"/>
                  </a:lnTo>
                  <a:lnTo>
                    <a:pt x="9908" y="4050"/>
                  </a:lnTo>
                  <a:lnTo>
                    <a:pt x="11649" y="5051"/>
                  </a:lnTo>
                  <a:lnTo>
                    <a:pt x="11649" y="4994"/>
                  </a:lnTo>
                  <a:lnTo>
                    <a:pt x="9931" y="4005"/>
                  </a:lnTo>
                  <a:lnTo>
                    <a:pt x="9954" y="3959"/>
                  </a:lnTo>
                  <a:lnTo>
                    <a:pt x="9954" y="3914"/>
                  </a:lnTo>
                  <a:lnTo>
                    <a:pt x="9954" y="3868"/>
                  </a:lnTo>
                  <a:lnTo>
                    <a:pt x="9931" y="3823"/>
                  </a:lnTo>
                  <a:lnTo>
                    <a:pt x="9920" y="3777"/>
                  </a:lnTo>
                  <a:lnTo>
                    <a:pt x="9886" y="3743"/>
                  </a:lnTo>
                  <a:lnTo>
                    <a:pt x="9852" y="3720"/>
                  </a:lnTo>
                  <a:lnTo>
                    <a:pt x="9817" y="3697"/>
                  </a:lnTo>
                  <a:lnTo>
                    <a:pt x="9772" y="3675"/>
                  </a:lnTo>
                  <a:lnTo>
                    <a:pt x="9726" y="3675"/>
                  </a:lnTo>
                  <a:lnTo>
                    <a:pt x="9726" y="1377"/>
                  </a:lnTo>
                  <a:lnTo>
                    <a:pt x="9772" y="1365"/>
                  </a:lnTo>
                  <a:lnTo>
                    <a:pt x="9806" y="1354"/>
                  </a:lnTo>
                  <a:lnTo>
                    <a:pt x="9840" y="1331"/>
                  </a:lnTo>
                  <a:lnTo>
                    <a:pt x="9874" y="1309"/>
                  </a:lnTo>
                  <a:lnTo>
                    <a:pt x="9897" y="1274"/>
                  </a:lnTo>
                  <a:lnTo>
                    <a:pt x="9920" y="1240"/>
                  </a:lnTo>
                  <a:lnTo>
                    <a:pt x="9931" y="1195"/>
                  </a:lnTo>
                  <a:lnTo>
                    <a:pt x="9931" y="1149"/>
                  </a:lnTo>
                  <a:lnTo>
                    <a:pt x="9931" y="1115"/>
                  </a:lnTo>
                  <a:lnTo>
                    <a:pt x="9920" y="1070"/>
                  </a:lnTo>
                  <a:lnTo>
                    <a:pt x="11649" y="69"/>
                  </a:lnTo>
                  <a:lnTo>
                    <a:pt x="11649" y="12"/>
                  </a:lnTo>
                  <a:lnTo>
                    <a:pt x="9897" y="1024"/>
                  </a:lnTo>
                  <a:lnTo>
                    <a:pt x="9863" y="990"/>
                  </a:lnTo>
                  <a:lnTo>
                    <a:pt x="9817" y="956"/>
                  </a:lnTo>
                  <a:lnTo>
                    <a:pt x="9761" y="933"/>
                  </a:lnTo>
                  <a:lnTo>
                    <a:pt x="9658" y="933"/>
                  </a:lnTo>
                  <a:lnTo>
                    <a:pt x="9601" y="956"/>
                  </a:lnTo>
                  <a:lnTo>
                    <a:pt x="9556" y="990"/>
                  </a:lnTo>
                  <a:lnTo>
                    <a:pt x="9522" y="1024"/>
                  </a:lnTo>
                  <a:lnTo>
                    <a:pt x="7736" y="0"/>
                  </a:lnTo>
                  <a:lnTo>
                    <a:pt x="7645" y="0"/>
                  </a:lnTo>
                  <a:lnTo>
                    <a:pt x="9499" y="1070"/>
                  </a:lnTo>
                  <a:lnTo>
                    <a:pt x="9488" y="1115"/>
                  </a:lnTo>
                  <a:lnTo>
                    <a:pt x="9488" y="1149"/>
                  </a:lnTo>
                  <a:lnTo>
                    <a:pt x="9488" y="1195"/>
                  </a:lnTo>
                  <a:lnTo>
                    <a:pt x="9499" y="1240"/>
                  </a:lnTo>
                  <a:lnTo>
                    <a:pt x="9522" y="1274"/>
                  </a:lnTo>
                  <a:lnTo>
                    <a:pt x="9544" y="1309"/>
                  </a:lnTo>
                  <a:lnTo>
                    <a:pt x="9579" y="1331"/>
                  </a:lnTo>
                  <a:lnTo>
                    <a:pt x="9613" y="1354"/>
                  </a:lnTo>
                  <a:lnTo>
                    <a:pt x="9647" y="1365"/>
                  </a:lnTo>
                  <a:lnTo>
                    <a:pt x="9681" y="1377"/>
                  </a:lnTo>
                  <a:lnTo>
                    <a:pt x="9681" y="3675"/>
                  </a:lnTo>
                  <a:lnTo>
                    <a:pt x="9647" y="3675"/>
                  </a:lnTo>
                  <a:lnTo>
                    <a:pt x="9601" y="3697"/>
                  </a:lnTo>
                  <a:lnTo>
                    <a:pt x="9567" y="3720"/>
                  </a:lnTo>
                  <a:lnTo>
                    <a:pt x="9533" y="3743"/>
                  </a:lnTo>
                  <a:lnTo>
                    <a:pt x="9499" y="3777"/>
                  </a:lnTo>
                  <a:lnTo>
                    <a:pt x="9488" y="3823"/>
                  </a:lnTo>
                  <a:lnTo>
                    <a:pt x="9465" y="3868"/>
                  </a:lnTo>
                  <a:lnTo>
                    <a:pt x="9465" y="3914"/>
                  </a:lnTo>
                  <a:lnTo>
                    <a:pt x="9465" y="3959"/>
                  </a:lnTo>
                  <a:lnTo>
                    <a:pt x="9488" y="4005"/>
                  </a:lnTo>
                  <a:lnTo>
                    <a:pt x="7542" y="5131"/>
                  </a:lnTo>
                  <a:lnTo>
                    <a:pt x="7508" y="5085"/>
                  </a:lnTo>
                  <a:lnTo>
                    <a:pt x="7451" y="5051"/>
                  </a:lnTo>
                  <a:lnTo>
                    <a:pt x="7406" y="5028"/>
                  </a:lnTo>
                  <a:lnTo>
                    <a:pt x="7338" y="5017"/>
                  </a:lnTo>
                  <a:lnTo>
                    <a:pt x="7281" y="5028"/>
                  </a:lnTo>
                  <a:lnTo>
                    <a:pt x="7224" y="5051"/>
                  </a:lnTo>
                  <a:lnTo>
                    <a:pt x="7178" y="5085"/>
                  </a:lnTo>
                  <a:lnTo>
                    <a:pt x="7133" y="5131"/>
                  </a:lnTo>
                  <a:lnTo>
                    <a:pt x="5176" y="3993"/>
                  </a:lnTo>
                  <a:lnTo>
                    <a:pt x="5188" y="3948"/>
                  </a:lnTo>
                  <a:lnTo>
                    <a:pt x="5188" y="3914"/>
                  </a:lnTo>
                  <a:lnTo>
                    <a:pt x="5188" y="3868"/>
                  </a:lnTo>
                  <a:lnTo>
                    <a:pt x="5176" y="3834"/>
                  </a:lnTo>
                  <a:lnTo>
                    <a:pt x="5154" y="3800"/>
                  </a:lnTo>
                  <a:lnTo>
                    <a:pt x="5131" y="3766"/>
                  </a:lnTo>
                  <a:lnTo>
                    <a:pt x="5108" y="3732"/>
                  </a:lnTo>
                  <a:lnTo>
                    <a:pt x="5074" y="3720"/>
                  </a:lnTo>
                  <a:lnTo>
                    <a:pt x="5028" y="3697"/>
                  </a:lnTo>
                  <a:lnTo>
                    <a:pt x="4994" y="3697"/>
                  </a:lnTo>
                  <a:lnTo>
                    <a:pt x="4994" y="1377"/>
                  </a:lnTo>
                  <a:lnTo>
                    <a:pt x="5028" y="1365"/>
                  </a:lnTo>
                  <a:lnTo>
                    <a:pt x="5074" y="1354"/>
                  </a:lnTo>
                  <a:lnTo>
                    <a:pt x="5108" y="1331"/>
                  </a:lnTo>
                  <a:lnTo>
                    <a:pt x="5131" y="1297"/>
                  </a:lnTo>
                  <a:lnTo>
                    <a:pt x="5154" y="1274"/>
                  </a:lnTo>
                  <a:lnTo>
                    <a:pt x="5176" y="1229"/>
                  </a:lnTo>
                  <a:lnTo>
                    <a:pt x="5188" y="1195"/>
                  </a:lnTo>
                  <a:lnTo>
                    <a:pt x="5188" y="1149"/>
                  </a:lnTo>
                  <a:lnTo>
                    <a:pt x="5188" y="1115"/>
                  </a:lnTo>
                  <a:lnTo>
                    <a:pt x="5176" y="1070"/>
                  </a:lnTo>
                  <a:lnTo>
                    <a:pt x="7031" y="0"/>
                  </a:lnTo>
                  <a:close/>
                </a:path>
              </a:pathLst>
            </a:custGeom>
            <a:gradFill>
              <a:gsLst>
                <a:gs pos="0">
                  <a:schemeClr val="dk1">
                    <a:alpha val="32400"/>
                  </a:schemeClr>
                </a:gs>
                <a:gs pos="9000">
                  <a:schemeClr val="dk1">
                    <a:alpha val="32400"/>
                  </a:schemeClr>
                </a:gs>
                <a:gs pos="100000">
                  <a:srgbClr val="FFFFFF">
                    <a:alpha val="45098"/>
                    <a:alpha val="3240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0" y="3394425"/>
              <a:ext cx="2268195" cy="1749057"/>
            </a:xfrm>
            <a:custGeom>
              <a:avLst/>
              <a:gdLst/>
              <a:ahLst/>
              <a:cxnLst/>
              <a:rect l="l" t="t" r="r" b="b"/>
              <a:pathLst>
                <a:path w="21671" h="16711" extrusionOk="0">
                  <a:moveTo>
                    <a:pt x="16859" y="342"/>
                  </a:moveTo>
                  <a:lnTo>
                    <a:pt x="18827" y="1479"/>
                  </a:lnTo>
                  <a:lnTo>
                    <a:pt x="18816" y="1514"/>
                  </a:lnTo>
                  <a:lnTo>
                    <a:pt x="18804" y="1559"/>
                  </a:lnTo>
                  <a:lnTo>
                    <a:pt x="18816" y="1616"/>
                  </a:lnTo>
                  <a:lnTo>
                    <a:pt x="18827" y="1650"/>
                  </a:lnTo>
                  <a:lnTo>
                    <a:pt x="18839" y="1696"/>
                  </a:lnTo>
                  <a:lnTo>
                    <a:pt x="18873" y="1730"/>
                  </a:lnTo>
                  <a:lnTo>
                    <a:pt x="18907" y="1764"/>
                  </a:lnTo>
                  <a:lnTo>
                    <a:pt x="18941" y="1787"/>
                  </a:lnTo>
                  <a:lnTo>
                    <a:pt x="18986" y="1798"/>
                  </a:lnTo>
                  <a:lnTo>
                    <a:pt x="19032" y="1809"/>
                  </a:lnTo>
                  <a:lnTo>
                    <a:pt x="19032" y="4062"/>
                  </a:lnTo>
                  <a:lnTo>
                    <a:pt x="18975" y="4062"/>
                  </a:lnTo>
                  <a:lnTo>
                    <a:pt x="18930" y="4084"/>
                  </a:lnTo>
                  <a:lnTo>
                    <a:pt x="18895" y="4107"/>
                  </a:lnTo>
                  <a:lnTo>
                    <a:pt x="18861" y="4141"/>
                  </a:lnTo>
                  <a:lnTo>
                    <a:pt x="18827" y="4175"/>
                  </a:lnTo>
                  <a:lnTo>
                    <a:pt x="18804" y="4221"/>
                  </a:lnTo>
                  <a:lnTo>
                    <a:pt x="18793" y="4266"/>
                  </a:lnTo>
                  <a:lnTo>
                    <a:pt x="18782" y="4323"/>
                  </a:lnTo>
                  <a:lnTo>
                    <a:pt x="18793" y="4380"/>
                  </a:lnTo>
                  <a:lnTo>
                    <a:pt x="18816" y="4426"/>
                  </a:lnTo>
                  <a:lnTo>
                    <a:pt x="16882" y="5540"/>
                  </a:lnTo>
                  <a:lnTo>
                    <a:pt x="16848" y="5495"/>
                  </a:lnTo>
                  <a:lnTo>
                    <a:pt x="16802" y="5461"/>
                  </a:lnTo>
                  <a:lnTo>
                    <a:pt x="16745" y="5438"/>
                  </a:lnTo>
                  <a:lnTo>
                    <a:pt x="16689" y="5427"/>
                  </a:lnTo>
                  <a:lnTo>
                    <a:pt x="16620" y="5438"/>
                  </a:lnTo>
                  <a:lnTo>
                    <a:pt x="16563" y="5461"/>
                  </a:lnTo>
                  <a:lnTo>
                    <a:pt x="16518" y="5495"/>
                  </a:lnTo>
                  <a:lnTo>
                    <a:pt x="16484" y="5540"/>
                  </a:lnTo>
                  <a:lnTo>
                    <a:pt x="14470" y="4380"/>
                  </a:lnTo>
                  <a:lnTo>
                    <a:pt x="14482" y="4323"/>
                  </a:lnTo>
                  <a:lnTo>
                    <a:pt x="14470" y="4255"/>
                  </a:lnTo>
                  <a:lnTo>
                    <a:pt x="14436" y="4209"/>
                  </a:lnTo>
                  <a:lnTo>
                    <a:pt x="14391" y="4175"/>
                  </a:lnTo>
                  <a:lnTo>
                    <a:pt x="14334" y="4153"/>
                  </a:lnTo>
                  <a:lnTo>
                    <a:pt x="14334" y="1821"/>
                  </a:lnTo>
                  <a:lnTo>
                    <a:pt x="14379" y="1809"/>
                  </a:lnTo>
                  <a:lnTo>
                    <a:pt x="14425" y="1798"/>
                  </a:lnTo>
                  <a:lnTo>
                    <a:pt x="14470" y="1775"/>
                  </a:lnTo>
                  <a:lnTo>
                    <a:pt x="14504" y="1741"/>
                  </a:lnTo>
                  <a:lnTo>
                    <a:pt x="14527" y="1707"/>
                  </a:lnTo>
                  <a:lnTo>
                    <a:pt x="14550" y="1661"/>
                  </a:lnTo>
                  <a:lnTo>
                    <a:pt x="14573" y="1616"/>
                  </a:lnTo>
                  <a:lnTo>
                    <a:pt x="14573" y="1559"/>
                  </a:lnTo>
                  <a:lnTo>
                    <a:pt x="14573" y="1514"/>
                  </a:lnTo>
                  <a:lnTo>
                    <a:pt x="14550" y="1468"/>
                  </a:lnTo>
                  <a:lnTo>
                    <a:pt x="16507" y="342"/>
                  </a:lnTo>
                  <a:lnTo>
                    <a:pt x="16541" y="376"/>
                  </a:lnTo>
                  <a:lnTo>
                    <a:pt x="16586" y="410"/>
                  </a:lnTo>
                  <a:lnTo>
                    <a:pt x="16632" y="421"/>
                  </a:lnTo>
                  <a:lnTo>
                    <a:pt x="16689" y="433"/>
                  </a:lnTo>
                  <a:lnTo>
                    <a:pt x="16734" y="421"/>
                  </a:lnTo>
                  <a:lnTo>
                    <a:pt x="16780" y="410"/>
                  </a:lnTo>
                  <a:lnTo>
                    <a:pt x="16825" y="376"/>
                  </a:lnTo>
                  <a:lnTo>
                    <a:pt x="16859" y="342"/>
                  </a:lnTo>
                  <a:close/>
                  <a:moveTo>
                    <a:pt x="14448" y="4426"/>
                  </a:moveTo>
                  <a:lnTo>
                    <a:pt x="16461" y="5586"/>
                  </a:lnTo>
                  <a:lnTo>
                    <a:pt x="16450" y="5620"/>
                  </a:lnTo>
                  <a:lnTo>
                    <a:pt x="16450" y="5666"/>
                  </a:lnTo>
                  <a:lnTo>
                    <a:pt x="16450" y="5711"/>
                  </a:lnTo>
                  <a:lnTo>
                    <a:pt x="16461" y="5757"/>
                  </a:lnTo>
                  <a:lnTo>
                    <a:pt x="16484" y="5791"/>
                  </a:lnTo>
                  <a:lnTo>
                    <a:pt x="16507" y="5825"/>
                  </a:lnTo>
                  <a:lnTo>
                    <a:pt x="16541" y="5859"/>
                  </a:lnTo>
                  <a:lnTo>
                    <a:pt x="16575" y="5882"/>
                  </a:lnTo>
                  <a:lnTo>
                    <a:pt x="16609" y="5893"/>
                  </a:lnTo>
                  <a:lnTo>
                    <a:pt x="16654" y="5904"/>
                  </a:lnTo>
                  <a:lnTo>
                    <a:pt x="16654" y="8236"/>
                  </a:lnTo>
                  <a:lnTo>
                    <a:pt x="16586" y="8259"/>
                  </a:lnTo>
                  <a:lnTo>
                    <a:pt x="16541" y="8293"/>
                  </a:lnTo>
                  <a:lnTo>
                    <a:pt x="16507" y="8350"/>
                  </a:lnTo>
                  <a:lnTo>
                    <a:pt x="16484" y="8430"/>
                  </a:lnTo>
                  <a:lnTo>
                    <a:pt x="16495" y="8464"/>
                  </a:lnTo>
                  <a:lnTo>
                    <a:pt x="16507" y="8498"/>
                  </a:lnTo>
                  <a:lnTo>
                    <a:pt x="14527" y="9647"/>
                  </a:lnTo>
                  <a:lnTo>
                    <a:pt x="14482" y="9601"/>
                  </a:lnTo>
                  <a:lnTo>
                    <a:pt x="14436" y="9556"/>
                  </a:lnTo>
                  <a:lnTo>
                    <a:pt x="14379" y="9533"/>
                  </a:lnTo>
                  <a:lnTo>
                    <a:pt x="14254" y="9533"/>
                  </a:lnTo>
                  <a:lnTo>
                    <a:pt x="14186" y="9556"/>
                  </a:lnTo>
                  <a:lnTo>
                    <a:pt x="14140" y="9601"/>
                  </a:lnTo>
                  <a:lnTo>
                    <a:pt x="14106" y="9647"/>
                  </a:lnTo>
                  <a:lnTo>
                    <a:pt x="12184" y="8543"/>
                  </a:lnTo>
                  <a:lnTo>
                    <a:pt x="12207" y="8487"/>
                  </a:lnTo>
                  <a:lnTo>
                    <a:pt x="12207" y="8430"/>
                  </a:lnTo>
                  <a:lnTo>
                    <a:pt x="12207" y="8373"/>
                  </a:lnTo>
                  <a:lnTo>
                    <a:pt x="12184" y="8327"/>
                  </a:lnTo>
                  <a:lnTo>
                    <a:pt x="12173" y="8282"/>
                  </a:lnTo>
                  <a:lnTo>
                    <a:pt x="12138" y="8248"/>
                  </a:lnTo>
                  <a:lnTo>
                    <a:pt x="12104" y="8214"/>
                  </a:lnTo>
                  <a:lnTo>
                    <a:pt x="12059" y="8191"/>
                  </a:lnTo>
                  <a:lnTo>
                    <a:pt x="12013" y="8168"/>
                  </a:lnTo>
                  <a:lnTo>
                    <a:pt x="11968" y="8157"/>
                  </a:lnTo>
                  <a:lnTo>
                    <a:pt x="11968" y="5848"/>
                  </a:lnTo>
                  <a:lnTo>
                    <a:pt x="12025" y="5825"/>
                  </a:lnTo>
                  <a:lnTo>
                    <a:pt x="12082" y="5791"/>
                  </a:lnTo>
                  <a:lnTo>
                    <a:pt x="12116" y="5734"/>
                  </a:lnTo>
                  <a:lnTo>
                    <a:pt x="12127" y="5666"/>
                  </a:lnTo>
                  <a:lnTo>
                    <a:pt x="12116" y="5609"/>
                  </a:lnTo>
                  <a:lnTo>
                    <a:pt x="14175" y="4426"/>
                  </a:lnTo>
                  <a:lnTo>
                    <a:pt x="14197" y="4448"/>
                  </a:lnTo>
                  <a:lnTo>
                    <a:pt x="14231" y="4471"/>
                  </a:lnTo>
                  <a:lnTo>
                    <a:pt x="14277" y="4482"/>
                  </a:lnTo>
                  <a:lnTo>
                    <a:pt x="14311" y="4494"/>
                  </a:lnTo>
                  <a:lnTo>
                    <a:pt x="14357" y="4482"/>
                  </a:lnTo>
                  <a:lnTo>
                    <a:pt x="14391" y="4471"/>
                  </a:lnTo>
                  <a:lnTo>
                    <a:pt x="14425" y="4448"/>
                  </a:lnTo>
                  <a:lnTo>
                    <a:pt x="14448" y="4426"/>
                  </a:lnTo>
                  <a:close/>
                  <a:moveTo>
                    <a:pt x="7031" y="8543"/>
                  </a:moveTo>
                  <a:lnTo>
                    <a:pt x="7065" y="8578"/>
                  </a:lnTo>
                  <a:lnTo>
                    <a:pt x="7110" y="8612"/>
                  </a:lnTo>
                  <a:lnTo>
                    <a:pt x="7156" y="8623"/>
                  </a:lnTo>
                  <a:lnTo>
                    <a:pt x="7201" y="8634"/>
                  </a:lnTo>
                  <a:lnTo>
                    <a:pt x="7258" y="8623"/>
                  </a:lnTo>
                  <a:lnTo>
                    <a:pt x="7304" y="8612"/>
                  </a:lnTo>
                  <a:lnTo>
                    <a:pt x="7338" y="8589"/>
                  </a:lnTo>
                  <a:lnTo>
                    <a:pt x="7372" y="8555"/>
                  </a:lnTo>
                  <a:lnTo>
                    <a:pt x="9386" y="9715"/>
                  </a:lnTo>
                  <a:lnTo>
                    <a:pt x="9386" y="9772"/>
                  </a:lnTo>
                  <a:lnTo>
                    <a:pt x="9397" y="9840"/>
                  </a:lnTo>
                  <a:lnTo>
                    <a:pt x="9431" y="9897"/>
                  </a:lnTo>
                  <a:lnTo>
                    <a:pt x="9477" y="9943"/>
                  </a:lnTo>
                  <a:lnTo>
                    <a:pt x="9545" y="9965"/>
                  </a:lnTo>
                  <a:lnTo>
                    <a:pt x="9545" y="12286"/>
                  </a:lnTo>
                  <a:lnTo>
                    <a:pt x="9499" y="12286"/>
                  </a:lnTo>
                  <a:lnTo>
                    <a:pt x="9454" y="12309"/>
                  </a:lnTo>
                  <a:lnTo>
                    <a:pt x="9420" y="12331"/>
                  </a:lnTo>
                  <a:lnTo>
                    <a:pt x="9386" y="12366"/>
                  </a:lnTo>
                  <a:lnTo>
                    <a:pt x="9363" y="12400"/>
                  </a:lnTo>
                  <a:lnTo>
                    <a:pt x="9340" y="12434"/>
                  </a:lnTo>
                  <a:lnTo>
                    <a:pt x="9329" y="12479"/>
                  </a:lnTo>
                  <a:lnTo>
                    <a:pt x="9317" y="12536"/>
                  </a:lnTo>
                  <a:lnTo>
                    <a:pt x="9329" y="12582"/>
                  </a:lnTo>
                  <a:lnTo>
                    <a:pt x="9340" y="12639"/>
                  </a:lnTo>
                  <a:lnTo>
                    <a:pt x="7406" y="13753"/>
                  </a:lnTo>
                  <a:lnTo>
                    <a:pt x="7372" y="13708"/>
                  </a:lnTo>
                  <a:lnTo>
                    <a:pt x="7327" y="13674"/>
                  </a:lnTo>
                  <a:lnTo>
                    <a:pt x="7270" y="13640"/>
                  </a:lnTo>
                  <a:lnTo>
                    <a:pt x="7145" y="13640"/>
                  </a:lnTo>
                  <a:lnTo>
                    <a:pt x="7088" y="13674"/>
                  </a:lnTo>
                  <a:lnTo>
                    <a:pt x="7031" y="13708"/>
                  </a:lnTo>
                  <a:lnTo>
                    <a:pt x="6997" y="13753"/>
                  </a:lnTo>
                  <a:lnTo>
                    <a:pt x="5029" y="12616"/>
                  </a:lnTo>
                  <a:lnTo>
                    <a:pt x="5040" y="12582"/>
                  </a:lnTo>
                  <a:lnTo>
                    <a:pt x="5052" y="12536"/>
                  </a:lnTo>
                  <a:lnTo>
                    <a:pt x="5040" y="12491"/>
                  </a:lnTo>
                  <a:lnTo>
                    <a:pt x="5029" y="12457"/>
                  </a:lnTo>
                  <a:lnTo>
                    <a:pt x="5017" y="12411"/>
                  </a:lnTo>
                  <a:lnTo>
                    <a:pt x="4995" y="12388"/>
                  </a:lnTo>
                  <a:lnTo>
                    <a:pt x="4961" y="12354"/>
                  </a:lnTo>
                  <a:lnTo>
                    <a:pt x="4926" y="12343"/>
                  </a:lnTo>
                  <a:lnTo>
                    <a:pt x="4892" y="12320"/>
                  </a:lnTo>
                  <a:lnTo>
                    <a:pt x="4847" y="12320"/>
                  </a:lnTo>
                  <a:lnTo>
                    <a:pt x="4847" y="9943"/>
                  </a:lnTo>
                  <a:lnTo>
                    <a:pt x="4915" y="9931"/>
                  </a:lnTo>
                  <a:lnTo>
                    <a:pt x="4961" y="9886"/>
                  </a:lnTo>
                  <a:lnTo>
                    <a:pt x="4995" y="9840"/>
                  </a:lnTo>
                  <a:lnTo>
                    <a:pt x="5006" y="9772"/>
                  </a:lnTo>
                  <a:lnTo>
                    <a:pt x="4995" y="9715"/>
                  </a:lnTo>
                  <a:lnTo>
                    <a:pt x="7031" y="8543"/>
                  </a:lnTo>
                  <a:close/>
                  <a:moveTo>
                    <a:pt x="12161" y="8578"/>
                  </a:moveTo>
                  <a:lnTo>
                    <a:pt x="14084" y="9692"/>
                  </a:lnTo>
                  <a:lnTo>
                    <a:pt x="14072" y="9727"/>
                  </a:lnTo>
                  <a:lnTo>
                    <a:pt x="14072" y="9772"/>
                  </a:lnTo>
                  <a:lnTo>
                    <a:pt x="14072" y="9818"/>
                  </a:lnTo>
                  <a:lnTo>
                    <a:pt x="14084" y="9863"/>
                  </a:lnTo>
                  <a:lnTo>
                    <a:pt x="14106" y="9909"/>
                  </a:lnTo>
                  <a:lnTo>
                    <a:pt x="14129" y="9943"/>
                  </a:lnTo>
                  <a:lnTo>
                    <a:pt x="14163" y="9965"/>
                  </a:lnTo>
                  <a:lnTo>
                    <a:pt x="14197" y="9988"/>
                  </a:lnTo>
                  <a:lnTo>
                    <a:pt x="14243" y="10011"/>
                  </a:lnTo>
                  <a:lnTo>
                    <a:pt x="14288" y="10022"/>
                  </a:lnTo>
                  <a:lnTo>
                    <a:pt x="14288" y="12354"/>
                  </a:lnTo>
                  <a:lnTo>
                    <a:pt x="14231" y="12377"/>
                  </a:lnTo>
                  <a:lnTo>
                    <a:pt x="14175" y="12411"/>
                  </a:lnTo>
                  <a:lnTo>
                    <a:pt x="14152" y="12468"/>
                  </a:lnTo>
                  <a:lnTo>
                    <a:pt x="14140" y="12536"/>
                  </a:lnTo>
                  <a:lnTo>
                    <a:pt x="14152" y="12593"/>
                  </a:lnTo>
                  <a:lnTo>
                    <a:pt x="12150" y="13753"/>
                  </a:lnTo>
                  <a:lnTo>
                    <a:pt x="12116" y="13697"/>
                  </a:lnTo>
                  <a:lnTo>
                    <a:pt x="12059" y="13662"/>
                  </a:lnTo>
                  <a:lnTo>
                    <a:pt x="12002" y="13640"/>
                  </a:lnTo>
                  <a:lnTo>
                    <a:pt x="11945" y="13628"/>
                  </a:lnTo>
                  <a:lnTo>
                    <a:pt x="11877" y="13640"/>
                  </a:lnTo>
                  <a:lnTo>
                    <a:pt x="11820" y="13662"/>
                  </a:lnTo>
                  <a:lnTo>
                    <a:pt x="11774" y="13708"/>
                  </a:lnTo>
                  <a:lnTo>
                    <a:pt x="11729" y="13753"/>
                  </a:lnTo>
                  <a:lnTo>
                    <a:pt x="9806" y="12639"/>
                  </a:lnTo>
                  <a:lnTo>
                    <a:pt x="9818" y="12582"/>
                  </a:lnTo>
                  <a:lnTo>
                    <a:pt x="9829" y="12536"/>
                  </a:lnTo>
                  <a:lnTo>
                    <a:pt x="9818" y="12479"/>
                  </a:lnTo>
                  <a:lnTo>
                    <a:pt x="9806" y="12434"/>
                  </a:lnTo>
                  <a:lnTo>
                    <a:pt x="9784" y="12400"/>
                  </a:lnTo>
                  <a:lnTo>
                    <a:pt x="9761" y="12354"/>
                  </a:lnTo>
                  <a:lnTo>
                    <a:pt x="9727" y="12331"/>
                  </a:lnTo>
                  <a:lnTo>
                    <a:pt x="9681" y="12309"/>
                  </a:lnTo>
                  <a:lnTo>
                    <a:pt x="9636" y="12286"/>
                  </a:lnTo>
                  <a:lnTo>
                    <a:pt x="9590" y="12286"/>
                  </a:lnTo>
                  <a:lnTo>
                    <a:pt x="9590" y="9965"/>
                  </a:lnTo>
                  <a:lnTo>
                    <a:pt x="9659" y="9943"/>
                  </a:lnTo>
                  <a:lnTo>
                    <a:pt x="9715" y="9909"/>
                  </a:lnTo>
                  <a:lnTo>
                    <a:pt x="9750" y="9840"/>
                  </a:lnTo>
                  <a:lnTo>
                    <a:pt x="9761" y="9806"/>
                  </a:lnTo>
                  <a:lnTo>
                    <a:pt x="9761" y="9772"/>
                  </a:lnTo>
                  <a:lnTo>
                    <a:pt x="9750" y="9715"/>
                  </a:lnTo>
                  <a:lnTo>
                    <a:pt x="11729" y="8578"/>
                  </a:lnTo>
                  <a:lnTo>
                    <a:pt x="11763" y="8623"/>
                  </a:lnTo>
                  <a:lnTo>
                    <a:pt x="11820" y="8657"/>
                  </a:lnTo>
                  <a:lnTo>
                    <a:pt x="11877" y="8680"/>
                  </a:lnTo>
                  <a:lnTo>
                    <a:pt x="11945" y="8691"/>
                  </a:lnTo>
                  <a:lnTo>
                    <a:pt x="12013" y="8680"/>
                  </a:lnTo>
                  <a:lnTo>
                    <a:pt x="12070" y="8657"/>
                  </a:lnTo>
                  <a:lnTo>
                    <a:pt x="12116" y="8623"/>
                  </a:lnTo>
                  <a:lnTo>
                    <a:pt x="12161" y="8578"/>
                  </a:lnTo>
                  <a:close/>
                  <a:moveTo>
                    <a:pt x="16836" y="8543"/>
                  </a:moveTo>
                  <a:lnTo>
                    <a:pt x="18816" y="9681"/>
                  </a:lnTo>
                  <a:lnTo>
                    <a:pt x="18804" y="9727"/>
                  </a:lnTo>
                  <a:lnTo>
                    <a:pt x="18793" y="9772"/>
                  </a:lnTo>
                  <a:lnTo>
                    <a:pt x="18804" y="9818"/>
                  </a:lnTo>
                  <a:lnTo>
                    <a:pt x="18816" y="9863"/>
                  </a:lnTo>
                  <a:lnTo>
                    <a:pt x="18839" y="9909"/>
                  </a:lnTo>
                  <a:lnTo>
                    <a:pt x="18861" y="9943"/>
                  </a:lnTo>
                  <a:lnTo>
                    <a:pt x="18895" y="9977"/>
                  </a:lnTo>
                  <a:lnTo>
                    <a:pt x="18941" y="10000"/>
                  </a:lnTo>
                  <a:lnTo>
                    <a:pt x="18986" y="10022"/>
                  </a:lnTo>
                  <a:lnTo>
                    <a:pt x="19032" y="10022"/>
                  </a:lnTo>
                  <a:lnTo>
                    <a:pt x="19032" y="12286"/>
                  </a:lnTo>
                  <a:lnTo>
                    <a:pt x="18986" y="12297"/>
                  </a:lnTo>
                  <a:lnTo>
                    <a:pt x="18941" y="12309"/>
                  </a:lnTo>
                  <a:lnTo>
                    <a:pt x="18907" y="12343"/>
                  </a:lnTo>
                  <a:lnTo>
                    <a:pt x="18873" y="12366"/>
                  </a:lnTo>
                  <a:lnTo>
                    <a:pt x="18850" y="12400"/>
                  </a:lnTo>
                  <a:lnTo>
                    <a:pt x="18827" y="12445"/>
                  </a:lnTo>
                  <a:lnTo>
                    <a:pt x="18816" y="12479"/>
                  </a:lnTo>
                  <a:lnTo>
                    <a:pt x="18804" y="12536"/>
                  </a:lnTo>
                  <a:lnTo>
                    <a:pt x="18816" y="12582"/>
                  </a:lnTo>
                  <a:lnTo>
                    <a:pt x="18827" y="12627"/>
                  </a:lnTo>
                  <a:lnTo>
                    <a:pt x="16871" y="13765"/>
                  </a:lnTo>
                  <a:lnTo>
                    <a:pt x="16836" y="13719"/>
                  </a:lnTo>
                  <a:lnTo>
                    <a:pt x="16791" y="13685"/>
                  </a:lnTo>
                  <a:lnTo>
                    <a:pt x="16734" y="13674"/>
                  </a:lnTo>
                  <a:lnTo>
                    <a:pt x="16689" y="13662"/>
                  </a:lnTo>
                  <a:lnTo>
                    <a:pt x="16632" y="13674"/>
                  </a:lnTo>
                  <a:lnTo>
                    <a:pt x="16575" y="13685"/>
                  </a:lnTo>
                  <a:lnTo>
                    <a:pt x="16529" y="13719"/>
                  </a:lnTo>
                  <a:lnTo>
                    <a:pt x="16495" y="13765"/>
                  </a:lnTo>
                  <a:lnTo>
                    <a:pt x="14482" y="12604"/>
                  </a:lnTo>
                  <a:lnTo>
                    <a:pt x="14482" y="12570"/>
                  </a:lnTo>
                  <a:lnTo>
                    <a:pt x="14493" y="12536"/>
                  </a:lnTo>
                  <a:lnTo>
                    <a:pt x="14482" y="12468"/>
                  </a:lnTo>
                  <a:lnTo>
                    <a:pt x="14448" y="12411"/>
                  </a:lnTo>
                  <a:lnTo>
                    <a:pt x="14391" y="12377"/>
                  </a:lnTo>
                  <a:lnTo>
                    <a:pt x="14334" y="12354"/>
                  </a:lnTo>
                  <a:lnTo>
                    <a:pt x="14334" y="10022"/>
                  </a:lnTo>
                  <a:lnTo>
                    <a:pt x="14379" y="10011"/>
                  </a:lnTo>
                  <a:lnTo>
                    <a:pt x="14425" y="10000"/>
                  </a:lnTo>
                  <a:lnTo>
                    <a:pt x="14459" y="9977"/>
                  </a:lnTo>
                  <a:lnTo>
                    <a:pt x="14493" y="9943"/>
                  </a:lnTo>
                  <a:lnTo>
                    <a:pt x="14516" y="9909"/>
                  </a:lnTo>
                  <a:lnTo>
                    <a:pt x="14539" y="9863"/>
                  </a:lnTo>
                  <a:lnTo>
                    <a:pt x="14550" y="9818"/>
                  </a:lnTo>
                  <a:lnTo>
                    <a:pt x="14561" y="9772"/>
                  </a:lnTo>
                  <a:lnTo>
                    <a:pt x="14550" y="9727"/>
                  </a:lnTo>
                  <a:lnTo>
                    <a:pt x="14539" y="9681"/>
                  </a:lnTo>
                  <a:lnTo>
                    <a:pt x="16529" y="8543"/>
                  </a:lnTo>
                  <a:lnTo>
                    <a:pt x="16552" y="8566"/>
                  </a:lnTo>
                  <a:lnTo>
                    <a:pt x="16598" y="8600"/>
                  </a:lnTo>
                  <a:lnTo>
                    <a:pt x="16632" y="8612"/>
                  </a:lnTo>
                  <a:lnTo>
                    <a:pt x="16689" y="8623"/>
                  </a:lnTo>
                  <a:lnTo>
                    <a:pt x="16734" y="8612"/>
                  </a:lnTo>
                  <a:lnTo>
                    <a:pt x="16768" y="8600"/>
                  </a:lnTo>
                  <a:lnTo>
                    <a:pt x="16802" y="8578"/>
                  </a:lnTo>
                  <a:lnTo>
                    <a:pt x="16836" y="8543"/>
                  </a:lnTo>
                  <a:close/>
                  <a:moveTo>
                    <a:pt x="16643" y="1"/>
                  </a:moveTo>
                  <a:lnTo>
                    <a:pt x="16598" y="12"/>
                  </a:lnTo>
                  <a:lnTo>
                    <a:pt x="16563" y="35"/>
                  </a:lnTo>
                  <a:lnTo>
                    <a:pt x="16529" y="57"/>
                  </a:lnTo>
                  <a:lnTo>
                    <a:pt x="16507" y="92"/>
                  </a:lnTo>
                  <a:lnTo>
                    <a:pt x="16484" y="126"/>
                  </a:lnTo>
                  <a:lnTo>
                    <a:pt x="16472" y="171"/>
                  </a:lnTo>
                  <a:lnTo>
                    <a:pt x="16461" y="217"/>
                  </a:lnTo>
                  <a:lnTo>
                    <a:pt x="16472" y="262"/>
                  </a:lnTo>
                  <a:lnTo>
                    <a:pt x="16484" y="296"/>
                  </a:lnTo>
                  <a:lnTo>
                    <a:pt x="14527" y="1423"/>
                  </a:lnTo>
                  <a:lnTo>
                    <a:pt x="14493" y="1377"/>
                  </a:lnTo>
                  <a:lnTo>
                    <a:pt x="14436" y="1343"/>
                  </a:lnTo>
                  <a:lnTo>
                    <a:pt x="14379" y="1309"/>
                  </a:lnTo>
                  <a:lnTo>
                    <a:pt x="14266" y="1309"/>
                  </a:lnTo>
                  <a:lnTo>
                    <a:pt x="14209" y="1320"/>
                  </a:lnTo>
                  <a:lnTo>
                    <a:pt x="14163" y="1354"/>
                  </a:lnTo>
                  <a:lnTo>
                    <a:pt x="14129" y="1377"/>
                  </a:lnTo>
                  <a:lnTo>
                    <a:pt x="14095" y="1423"/>
                  </a:lnTo>
                  <a:lnTo>
                    <a:pt x="14072" y="1468"/>
                  </a:lnTo>
                  <a:lnTo>
                    <a:pt x="14061" y="1514"/>
                  </a:lnTo>
                  <a:lnTo>
                    <a:pt x="14049" y="1559"/>
                  </a:lnTo>
                  <a:lnTo>
                    <a:pt x="14061" y="1616"/>
                  </a:lnTo>
                  <a:lnTo>
                    <a:pt x="14072" y="1661"/>
                  </a:lnTo>
                  <a:lnTo>
                    <a:pt x="14095" y="1696"/>
                  </a:lnTo>
                  <a:lnTo>
                    <a:pt x="14118" y="1741"/>
                  </a:lnTo>
                  <a:lnTo>
                    <a:pt x="14152" y="1764"/>
                  </a:lnTo>
                  <a:lnTo>
                    <a:pt x="14197" y="1798"/>
                  </a:lnTo>
                  <a:lnTo>
                    <a:pt x="14243" y="1809"/>
                  </a:lnTo>
                  <a:lnTo>
                    <a:pt x="14288" y="1821"/>
                  </a:lnTo>
                  <a:lnTo>
                    <a:pt x="14288" y="4153"/>
                  </a:lnTo>
                  <a:lnTo>
                    <a:pt x="14231" y="4175"/>
                  </a:lnTo>
                  <a:lnTo>
                    <a:pt x="14186" y="4209"/>
                  </a:lnTo>
                  <a:lnTo>
                    <a:pt x="14152" y="4255"/>
                  </a:lnTo>
                  <a:lnTo>
                    <a:pt x="14140" y="4323"/>
                  </a:lnTo>
                  <a:lnTo>
                    <a:pt x="14152" y="4380"/>
                  </a:lnTo>
                  <a:lnTo>
                    <a:pt x="12093" y="5575"/>
                  </a:lnTo>
                  <a:lnTo>
                    <a:pt x="12070" y="5540"/>
                  </a:lnTo>
                  <a:lnTo>
                    <a:pt x="12036" y="5506"/>
                  </a:lnTo>
                  <a:lnTo>
                    <a:pt x="11991" y="5495"/>
                  </a:lnTo>
                  <a:lnTo>
                    <a:pt x="11945" y="5484"/>
                  </a:lnTo>
                  <a:lnTo>
                    <a:pt x="11911" y="5495"/>
                  </a:lnTo>
                  <a:lnTo>
                    <a:pt x="11877" y="5506"/>
                  </a:lnTo>
                  <a:lnTo>
                    <a:pt x="11820" y="5540"/>
                  </a:lnTo>
                  <a:lnTo>
                    <a:pt x="11774" y="5597"/>
                  </a:lnTo>
                  <a:lnTo>
                    <a:pt x="11763" y="5631"/>
                  </a:lnTo>
                  <a:lnTo>
                    <a:pt x="11763" y="5666"/>
                  </a:lnTo>
                  <a:lnTo>
                    <a:pt x="11774" y="5734"/>
                  </a:lnTo>
                  <a:lnTo>
                    <a:pt x="11809" y="5791"/>
                  </a:lnTo>
                  <a:lnTo>
                    <a:pt x="11854" y="5825"/>
                  </a:lnTo>
                  <a:lnTo>
                    <a:pt x="11922" y="5848"/>
                  </a:lnTo>
                  <a:lnTo>
                    <a:pt x="11922" y="8157"/>
                  </a:lnTo>
                  <a:lnTo>
                    <a:pt x="11865" y="8168"/>
                  </a:lnTo>
                  <a:lnTo>
                    <a:pt x="11820" y="8191"/>
                  </a:lnTo>
                  <a:lnTo>
                    <a:pt x="11786" y="8214"/>
                  </a:lnTo>
                  <a:lnTo>
                    <a:pt x="11752" y="8248"/>
                  </a:lnTo>
                  <a:lnTo>
                    <a:pt x="11718" y="8282"/>
                  </a:lnTo>
                  <a:lnTo>
                    <a:pt x="11695" y="8327"/>
                  </a:lnTo>
                  <a:lnTo>
                    <a:pt x="11683" y="8373"/>
                  </a:lnTo>
                  <a:lnTo>
                    <a:pt x="11672" y="8430"/>
                  </a:lnTo>
                  <a:lnTo>
                    <a:pt x="11683" y="8487"/>
                  </a:lnTo>
                  <a:lnTo>
                    <a:pt x="11706" y="8532"/>
                  </a:lnTo>
                  <a:lnTo>
                    <a:pt x="9738" y="9670"/>
                  </a:lnTo>
                  <a:lnTo>
                    <a:pt x="9704" y="9636"/>
                  </a:lnTo>
                  <a:lnTo>
                    <a:pt x="9670" y="9601"/>
                  </a:lnTo>
                  <a:lnTo>
                    <a:pt x="9624" y="9590"/>
                  </a:lnTo>
                  <a:lnTo>
                    <a:pt x="9568" y="9579"/>
                  </a:lnTo>
                  <a:lnTo>
                    <a:pt x="9522" y="9590"/>
                  </a:lnTo>
                  <a:lnTo>
                    <a:pt x="9477" y="9601"/>
                  </a:lnTo>
                  <a:lnTo>
                    <a:pt x="9442" y="9636"/>
                  </a:lnTo>
                  <a:lnTo>
                    <a:pt x="9408" y="9670"/>
                  </a:lnTo>
                  <a:lnTo>
                    <a:pt x="7395" y="8509"/>
                  </a:lnTo>
                  <a:lnTo>
                    <a:pt x="7406" y="8464"/>
                  </a:lnTo>
                  <a:lnTo>
                    <a:pt x="7418" y="8430"/>
                  </a:lnTo>
                  <a:lnTo>
                    <a:pt x="7406" y="8384"/>
                  </a:lnTo>
                  <a:lnTo>
                    <a:pt x="7395" y="8339"/>
                  </a:lnTo>
                  <a:lnTo>
                    <a:pt x="7372" y="8305"/>
                  </a:lnTo>
                  <a:lnTo>
                    <a:pt x="7349" y="8282"/>
                  </a:lnTo>
                  <a:lnTo>
                    <a:pt x="7315" y="8248"/>
                  </a:lnTo>
                  <a:lnTo>
                    <a:pt x="7281" y="8236"/>
                  </a:lnTo>
                  <a:lnTo>
                    <a:pt x="7247" y="8225"/>
                  </a:lnTo>
                  <a:lnTo>
                    <a:pt x="7201" y="8214"/>
                  </a:lnTo>
                  <a:lnTo>
                    <a:pt x="7156" y="8225"/>
                  </a:lnTo>
                  <a:lnTo>
                    <a:pt x="7122" y="8236"/>
                  </a:lnTo>
                  <a:lnTo>
                    <a:pt x="7088" y="8248"/>
                  </a:lnTo>
                  <a:lnTo>
                    <a:pt x="7054" y="8282"/>
                  </a:lnTo>
                  <a:lnTo>
                    <a:pt x="7031" y="8305"/>
                  </a:lnTo>
                  <a:lnTo>
                    <a:pt x="7008" y="8339"/>
                  </a:lnTo>
                  <a:lnTo>
                    <a:pt x="6997" y="8384"/>
                  </a:lnTo>
                  <a:lnTo>
                    <a:pt x="6997" y="8430"/>
                  </a:lnTo>
                  <a:lnTo>
                    <a:pt x="6997" y="8464"/>
                  </a:lnTo>
                  <a:lnTo>
                    <a:pt x="7008" y="8509"/>
                  </a:lnTo>
                  <a:lnTo>
                    <a:pt x="4983" y="9681"/>
                  </a:lnTo>
                  <a:lnTo>
                    <a:pt x="4949" y="9647"/>
                  </a:lnTo>
                  <a:lnTo>
                    <a:pt x="4915" y="9624"/>
                  </a:lnTo>
                  <a:lnTo>
                    <a:pt x="4881" y="9601"/>
                  </a:lnTo>
                  <a:lnTo>
                    <a:pt x="4801" y="9601"/>
                  </a:lnTo>
                  <a:lnTo>
                    <a:pt x="4767" y="9613"/>
                  </a:lnTo>
                  <a:lnTo>
                    <a:pt x="4710" y="9647"/>
                  </a:lnTo>
                  <a:lnTo>
                    <a:pt x="4676" y="9704"/>
                  </a:lnTo>
                  <a:lnTo>
                    <a:pt x="4665" y="9738"/>
                  </a:lnTo>
                  <a:lnTo>
                    <a:pt x="4653" y="9772"/>
                  </a:lnTo>
                  <a:lnTo>
                    <a:pt x="4665" y="9840"/>
                  </a:lnTo>
                  <a:lnTo>
                    <a:pt x="4699" y="9886"/>
                  </a:lnTo>
                  <a:lnTo>
                    <a:pt x="4744" y="9920"/>
                  </a:lnTo>
                  <a:lnTo>
                    <a:pt x="4801" y="9943"/>
                  </a:lnTo>
                  <a:lnTo>
                    <a:pt x="4801" y="12320"/>
                  </a:lnTo>
                  <a:lnTo>
                    <a:pt x="4767" y="12331"/>
                  </a:lnTo>
                  <a:lnTo>
                    <a:pt x="4733" y="12343"/>
                  </a:lnTo>
                  <a:lnTo>
                    <a:pt x="4676" y="12388"/>
                  </a:lnTo>
                  <a:lnTo>
                    <a:pt x="4653" y="12422"/>
                  </a:lnTo>
                  <a:lnTo>
                    <a:pt x="4631" y="12457"/>
                  </a:lnTo>
                  <a:lnTo>
                    <a:pt x="4619" y="12491"/>
                  </a:lnTo>
                  <a:lnTo>
                    <a:pt x="4619" y="12536"/>
                  </a:lnTo>
                  <a:lnTo>
                    <a:pt x="4619" y="12570"/>
                  </a:lnTo>
                  <a:lnTo>
                    <a:pt x="4631" y="12616"/>
                  </a:lnTo>
                  <a:lnTo>
                    <a:pt x="2663" y="13753"/>
                  </a:lnTo>
                  <a:lnTo>
                    <a:pt x="2629" y="13708"/>
                  </a:lnTo>
                  <a:lnTo>
                    <a:pt x="2583" y="13674"/>
                  </a:lnTo>
                  <a:lnTo>
                    <a:pt x="2526" y="13651"/>
                  </a:lnTo>
                  <a:lnTo>
                    <a:pt x="2458" y="13640"/>
                  </a:lnTo>
                  <a:lnTo>
                    <a:pt x="2401" y="13651"/>
                  </a:lnTo>
                  <a:lnTo>
                    <a:pt x="2344" y="13674"/>
                  </a:lnTo>
                  <a:lnTo>
                    <a:pt x="2299" y="13708"/>
                  </a:lnTo>
                  <a:lnTo>
                    <a:pt x="2265" y="13753"/>
                  </a:lnTo>
                  <a:lnTo>
                    <a:pt x="251" y="12593"/>
                  </a:lnTo>
                  <a:lnTo>
                    <a:pt x="262" y="12570"/>
                  </a:lnTo>
                  <a:lnTo>
                    <a:pt x="262" y="12536"/>
                  </a:lnTo>
                  <a:lnTo>
                    <a:pt x="262" y="12502"/>
                  </a:lnTo>
                  <a:lnTo>
                    <a:pt x="251" y="12468"/>
                  </a:lnTo>
                  <a:lnTo>
                    <a:pt x="217" y="12411"/>
                  </a:lnTo>
                  <a:lnTo>
                    <a:pt x="160" y="12377"/>
                  </a:lnTo>
                  <a:lnTo>
                    <a:pt x="126" y="12366"/>
                  </a:lnTo>
                  <a:lnTo>
                    <a:pt x="92" y="12354"/>
                  </a:lnTo>
                  <a:lnTo>
                    <a:pt x="46" y="12366"/>
                  </a:lnTo>
                  <a:lnTo>
                    <a:pt x="1" y="12388"/>
                  </a:lnTo>
                  <a:lnTo>
                    <a:pt x="1" y="12673"/>
                  </a:lnTo>
                  <a:lnTo>
                    <a:pt x="46" y="12696"/>
                  </a:lnTo>
                  <a:lnTo>
                    <a:pt x="92" y="12707"/>
                  </a:lnTo>
                  <a:lnTo>
                    <a:pt x="137" y="12696"/>
                  </a:lnTo>
                  <a:lnTo>
                    <a:pt x="171" y="12684"/>
                  </a:lnTo>
                  <a:lnTo>
                    <a:pt x="206" y="12661"/>
                  </a:lnTo>
                  <a:lnTo>
                    <a:pt x="228" y="12639"/>
                  </a:lnTo>
                  <a:lnTo>
                    <a:pt x="2242" y="13799"/>
                  </a:lnTo>
                  <a:lnTo>
                    <a:pt x="2230" y="13833"/>
                  </a:lnTo>
                  <a:lnTo>
                    <a:pt x="2230" y="13879"/>
                  </a:lnTo>
                  <a:lnTo>
                    <a:pt x="2230" y="13924"/>
                  </a:lnTo>
                  <a:lnTo>
                    <a:pt x="2242" y="13970"/>
                  </a:lnTo>
                  <a:lnTo>
                    <a:pt x="2265" y="14004"/>
                  </a:lnTo>
                  <a:lnTo>
                    <a:pt x="2287" y="14038"/>
                  </a:lnTo>
                  <a:lnTo>
                    <a:pt x="2321" y="14061"/>
                  </a:lnTo>
                  <a:lnTo>
                    <a:pt x="2356" y="14083"/>
                  </a:lnTo>
                  <a:lnTo>
                    <a:pt x="2390" y="14106"/>
                  </a:lnTo>
                  <a:lnTo>
                    <a:pt x="2435" y="14117"/>
                  </a:lnTo>
                  <a:lnTo>
                    <a:pt x="2435" y="16404"/>
                  </a:lnTo>
                  <a:lnTo>
                    <a:pt x="2390" y="16415"/>
                  </a:lnTo>
                  <a:lnTo>
                    <a:pt x="2356" y="16427"/>
                  </a:lnTo>
                  <a:lnTo>
                    <a:pt x="2321" y="16449"/>
                  </a:lnTo>
                  <a:lnTo>
                    <a:pt x="2287" y="16484"/>
                  </a:lnTo>
                  <a:lnTo>
                    <a:pt x="2265" y="16506"/>
                  </a:lnTo>
                  <a:lnTo>
                    <a:pt x="2242" y="16552"/>
                  </a:lnTo>
                  <a:lnTo>
                    <a:pt x="2230" y="16586"/>
                  </a:lnTo>
                  <a:lnTo>
                    <a:pt x="2230" y="16631"/>
                  </a:lnTo>
                  <a:lnTo>
                    <a:pt x="2242" y="16711"/>
                  </a:lnTo>
                  <a:lnTo>
                    <a:pt x="2685" y="16711"/>
                  </a:lnTo>
                  <a:lnTo>
                    <a:pt x="2697" y="16631"/>
                  </a:lnTo>
                  <a:lnTo>
                    <a:pt x="2697" y="16586"/>
                  </a:lnTo>
                  <a:lnTo>
                    <a:pt x="2685" y="16552"/>
                  </a:lnTo>
                  <a:lnTo>
                    <a:pt x="2663" y="16506"/>
                  </a:lnTo>
                  <a:lnTo>
                    <a:pt x="2640" y="16472"/>
                  </a:lnTo>
                  <a:lnTo>
                    <a:pt x="2606" y="16449"/>
                  </a:lnTo>
                  <a:lnTo>
                    <a:pt x="2572" y="16427"/>
                  </a:lnTo>
                  <a:lnTo>
                    <a:pt x="2526" y="16404"/>
                  </a:lnTo>
                  <a:lnTo>
                    <a:pt x="2481" y="16404"/>
                  </a:lnTo>
                  <a:lnTo>
                    <a:pt x="2481" y="14117"/>
                  </a:lnTo>
                  <a:lnTo>
                    <a:pt x="2526" y="14106"/>
                  </a:lnTo>
                  <a:lnTo>
                    <a:pt x="2572" y="14095"/>
                  </a:lnTo>
                  <a:lnTo>
                    <a:pt x="2606" y="14072"/>
                  </a:lnTo>
                  <a:lnTo>
                    <a:pt x="2640" y="14038"/>
                  </a:lnTo>
                  <a:lnTo>
                    <a:pt x="2663" y="14004"/>
                  </a:lnTo>
                  <a:lnTo>
                    <a:pt x="2685" y="13970"/>
                  </a:lnTo>
                  <a:lnTo>
                    <a:pt x="2697" y="13924"/>
                  </a:lnTo>
                  <a:lnTo>
                    <a:pt x="2697" y="13879"/>
                  </a:lnTo>
                  <a:lnTo>
                    <a:pt x="2697" y="13833"/>
                  </a:lnTo>
                  <a:lnTo>
                    <a:pt x="2685" y="13799"/>
                  </a:lnTo>
                  <a:lnTo>
                    <a:pt x="4653" y="12650"/>
                  </a:lnTo>
                  <a:lnTo>
                    <a:pt x="4688" y="12696"/>
                  </a:lnTo>
                  <a:lnTo>
                    <a:pt x="4733" y="12718"/>
                  </a:lnTo>
                  <a:lnTo>
                    <a:pt x="4779" y="12741"/>
                  </a:lnTo>
                  <a:lnTo>
                    <a:pt x="4881" y="12741"/>
                  </a:lnTo>
                  <a:lnTo>
                    <a:pt x="4926" y="12718"/>
                  </a:lnTo>
                  <a:lnTo>
                    <a:pt x="4972" y="12696"/>
                  </a:lnTo>
                  <a:lnTo>
                    <a:pt x="5006" y="12661"/>
                  </a:lnTo>
                  <a:lnTo>
                    <a:pt x="6974" y="13799"/>
                  </a:lnTo>
                  <a:lnTo>
                    <a:pt x="6963" y="13833"/>
                  </a:lnTo>
                  <a:lnTo>
                    <a:pt x="6963" y="13879"/>
                  </a:lnTo>
                  <a:lnTo>
                    <a:pt x="6963" y="13924"/>
                  </a:lnTo>
                  <a:lnTo>
                    <a:pt x="6974" y="13970"/>
                  </a:lnTo>
                  <a:lnTo>
                    <a:pt x="6997" y="14004"/>
                  </a:lnTo>
                  <a:lnTo>
                    <a:pt x="7019" y="14038"/>
                  </a:lnTo>
                  <a:lnTo>
                    <a:pt x="7054" y="14072"/>
                  </a:lnTo>
                  <a:lnTo>
                    <a:pt x="7088" y="14095"/>
                  </a:lnTo>
                  <a:lnTo>
                    <a:pt x="7133" y="14106"/>
                  </a:lnTo>
                  <a:lnTo>
                    <a:pt x="7179" y="14117"/>
                  </a:lnTo>
                  <a:lnTo>
                    <a:pt x="7179" y="16415"/>
                  </a:lnTo>
                  <a:lnTo>
                    <a:pt x="7133" y="16427"/>
                  </a:lnTo>
                  <a:lnTo>
                    <a:pt x="7099" y="16438"/>
                  </a:lnTo>
                  <a:lnTo>
                    <a:pt x="7065" y="16461"/>
                  </a:lnTo>
                  <a:lnTo>
                    <a:pt x="7031" y="16484"/>
                  </a:lnTo>
                  <a:lnTo>
                    <a:pt x="7008" y="16518"/>
                  </a:lnTo>
                  <a:lnTo>
                    <a:pt x="6997" y="16552"/>
                  </a:lnTo>
                  <a:lnTo>
                    <a:pt x="6985" y="16597"/>
                  </a:lnTo>
                  <a:lnTo>
                    <a:pt x="6974" y="16631"/>
                  </a:lnTo>
                  <a:lnTo>
                    <a:pt x="6985" y="16677"/>
                  </a:lnTo>
                  <a:lnTo>
                    <a:pt x="6997" y="16711"/>
                  </a:lnTo>
                  <a:lnTo>
                    <a:pt x="7418" y="16711"/>
                  </a:lnTo>
                  <a:lnTo>
                    <a:pt x="7429" y="16677"/>
                  </a:lnTo>
                  <a:lnTo>
                    <a:pt x="7429" y="16631"/>
                  </a:lnTo>
                  <a:lnTo>
                    <a:pt x="7429" y="16597"/>
                  </a:lnTo>
                  <a:lnTo>
                    <a:pt x="7418" y="16552"/>
                  </a:lnTo>
                  <a:lnTo>
                    <a:pt x="7395" y="16518"/>
                  </a:lnTo>
                  <a:lnTo>
                    <a:pt x="7372" y="16484"/>
                  </a:lnTo>
                  <a:lnTo>
                    <a:pt x="7338" y="16461"/>
                  </a:lnTo>
                  <a:lnTo>
                    <a:pt x="7304" y="16438"/>
                  </a:lnTo>
                  <a:lnTo>
                    <a:pt x="7258" y="16415"/>
                  </a:lnTo>
                  <a:lnTo>
                    <a:pt x="7224" y="16415"/>
                  </a:lnTo>
                  <a:lnTo>
                    <a:pt x="7224" y="14117"/>
                  </a:lnTo>
                  <a:lnTo>
                    <a:pt x="7270" y="14106"/>
                  </a:lnTo>
                  <a:lnTo>
                    <a:pt x="7304" y="14095"/>
                  </a:lnTo>
                  <a:lnTo>
                    <a:pt x="7349" y="14072"/>
                  </a:lnTo>
                  <a:lnTo>
                    <a:pt x="7383" y="14038"/>
                  </a:lnTo>
                  <a:lnTo>
                    <a:pt x="7406" y="14004"/>
                  </a:lnTo>
                  <a:lnTo>
                    <a:pt x="7429" y="13970"/>
                  </a:lnTo>
                  <a:lnTo>
                    <a:pt x="7440" y="13924"/>
                  </a:lnTo>
                  <a:lnTo>
                    <a:pt x="7440" y="13879"/>
                  </a:lnTo>
                  <a:lnTo>
                    <a:pt x="7440" y="13833"/>
                  </a:lnTo>
                  <a:lnTo>
                    <a:pt x="7429" y="13788"/>
                  </a:lnTo>
                  <a:lnTo>
                    <a:pt x="9363" y="12673"/>
                  </a:lnTo>
                  <a:lnTo>
                    <a:pt x="9408" y="12718"/>
                  </a:lnTo>
                  <a:lnTo>
                    <a:pt x="9454" y="12752"/>
                  </a:lnTo>
                  <a:lnTo>
                    <a:pt x="9511" y="12775"/>
                  </a:lnTo>
                  <a:lnTo>
                    <a:pt x="9568" y="12787"/>
                  </a:lnTo>
                  <a:lnTo>
                    <a:pt x="9636" y="12775"/>
                  </a:lnTo>
                  <a:lnTo>
                    <a:pt x="9693" y="12752"/>
                  </a:lnTo>
                  <a:lnTo>
                    <a:pt x="9738" y="12718"/>
                  </a:lnTo>
                  <a:lnTo>
                    <a:pt x="9784" y="12673"/>
                  </a:lnTo>
                  <a:lnTo>
                    <a:pt x="11718" y="13799"/>
                  </a:lnTo>
                  <a:lnTo>
                    <a:pt x="11706" y="13833"/>
                  </a:lnTo>
                  <a:lnTo>
                    <a:pt x="11695" y="13879"/>
                  </a:lnTo>
                  <a:lnTo>
                    <a:pt x="11706" y="13924"/>
                  </a:lnTo>
                  <a:lnTo>
                    <a:pt x="11718" y="13970"/>
                  </a:lnTo>
                  <a:lnTo>
                    <a:pt x="11740" y="14004"/>
                  </a:lnTo>
                  <a:lnTo>
                    <a:pt x="11763" y="14038"/>
                  </a:lnTo>
                  <a:lnTo>
                    <a:pt x="11797" y="14072"/>
                  </a:lnTo>
                  <a:lnTo>
                    <a:pt x="11831" y="14095"/>
                  </a:lnTo>
                  <a:lnTo>
                    <a:pt x="11877" y="14106"/>
                  </a:lnTo>
                  <a:lnTo>
                    <a:pt x="11922" y="14117"/>
                  </a:lnTo>
                  <a:lnTo>
                    <a:pt x="11922" y="16415"/>
                  </a:lnTo>
                  <a:lnTo>
                    <a:pt x="11877" y="16415"/>
                  </a:lnTo>
                  <a:lnTo>
                    <a:pt x="11843" y="16438"/>
                  </a:lnTo>
                  <a:lnTo>
                    <a:pt x="11809" y="16461"/>
                  </a:lnTo>
                  <a:lnTo>
                    <a:pt x="11774" y="16484"/>
                  </a:lnTo>
                  <a:lnTo>
                    <a:pt x="11752" y="16518"/>
                  </a:lnTo>
                  <a:lnTo>
                    <a:pt x="11729" y="16552"/>
                  </a:lnTo>
                  <a:lnTo>
                    <a:pt x="11718" y="16597"/>
                  </a:lnTo>
                  <a:lnTo>
                    <a:pt x="11718" y="16631"/>
                  </a:lnTo>
                  <a:lnTo>
                    <a:pt x="11718" y="16677"/>
                  </a:lnTo>
                  <a:lnTo>
                    <a:pt x="11729" y="16711"/>
                  </a:lnTo>
                  <a:lnTo>
                    <a:pt x="12161" y="16711"/>
                  </a:lnTo>
                  <a:lnTo>
                    <a:pt x="12161" y="16677"/>
                  </a:lnTo>
                  <a:lnTo>
                    <a:pt x="12173" y="16631"/>
                  </a:lnTo>
                  <a:lnTo>
                    <a:pt x="12161" y="16597"/>
                  </a:lnTo>
                  <a:lnTo>
                    <a:pt x="12150" y="16552"/>
                  </a:lnTo>
                  <a:lnTo>
                    <a:pt x="12138" y="16518"/>
                  </a:lnTo>
                  <a:lnTo>
                    <a:pt x="12104" y="16484"/>
                  </a:lnTo>
                  <a:lnTo>
                    <a:pt x="12082" y="16449"/>
                  </a:lnTo>
                  <a:lnTo>
                    <a:pt x="12047" y="16438"/>
                  </a:lnTo>
                  <a:lnTo>
                    <a:pt x="12002" y="16415"/>
                  </a:lnTo>
                  <a:lnTo>
                    <a:pt x="11968" y="16415"/>
                  </a:lnTo>
                  <a:lnTo>
                    <a:pt x="11968" y="14117"/>
                  </a:lnTo>
                  <a:lnTo>
                    <a:pt x="12013" y="14117"/>
                  </a:lnTo>
                  <a:lnTo>
                    <a:pt x="12047" y="14095"/>
                  </a:lnTo>
                  <a:lnTo>
                    <a:pt x="12093" y="14072"/>
                  </a:lnTo>
                  <a:lnTo>
                    <a:pt x="12127" y="14049"/>
                  </a:lnTo>
                  <a:lnTo>
                    <a:pt x="12150" y="14004"/>
                  </a:lnTo>
                  <a:lnTo>
                    <a:pt x="12173" y="13970"/>
                  </a:lnTo>
                  <a:lnTo>
                    <a:pt x="12184" y="13924"/>
                  </a:lnTo>
                  <a:lnTo>
                    <a:pt x="12184" y="13879"/>
                  </a:lnTo>
                  <a:lnTo>
                    <a:pt x="12184" y="13833"/>
                  </a:lnTo>
                  <a:lnTo>
                    <a:pt x="12173" y="13788"/>
                  </a:lnTo>
                  <a:lnTo>
                    <a:pt x="14175" y="12639"/>
                  </a:lnTo>
                  <a:lnTo>
                    <a:pt x="14197" y="12661"/>
                  </a:lnTo>
                  <a:lnTo>
                    <a:pt x="14231" y="12684"/>
                  </a:lnTo>
                  <a:lnTo>
                    <a:pt x="14266" y="12707"/>
                  </a:lnTo>
                  <a:lnTo>
                    <a:pt x="14357" y="12707"/>
                  </a:lnTo>
                  <a:lnTo>
                    <a:pt x="14391" y="12684"/>
                  </a:lnTo>
                  <a:lnTo>
                    <a:pt x="14425" y="12673"/>
                  </a:lnTo>
                  <a:lnTo>
                    <a:pt x="14459" y="12639"/>
                  </a:lnTo>
                  <a:lnTo>
                    <a:pt x="16484" y="13810"/>
                  </a:lnTo>
                  <a:lnTo>
                    <a:pt x="16461" y="13879"/>
                  </a:lnTo>
                  <a:lnTo>
                    <a:pt x="16472" y="13924"/>
                  </a:lnTo>
                  <a:lnTo>
                    <a:pt x="16484" y="13958"/>
                  </a:lnTo>
                  <a:lnTo>
                    <a:pt x="16495" y="13992"/>
                  </a:lnTo>
                  <a:lnTo>
                    <a:pt x="16518" y="14026"/>
                  </a:lnTo>
                  <a:lnTo>
                    <a:pt x="16552" y="14049"/>
                  </a:lnTo>
                  <a:lnTo>
                    <a:pt x="16586" y="14072"/>
                  </a:lnTo>
                  <a:lnTo>
                    <a:pt x="16620" y="14083"/>
                  </a:lnTo>
                  <a:lnTo>
                    <a:pt x="16654" y="14095"/>
                  </a:lnTo>
                  <a:lnTo>
                    <a:pt x="16654" y="16392"/>
                  </a:lnTo>
                  <a:lnTo>
                    <a:pt x="16609" y="16404"/>
                  </a:lnTo>
                  <a:lnTo>
                    <a:pt x="16575" y="16415"/>
                  </a:lnTo>
                  <a:lnTo>
                    <a:pt x="16529" y="16438"/>
                  </a:lnTo>
                  <a:lnTo>
                    <a:pt x="16507" y="16472"/>
                  </a:lnTo>
                  <a:lnTo>
                    <a:pt x="16472" y="16506"/>
                  </a:lnTo>
                  <a:lnTo>
                    <a:pt x="16461" y="16552"/>
                  </a:lnTo>
                  <a:lnTo>
                    <a:pt x="16438" y="16586"/>
                  </a:lnTo>
                  <a:lnTo>
                    <a:pt x="16438" y="16631"/>
                  </a:lnTo>
                  <a:lnTo>
                    <a:pt x="16450" y="16711"/>
                  </a:lnTo>
                  <a:lnTo>
                    <a:pt x="16916" y="16711"/>
                  </a:lnTo>
                  <a:lnTo>
                    <a:pt x="16927" y="16631"/>
                  </a:lnTo>
                  <a:lnTo>
                    <a:pt x="16927" y="16586"/>
                  </a:lnTo>
                  <a:lnTo>
                    <a:pt x="16905" y="16540"/>
                  </a:lnTo>
                  <a:lnTo>
                    <a:pt x="16893" y="16506"/>
                  </a:lnTo>
                  <a:lnTo>
                    <a:pt x="16859" y="16472"/>
                  </a:lnTo>
                  <a:lnTo>
                    <a:pt x="16825" y="16438"/>
                  </a:lnTo>
                  <a:lnTo>
                    <a:pt x="16791" y="16415"/>
                  </a:lnTo>
                  <a:lnTo>
                    <a:pt x="16745" y="16404"/>
                  </a:lnTo>
                  <a:lnTo>
                    <a:pt x="16700" y="16392"/>
                  </a:lnTo>
                  <a:lnTo>
                    <a:pt x="16700" y="14095"/>
                  </a:lnTo>
                  <a:lnTo>
                    <a:pt x="16745" y="14083"/>
                  </a:lnTo>
                  <a:lnTo>
                    <a:pt x="16780" y="14072"/>
                  </a:lnTo>
                  <a:lnTo>
                    <a:pt x="16814" y="14049"/>
                  </a:lnTo>
                  <a:lnTo>
                    <a:pt x="16848" y="14026"/>
                  </a:lnTo>
                  <a:lnTo>
                    <a:pt x="16871" y="13992"/>
                  </a:lnTo>
                  <a:lnTo>
                    <a:pt x="16882" y="13958"/>
                  </a:lnTo>
                  <a:lnTo>
                    <a:pt x="16893" y="13924"/>
                  </a:lnTo>
                  <a:lnTo>
                    <a:pt x="16905" y="13879"/>
                  </a:lnTo>
                  <a:lnTo>
                    <a:pt x="16893" y="13844"/>
                  </a:lnTo>
                  <a:lnTo>
                    <a:pt x="16882" y="13810"/>
                  </a:lnTo>
                  <a:lnTo>
                    <a:pt x="18850" y="12673"/>
                  </a:lnTo>
                  <a:lnTo>
                    <a:pt x="18895" y="12718"/>
                  </a:lnTo>
                  <a:lnTo>
                    <a:pt x="18941" y="12752"/>
                  </a:lnTo>
                  <a:lnTo>
                    <a:pt x="18998" y="12764"/>
                  </a:lnTo>
                  <a:lnTo>
                    <a:pt x="19055" y="12775"/>
                  </a:lnTo>
                  <a:lnTo>
                    <a:pt x="19112" y="12764"/>
                  </a:lnTo>
                  <a:lnTo>
                    <a:pt x="19168" y="12752"/>
                  </a:lnTo>
                  <a:lnTo>
                    <a:pt x="19214" y="12718"/>
                  </a:lnTo>
                  <a:lnTo>
                    <a:pt x="19248" y="12673"/>
                  </a:lnTo>
                  <a:lnTo>
                    <a:pt x="21216" y="13799"/>
                  </a:lnTo>
                  <a:lnTo>
                    <a:pt x="21205" y="13844"/>
                  </a:lnTo>
                  <a:lnTo>
                    <a:pt x="21193" y="13879"/>
                  </a:lnTo>
                  <a:lnTo>
                    <a:pt x="21205" y="13924"/>
                  </a:lnTo>
                  <a:lnTo>
                    <a:pt x="21216" y="13958"/>
                  </a:lnTo>
                  <a:lnTo>
                    <a:pt x="21227" y="13992"/>
                  </a:lnTo>
                  <a:lnTo>
                    <a:pt x="21250" y="14026"/>
                  </a:lnTo>
                  <a:lnTo>
                    <a:pt x="21284" y="14061"/>
                  </a:lnTo>
                  <a:lnTo>
                    <a:pt x="21318" y="14083"/>
                  </a:lnTo>
                  <a:lnTo>
                    <a:pt x="21352" y="14095"/>
                  </a:lnTo>
                  <a:lnTo>
                    <a:pt x="21398" y="14106"/>
                  </a:lnTo>
                  <a:lnTo>
                    <a:pt x="21398" y="16392"/>
                  </a:lnTo>
                  <a:lnTo>
                    <a:pt x="21352" y="16392"/>
                  </a:lnTo>
                  <a:lnTo>
                    <a:pt x="21307" y="16415"/>
                  </a:lnTo>
                  <a:lnTo>
                    <a:pt x="21273" y="16438"/>
                  </a:lnTo>
                  <a:lnTo>
                    <a:pt x="21239" y="16472"/>
                  </a:lnTo>
                  <a:lnTo>
                    <a:pt x="21216" y="16506"/>
                  </a:lnTo>
                  <a:lnTo>
                    <a:pt x="21193" y="16540"/>
                  </a:lnTo>
                  <a:lnTo>
                    <a:pt x="21182" y="16586"/>
                  </a:lnTo>
                  <a:lnTo>
                    <a:pt x="21170" y="16631"/>
                  </a:lnTo>
                  <a:lnTo>
                    <a:pt x="21182" y="16711"/>
                  </a:lnTo>
                  <a:lnTo>
                    <a:pt x="21660" y="16711"/>
                  </a:lnTo>
                  <a:lnTo>
                    <a:pt x="21671" y="16631"/>
                  </a:lnTo>
                  <a:lnTo>
                    <a:pt x="21671" y="16586"/>
                  </a:lnTo>
                  <a:lnTo>
                    <a:pt x="21648" y="16540"/>
                  </a:lnTo>
                  <a:lnTo>
                    <a:pt x="21637" y="16506"/>
                  </a:lnTo>
                  <a:lnTo>
                    <a:pt x="21603" y="16472"/>
                  </a:lnTo>
                  <a:lnTo>
                    <a:pt x="21569" y="16438"/>
                  </a:lnTo>
                  <a:lnTo>
                    <a:pt x="21534" y="16415"/>
                  </a:lnTo>
                  <a:lnTo>
                    <a:pt x="21489" y="16392"/>
                  </a:lnTo>
                  <a:lnTo>
                    <a:pt x="21443" y="16392"/>
                  </a:lnTo>
                  <a:lnTo>
                    <a:pt x="21443" y="14106"/>
                  </a:lnTo>
                  <a:lnTo>
                    <a:pt x="21489" y="14095"/>
                  </a:lnTo>
                  <a:lnTo>
                    <a:pt x="21523" y="14083"/>
                  </a:lnTo>
                  <a:lnTo>
                    <a:pt x="21557" y="14061"/>
                  </a:lnTo>
                  <a:lnTo>
                    <a:pt x="21591" y="14026"/>
                  </a:lnTo>
                  <a:lnTo>
                    <a:pt x="21614" y="13992"/>
                  </a:lnTo>
                  <a:lnTo>
                    <a:pt x="21637" y="13958"/>
                  </a:lnTo>
                  <a:lnTo>
                    <a:pt x="21648" y="13924"/>
                  </a:lnTo>
                  <a:lnTo>
                    <a:pt x="21648" y="13879"/>
                  </a:lnTo>
                  <a:lnTo>
                    <a:pt x="21648" y="13833"/>
                  </a:lnTo>
                  <a:lnTo>
                    <a:pt x="21637" y="13788"/>
                  </a:lnTo>
                  <a:lnTo>
                    <a:pt x="21614" y="13753"/>
                  </a:lnTo>
                  <a:lnTo>
                    <a:pt x="21580" y="13719"/>
                  </a:lnTo>
                  <a:lnTo>
                    <a:pt x="21546" y="13685"/>
                  </a:lnTo>
                  <a:lnTo>
                    <a:pt x="21512" y="13674"/>
                  </a:lnTo>
                  <a:lnTo>
                    <a:pt x="21466" y="13651"/>
                  </a:lnTo>
                  <a:lnTo>
                    <a:pt x="21421" y="13651"/>
                  </a:lnTo>
                  <a:lnTo>
                    <a:pt x="21364" y="13662"/>
                  </a:lnTo>
                  <a:lnTo>
                    <a:pt x="21307" y="13685"/>
                  </a:lnTo>
                  <a:lnTo>
                    <a:pt x="21261" y="13719"/>
                  </a:lnTo>
                  <a:lnTo>
                    <a:pt x="21227" y="13765"/>
                  </a:lnTo>
                  <a:lnTo>
                    <a:pt x="19271" y="12639"/>
                  </a:lnTo>
                  <a:lnTo>
                    <a:pt x="19294" y="12582"/>
                  </a:lnTo>
                  <a:lnTo>
                    <a:pt x="19294" y="12536"/>
                  </a:lnTo>
                  <a:lnTo>
                    <a:pt x="19294" y="12479"/>
                  </a:lnTo>
                  <a:lnTo>
                    <a:pt x="19282" y="12445"/>
                  </a:lnTo>
                  <a:lnTo>
                    <a:pt x="19259" y="12400"/>
                  </a:lnTo>
                  <a:lnTo>
                    <a:pt x="19237" y="12366"/>
                  </a:lnTo>
                  <a:lnTo>
                    <a:pt x="19203" y="12331"/>
                  </a:lnTo>
                  <a:lnTo>
                    <a:pt x="19157" y="12309"/>
                  </a:lnTo>
                  <a:lnTo>
                    <a:pt x="19123" y="12297"/>
                  </a:lnTo>
                  <a:lnTo>
                    <a:pt x="19077" y="12286"/>
                  </a:lnTo>
                  <a:lnTo>
                    <a:pt x="19077" y="10034"/>
                  </a:lnTo>
                  <a:lnTo>
                    <a:pt x="19123" y="10022"/>
                  </a:lnTo>
                  <a:lnTo>
                    <a:pt x="19168" y="10000"/>
                  </a:lnTo>
                  <a:lnTo>
                    <a:pt x="19203" y="9977"/>
                  </a:lnTo>
                  <a:lnTo>
                    <a:pt x="19237" y="9943"/>
                  </a:lnTo>
                  <a:lnTo>
                    <a:pt x="19271" y="9909"/>
                  </a:lnTo>
                  <a:lnTo>
                    <a:pt x="19294" y="9863"/>
                  </a:lnTo>
                  <a:lnTo>
                    <a:pt x="19305" y="9818"/>
                  </a:lnTo>
                  <a:lnTo>
                    <a:pt x="19305" y="9772"/>
                  </a:lnTo>
                  <a:lnTo>
                    <a:pt x="19305" y="9727"/>
                  </a:lnTo>
                  <a:lnTo>
                    <a:pt x="19294" y="9670"/>
                  </a:lnTo>
                  <a:lnTo>
                    <a:pt x="19259" y="9636"/>
                  </a:lnTo>
                  <a:lnTo>
                    <a:pt x="19237" y="9590"/>
                  </a:lnTo>
                  <a:lnTo>
                    <a:pt x="19191" y="9567"/>
                  </a:lnTo>
                  <a:lnTo>
                    <a:pt x="19157" y="9533"/>
                  </a:lnTo>
                  <a:lnTo>
                    <a:pt x="19100" y="9522"/>
                  </a:lnTo>
                  <a:lnTo>
                    <a:pt x="18986" y="9522"/>
                  </a:lnTo>
                  <a:lnTo>
                    <a:pt x="18930" y="9556"/>
                  </a:lnTo>
                  <a:lnTo>
                    <a:pt x="18873" y="9590"/>
                  </a:lnTo>
                  <a:lnTo>
                    <a:pt x="18839" y="9647"/>
                  </a:lnTo>
                  <a:lnTo>
                    <a:pt x="16859" y="8498"/>
                  </a:lnTo>
                  <a:lnTo>
                    <a:pt x="16871" y="8464"/>
                  </a:lnTo>
                  <a:lnTo>
                    <a:pt x="16882" y="8430"/>
                  </a:lnTo>
                  <a:lnTo>
                    <a:pt x="16871" y="8384"/>
                  </a:lnTo>
                  <a:lnTo>
                    <a:pt x="16859" y="8350"/>
                  </a:lnTo>
                  <a:lnTo>
                    <a:pt x="16825" y="8293"/>
                  </a:lnTo>
                  <a:lnTo>
                    <a:pt x="16768" y="8259"/>
                  </a:lnTo>
                  <a:lnTo>
                    <a:pt x="16700" y="8236"/>
                  </a:lnTo>
                  <a:lnTo>
                    <a:pt x="16700" y="5904"/>
                  </a:lnTo>
                  <a:lnTo>
                    <a:pt x="16745" y="5893"/>
                  </a:lnTo>
                  <a:lnTo>
                    <a:pt x="16791" y="5882"/>
                  </a:lnTo>
                  <a:lnTo>
                    <a:pt x="16825" y="5859"/>
                  </a:lnTo>
                  <a:lnTo>
                    <a:pt x="16859" y="5825"/>
                  </a:lnTo>
                  <a:lnTo>
                    <a:pt x="16882" y="5791"/>
                  </a:lnTo>
                  <a:lnTo>
                    <a:pt x="16905" y="5757"/>
                  </a:lnTo>
                  <a:lnTo>
                    <a:pt x="16916" y="5711"/>
                  </a:lnTo>
                  <a:lnTo>
                    <a:pt x="16927" y="5666"/>
                  </a:lnTo>
                  <a:lnTo>
                    <a:pt x="16916" y="5620"/>
                  </a:lnTo>
                  <a:lnTo>
                    <a:pt x="16905" y="5586"/>
                  </a:lnTo>
                  <a:lnTo>
                    <a:pt x="18827" y="4471"/>
                  </a:lnTo>
                  <a:lnTo>
                    <a:pt x="18873" y="4517"/>
                  </a:lnTo>
                  <a:lnTo>
                    <a:pt x="18930" y="4551"/>
                  </a:lnTo>
                  <a:lnTo>
                    <a:pt x="18986" y="4573"/>
                  </a:lnTo>
                  <a:lnTo>
                    <a:pt x="19055" y="4585"/>
                  </a:lnTo>
                  <a:lnTo>
                    <a:pt x="19112" y="4585"/>
                  </a:lnTo>
                  <a:lnTo>
                    <a:pt x="19157" y="4562"/>
                  </a:lnTo>
                  <a:lnTo>
                    <a:pt x="19203" y="4539"/>
                  </a:lnTo>
                  <a:lnTo>
                    <a:pt x="19237" y="4505"/>
                  </a:lnTo>
                  <a:lnTo>
                    <a:pt x="19271" y="4471"/>
                  </a:lnTo>
                  <a:lnTo>
                    <a:pt x="19294" y="4426"/>
                  </a:lnTo>
                  <a:lnTo>
                    <a:pt x="19316" y="4380"/>
                  </a:lnTo>
                  <a:lnTo>
                    <a:pt x="19316" y="4323"/>
                  </a:lnTo>
                  <a:lnTo>
                    <a:pt x="19316" y="4266"/>
                  </a:lnTo>
                  <a:lnTo>
                    <a:pt x="19305" y="4221"/>
                  </a:lnTo>
                  <a:lnTo>
                    <a:pt x="19282" y="4175"/>
                  </a:lnTo>
                  <a:lnTo>
                    <a:pt x="19248" y="4141"/>
                  </a:lnTo>
                  <a:lnTo>
                    <a:pt x="19214" y="4107"/>
                  </a:lnTo>
                  <a:lnTo>
                    <a:pt x="19168" y="4084"/>
                  </a:lnTo>
                  <a:lnTo>
                    <a:pt x="19123" y="4062"/>
                  </a:lnTo>
                  <a:lnTo>
                    <a:pt x="19077" y="4050"/>
                  </a:lnTo>
                  <a:lnTo>
                    <a:pt x="19077" y="1809"/>
                  </a:lnTo>
                  <a:lnTo>
                    <a:pt x="19123" y="1798"/>
                  </a:lnTo>
                  <a:lnTo>
                    <a:pt x="19157" y="1787"/>
                  </a:lnTo>
                  <a:lnTo>
                    <a:pt x="19203" y="1764"/>
                  </a:lnTo>
                  <a:lnTo>
                    <a:pt x="19237" y="1730"/>
                  </a:lnTo>
                  <a:lnTo>
                    <a:pt x="19259" y="1696"/>
                  </a:lnTo>
                  <a:lnTo>
                    <a:pt x="19282" y="1650"/>
                  </a:lnTo>
                  <a:lnTo>
                    <a:pt x="19294" y="1616"/>
                  </a:lnTo>
                  <a:lnTo>
                    <a:pt x="19305" y="1559"/>
                  </a:lnTo>
                  <a:lnTo>
                    <a:pt x="19294" y="1514"/>
                  </a:lnTo>
                  <a:lnTo>
                    <a:pt x="19282" y="1468"/>
                  </a:lnTo>
                  <a:lnTo>
                    <a:pt x="19259" y="1423"/>
                  </a:lnTo>
                  <a:lnTo>
                    <a:pt x="19225" y="1388"/>
                  </a:lnTo>
                  <a:lnTo>
                    <a:pt x="19191" y="1354"/>
                  </a:lnTo>
                  <a:lnTo>
                    <a:pt x="19146" y="1331"/>
                  </a:lnTo>
                  <a:lnTo>
                    <a:pt x="19100" y="1320"/>
                  </a:lnTo>
                  <a:lnTo>
                    <a:pt x="18986" y="1320"/>
                  </a:lnTo>
                  <a:lnTo>
                    <a:pt x="18930" y="1354"/>
                  </a:lnTo>
                  <a:lnTo>
                    <a:pt x="18884" y="1388"/>
                  </a:lnTo>
                  <a:lnTo>
                    <a:pt x="18839" y="1434"/>
                  </a:lnTo>
                  <a:lnTo>
                    <a:pt x="16882" y="296"/>
                  </a:lnTo>
                  <a:lnTo>
                    <a:pt x="16893" y="262"/>
                  </a:lnTo>
                  <a:lnTo>
                    <a:pt x="16905" y="217"/>
                  </a:lnTo>
                  <a:lnTo>
                    <a:pt x="16893" y="171"/>
                  </a:lnTo>
                  <a:lnTo>
                    <a:pt x="16882" y="126"/>
                  </a:lnTo>
                  <a:lnTo>
                    <a:pt x="16859" y="92"/>
                  </a:lnTo>
                  <a:lnTo>
                    <a:pt x="16836" y="57"/>
                  </a:lnTo>
                  <a:lnTo>
                    <a:pt x="16802" y="35"/>
                  </a:lnTo>
                  <a:lnTo>
                    <a:pt x="16768" y="12"/>
                  </a:lnTo>
                  <a:lnTo>
                    <a:pt x="16723"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8689168" y="0"/>
              <a:ext cx="7222" cy="105"/>
            </a:xfrm>
            <a:custGeom>
              <a:avLst/>
              <a:gdLst/>
              <a:ahLst/>
              <a:cxnLst/>
              <a:rect l="l" t="t" r="r" b="b"/>
              <a:pathLst>
                <a:path w="69" h="1" extrusionOk="0">
                  <a:moveTo>
                    <a:pt x="69" y="0"/>
                  </a:moveTo>
                  <a:lnTo>
                    <a:pt x="1" y="0"/>
                  </a:lnTo>
                  <a:lnTo>
                    <a:pt x="1" y="0"/>
                  </a:lnTo>
                  <a:lnTo>
                    <a:pt x="35" y="0"/>
                  </a:lnTo>
                  <a:lnTo>
                    <a:pt x="35" y="0"/>
                  </a:lnTo>
                  <a:lnTo>
                    <a:pt x="69" y="0"/>
                  </a:lnTo>
                  <a:lnTo>
                    <a:pt x="69"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0"/>
            <p:cNvSpPr/>
            <p:nvPr/>
          </p:nvSpPr>
          <p:spPr>
            <a:xfrm>
              <a:off x="6698419" y="0"/>
              <a:ext cx="20410" cy="2512"/>
            </a:xfrm>
            <a:custGeom>
              <a:avLst/>
              <a:gdLst/>
              <a:ahLst/>
              <a:cxnLst/>
              <a:rect l="l" t="t" r="r" b="b"/>
              <a:pathLst>
                <a:path w="195" h="24" extrusionOk="0">
                  <a:moveTo>
                    <a:pt x="1" y="0"/>
                  </a:moveTo>
                  <a:lnTo>
                    <a:pt x="46" y="23"/>
                  </a:lnTo>
                  <a:lnTo>
                    <a:pt x="149" y="23"/>
                  </a:lnTo>
                  <a:lnTo>
                    <a:pt x="194"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0" y="3397984"/>
              <a:ext cx="1020484" cy="615640"/>
            </a:xfrm>
            <a:custGeom>
              <a:avLst/>
              <a:gdLst/>
              <a:ahLst/>
              <a:cxnLst/>
              <a:rect l="l" t="t" r="r" b="b"/>
              <a:pathLst>
                <a:path w="9750" h="5882" extrusionOk="0">
                  <a:moveTo>
                    <a:pt x="2606" y="285"/>
                  </a:moveTo>
                  <a:lnTo>
                    <a:pt x="4642" y="1468"/>
                  </a:lnTo>
                  <a:lnTo>
                    <a:pt x="4631" y="1525"/>
                  </a:lnTo>
                  <a:lnTo>
                    <a:pt x="4631" y="1571"/>
                  </a:lnTo>
                  <a:lnTo>
                    <a:pt x="4642" y="1605"/>
                  </a:lnTo>
                  <a:lnTo>
                    <a:pt x="4676" y="1662"/>
                  </a:lnTo>
                  <a:lnTo>
                    <a:pt x="4733" y="1707"/>
                  </a:lnTo>
                  <a:lnTo>
                    <a:pt x="4801" y="1730"/>
                  </a:lnTo>
                  <a:lnTo>
                    <a:pt x="4801" y="4039"/>
                  </a:lnTo>
                  <a:lnTo>
                    <a:pt x="4756" y="4050"/>
                  </a:lnTo>
                  <a:lnTo>
                    <a:pt x="4722" y="4062"/>
                  </a:lnTo>
                  <a:lnTo>
                    <a:pt x="4676" y="4096"/>
                  </a:lnTo>
                  <a:lnTo>
                    <a:pt x="4653" y="4119"/>
                  </a:lnTo>
                  <a:lnTo>
                    <a:pt x="4619" y="4153"/>
                  </a:lnTo>
                  <a:lnTo>
                    <a:pt x="4608" y="4198"/>
                  </a:lnTo>
                  <a:lnTo>
                    <a:pt x="4585" y="4244"/>
                  </a:lnTo>
                  <a:lnTo>
                    <a:pt x="4585" y="4289"/>
                  </a:lnTo>
                  <a:lnTo>
                    <a:pt x="4585" y="4335"/>
                  </a:lnTo>
                  <a:lnTo>
                    <a:pt x="4608" y="4380"/>
                  </a:lnTo>
                  <a:lnTo>
                    <a:pt x="2674" y="5506"/>
                  </a:lnTo>
                  <a:lnTo>
                    <a:pt x="2629" y="5450"/>
                  </a:lnTo>
                  <a:lnTo>
                    <a:pt x="2583" y="5415"/>
                  </a:lnTo>
                  <a:lnTo>
                    <a:pt x="2526" y="5393"/>
                  </a:lnTo>
                  <a:lnTo>
                    <a:pt x="2458" y="5381"/>
                  </a:lnTo>
                  <a:lnTo>
                    <a:pt x="2401" y="5393"/>
                  </a:lnTo>
                  <a:lnTo>
                    <a:pt x="2344" y="5415"/>
                  </a:lnTo>
                  <a:lnTo>
                    <a:pt x="2287" y="5461"/>
                  </a:lnTo>
                  <a:lnTo>
                    <a:pt x="2253" y="5506"/>
                  </a:lnTo>
                  <a:lnTo>
                    <a:pt x="262" y="4357"/>
                  </a:lnTo>
                  <a:lnTo>
                    <a:pt x="262" y="4323"/>
                  </a:lnTo>
                  <a:lnTo>
                    <a:pt x="274" y="4289"/>
                  </a:lnTo>
                  <a:lnTo>
                    <a:pt x="262" y="4221"/>
                  </a:lnTo>
                  <a:lnTo>
                    <a:pt x="228" y="4164"/>
                  </a:lnTo>
                  <a:lnTo>
                    <a:pt x="171" y="4130"/>
                  </a:lnTo>
                  <a:lnTo>
                    <a:pt x="115" y="4107"/>
                  </a:lnTo>
                  <a:lnTo>
                    <a:pt x="115" y="1730"/>
                  </a:lnTo>
                  <a:lnTo>
                    <a:pt x="149" y="1730"/>
                  </a:lnTo>
                  <a:lnTo>
                    <a:pt x="183" y="1718"/>
                  </a:lnTo>
                  <a:lnTo>
                    <a:pt x="217" y="1696"/>
                  </a:lnTo>
                  <a:lnTo>
                    <a:pt x="240" y="1673"/>
                  </a:lnTo>
                  <a:lnTo>
                    <a:pt x="262" y="1639"/>
                  </a:lnTo>
                  <a:lnTo>
                    <a:pt x="285" y="1605"/>
                  </a:lnTo>
                  <a:lnTo>
                    <a:pt x="297" y="1571"/>
                  </a:lnTo>
                  <a:lnTo>
                    <a:pt x="297" y="1525"/>
                  </a:lnTo>
                  <a:lnTo>
                    <a:pt x="297" y="1491"/>
                  </a:lnTo>
                  <a:lnTo>
                    <a:pt x="285" y="1457"/>
                  </a:lnTo>
                  <a:lnTo>
                    <a:pt x="2321" y="285"/>
                  </a:lnTo>
                  <a:lnTo>
                    <a:pt x="2344" y="319"/>
                  </a:lnTo>
                  <a:lnTo>
                    <a:pt x="2378" y="342"/>
                  </a:lnTo>
                  <a:lnTo>
                    <a:pt x="2424" y="353"/>
                  </a:lnTo>
                  <a:lnTo>
                    <a:pt x="2503" y="353"/>
                  </a:lnTo>
                  <a:lnTo>
                    <a:pt x="2538" y="342"/>
                  </a:lnTo>
                  <a:lnTo>
                    <a:pt x="2572" y="319"/>
                  </a:lnTo>
                  <a:lnTo>
                    <a:pt x="2606" y="285"/>
                  </a:lnTo>
                  <a:close/>
                  <a:moveTo>
                    <a:pt x="7338" y="285"/>
                  </a:moveTo>
                  <a:lnTo>
                    <a:pt x="9408" y="1480"/>
                  </a:lnTo>
                  <a:lnTo>
                    <a:pt x="9397" y="1525"/>
                  </a:lnTo>
                  <a:lnTo>
                    <a:pt x="9408" y="1593"/>
                  </a:lnTo>
                  <a:lnTo>
                    <a:pt x="9442" y="1639"/>
                  </a:lnTo>
                  <a:lnTo>
                    <a:pt x="9488" y="1684"/>
                  </a:lnTo>
                  <a:lnTo>
                    <a:pt x="9545" y="1707"/>
                  </a:lnTo>
                  <a:lnTo>
                    <a:pt x="9545" y="4119"/>
                  </a:lnTo>
                  <a:lnTo>
                    <a:pt x="9488" y="4141"/>
                  </a:lnTo>
                  <a:lnTo>
                    <a:pt x="9442" y="4175"/>
                  </a:lnTo>
                  <a:lnTo>
                    <a:pt x="9408" y="4221"/>
                  </a:lnTo>
                  <a:lnTo>
                    <a:pt x="9397" y="4289"/>
                  </a:lnTo>
                  <a:lnTo>
                    <a:pt x="9408" y="4346"/>
                  </a:lnTo>
                  <a:lnTo>
                    <a:pt x="7361" y="5541"/>
                  </a:lnTo>
                  <a:lnTo>
                    <a:pt x="7327" y="5506"/>
                  </a:lnTo>
                  <a:lnTo>
                    <a:pt x="7292" y="5472"/>
                  </a:lnTo>
                  <a:lnTo>
                    <a:pt x="7247" y="5461"/>
                  </a:lnTo>
                  <a:lnTo>
                    <a:pt x="7201" y="5450"/>
                  </a:lnTo>
                  <a:lnTo>
                    <a:pt x="7156" y="5461"/>
                  </a:lnTo>
                  <a:lnTo>
                    <a:pt x="7110" y="5472"/>
                  </a:lnTo>
                  <a:lnTo>
                    <a:pt x="7076" y="5506"/>
                  </a:lnTo>
                  <a:lnTo>
                    <a:pt x="7054" y="5541"/>
                  </a:lnTo>
                  <a:lnTo>
                    <a:pt x="5063" y="4392"/>
                  </a:lnTo>
                  <a:lnTo>
                    <a:pt x="5074" y="4346"/>
                  </a:lnTo>
                  <a:lnTo>
                    <a:pt x="5086" y="4289"/>
                  </a:lnTo>
                  <a:lnTo>
                    <a:pt x="5074" y="4244"/>
                  </a:lnTo>
                  <a:lnTo>
                    <a:pt x="5063" y="4198"/>
                  </a:lnTo>
                  <a:lnTo>
                    <a:pt x="5040" y="4153"/>
                  </a:lnTo>
                  <a:lnTo>
                    <a:pt x="5017" y="4119"/>
                  </a:lnTo>
                  <a:lnTo>
                    <a:pt x="4983" y="4084"/>
                  </a:lnTo>
                  <a:lnTo>
                    <a:pt x="4938" y="4062"/>
                  </a:lnTo>
                  <a:lnTo>
                    <a:pt x="4892" y="4050"/>
                  </a:lnTo>
                  <a:lnTo>
                    <a:pt x="4847" y="4039"/>
                  </a:lnTo>
                  <a:lnTo>
                    <a:pt x="4847" y="1730"/>
                  </a:lnTo>
                  <a:lnTo>
                    <a:pt x="4892" y="1730"/>
                  </a:lnTo>
                  <a:lnTo>
                    <a:pt x="4926" y="1707"/>
                  </a:lnTo>
                  <a:lnTo>
                    <a:pt x="4983" y="1662"/>
                  </a:lnTo>
                  <a:lnTo>
                    <a:pt x="5006" y="1639"/>
                  </a:lnTo>
                  <a:lnTo>
                    <a:pt x="5017" y="1605"/>
                  </a:lnTo>
                  <a:lnTo>
                    <a:pt x="5029" y="1571"/>
                  </a:lnTo>
                  <a:lnTo>
                    <a:pt x="5040" y="1525"/>
                  </a:lnTo>
                  <a:lnTo>
                    <a:pt x="5029" y="1491"/>
                  </a:lnTo>
                  <a:lnTo>
                    <a:pt x="5029" y="1457"/>
                  </a:lnTo>
                  <a:lnTo>
                    <a:pt x="7065" y="285"/>
                  </a:lnTo>
                  <a:lnTo>
                    <a:pt x="7088" y="308"/>
                  </a:lnTo>
                  <a:lnTo>
                    <a:pt x="7122" y="331"/>
                  </a:lnTo>
                  <a:lnTo>
                    <a:pt x="7156" y="353"/>
                  </a:lnTo>
                  <a:lnTo>
                    <a:pt x="7247" y="353"/>
                  </a:lnTo>
                  <a:lnTo>
                    <a:pt x="7281" y="331"/>
                  </a:lnTo>
                  <a:lnTo>
                    <a:pt x="7315" y="308"/>
                  </a:lnTo>
                  <a:lnTo>
                    <a:pt x="7338" y="285"/>
                  </a:lnTo>
                  <a:close/>
                  <a:moveTo>
                    <a:pt x="2458" y="1"/>
                  </a:moveTo>
                  <a:lnTo>
                    <a:pt x="2424" y="12"/>
                  </a:lnTo>
                  <a:lnTo>
                    <a:pt x="2390" y="12"/>
                  </a:lnTo>
                  <a:lnTo>
                    <a:pt x="2333" y="58"/>
                  </a:lnTo>
                  <a:lnTo>
                    <a:pt x="2299" y="114"/>
                  </a:lnTo>
                  <a:lnTo>
                    <a:pt x="2287" y="149"/>
                  </a:lnTo>
                  <a:lnTo>
                    <a:pt x="2287" y="183"/>
                  </a:lnTo>
                  <a:lnTo>
                    <a:pt x="2299" y="240"/>
                  </a:lnTo>
                  <a:lnTo>
                    <a:pt x="262" y="1411"/>
                  </a:lnTo>
                  <a:lnTo>
                    <a:pt x="228" y="1377"/>
                  </a:lnTo>
                  <a:lnTo>
                    <a:pt x="194" y="1354"/>
                  </a:lnTo>
                  <a:lnTo>
                    <a:pt x="149" y="1332"/>
                  </a:lnTo>
                  <a:lnTo>
                    <a:pt x="92" y="1320"/>
                  </a:lnTo>
                  <a:lnTo>
                    <a:pt x="46" y="1332"/>
                  </a:lnTo>
                  <a:lnTo>
                    <a:pt x="1" y="1343"/>
                  </a:lnTo>
                  <a:lnTo>
                    <a:pt x="1" y="1707"/>
                  </a:lnTo>
                  <a:lnTo>
                    <a:pt x="69" y="1730"/>
                  </a:lnTo>
                  <a:lnTo>
                    <a:pt x="69" y="4107"/>
                  </a:lnTo>
                  <a:lnTo>
                    <a:pt x="35" y="4119"/>
                  </a:lnTo>
                  <a:lnTo>
                    <a:pt x="1" y="4130"/>
                  </a:lnTo>
                  <a:lnTo>
                    <a:pt x="1" y="4437"/>
                  </a:lnTo>
                  <a:lnTo>
                    <a:pt x="46" y="4460"/>
                  </a:lnTo>
                  <a:lnTo>
                    <a:pt x="137" y="4460"/>
                  </a:lnTo>
                  <a:lnTo>
                    <a:pt x="171" y="4448"/>
                  </a:lnTo>
                  <a:lnTo>
                    <a:pt x="206" y="4426"/>
                  </a:lnTo>
                  <a:lnTo>
                    <a:pt x="240" y="4392"/>
                  </a:lnTo>
                  <a:lnTo>
                    <a:pt x="2230" y="5552"/>
                  </a:lnTo>
                  <a:lnTo>
                    <a:pt x="2219" y="5586"/>
                  </a:lnTo>
                  <a:lnTo>
                    <a:pt x="2219" y="5632"/>
                  </a:lnTo>
                  <a:lnTo>
                    <a:pt x="2219" y="5688"/>
                  </a:lnTo>
                  <a:lnTo>
                    <a:pt x="2230" y="5734"/>
                  </a:lnTo>
                  <a:lnTo>
                    <a:pt x="2253" y="5768"/>
                  </a:lnTo>
                  <a:lnTo>
                    <a:pt x="2287" y="5814"/>
                  </a:lnTo>
                  <a:lnTo>
                    <a:pt x="2321" y="5836"/>
                  </a:lnTo>
                  <a:lnTo>
                    <a:pt x="2367" y="5859"/>
                  </a:lnTo>
                  <a:lnTo>
                    <a:pt x="2412" y="5882"/>
                  </a:lnTo>
                  <a:lnTo>
                    <a:pt x="2515" y="5882"/>
                  </a:lnTo>
                  <a:lnTo>
                    <a:pt x="2560" y="5859"/>
                  </a:lnTo>
                  <a:lnTo>
                    <a:pt x="2606" y="5836"/>
                  </a:lnTo>
                  <a:lnTo>
                    <a:pt x="2640" y="5814"/>
                  </a:lnTo>
                  <a:lnTo>
                    <a:pt x="2674" y="5768"/>
                  </a:lnTo>
                  <a:lnTo>
                    <a:pt x="2697" y="5734"/>
                  </a:lnTo>
                  <a:lnTo>
                    <a:pt x="2708" y="5688"/>
                  </a:lnTo>
                  <a:lnTo>
                    <a:pt x="2708" y="5632"/>
                  </a:lnTo>
                  <a:lnTo>
                    <a:pt x="2708" y="5586"/>
                  </a:lnTo>
                  <a:lnTo>
                    <a:pt x="2697" y="5541"/>
                  </a:lnTo>
                  <a:lnTo>
                    <a:pt x="4631" y="4426"/>
                  </a:lnTo>
                  <a:lnTo>
                    <a:pt x="4665" y="4471"/>
                  </a:lnTo>
                  <a:lnTo>
                    <a:pt x="4710" y="4505"/>
                  </a:lnTo>
                  <a:lnTo>
                    <a:pt x="4767" y="4528"/>
                  </a:lnTo>
                  <a:lnTo>
                    <a:pt x="4835" y="4539"/>
                  </a:lnTo>
                  <a:lnTo>
                    <a:pt x="4892" y="4528"/>
                  </a:lnTo>
                  <a:lnTo>
                    <a:pt x="4949" y="4505"/>
                  </a:lnTo>
                  <a:lnTo>
                    <a:pt x="4995" y="4471"/>
                  </a:lnTo>
                  <a:lnTo>
                    <a:pt x="5040" y="4426"/>
                  </a:lnTo>
                  <a:lnTo>
                    <a:pt x="7031" y="5586"/>
                  </a:lnTo>
                  <a:lnTo>
                    <a:pt x="7019" y="5632"/>
                  </a:lnTo>
                  <a:lnTo>
                    <a:pt x="7031" y="5666"/>
                  </a:lnTo>
                  <a:lnTo>
                    <a:pt x="7031" y="5700"/>
                  </a:lnTo>
                  <a:lnTo>
                    <a:pt x="7076" y="5757"/>
                  </a:lnTo>
                  <a:lnTo>
                    <a:pt x="7133" y="5802"/>
                  </a:lnTo>
                  <a:lnTo>
                    <a:pt x="7167" y="5814"/>
                  </a:lnTo>
                  <a:lnTo>
                    <a:pt x="7236" y="5814"/>
                  </a:lnTo>
                  <a:lnTo>
                    <a:pt x="7270" y="5802"/>
                  </a:lnTo>
                  <a:lnTo>
                    <a:pt x="7327" y="5757"/>
                  </a:lnTo>
                  <a:lnTo>
                    <a:pt x="7372" y="5700"/>
                  </a:lnTo>
                  <a:lnTo>
                    <a:pt x="7383" y="5666"/>
                  </a:lnTo>
                  <a:lnTo>
                    <a:pt x="7383" y="5632"/>
                  </a:lnTo>
                  <a:lnTo>
                    <a:pt x="7372" y="5575"/>
                  </a:lnTo>
                  <a:lnTo>
                    <a:pt x="9431" y="4392"/>
                  </a:lnTo>
                  <a:lnTo>
                    <a:pt x="9465" y="4414"/>
                  </a:lnTo>
                  <a:lnTo>
                    <a:pt x="9499" y="4437"/>
                  </a:lnTo>
                  <a:lnTo>
                    <a:pt x="9533" y="4448"/>
                  </a:lnTo>
                  <a:lnTo>
                    <a:pt x="9568" y="4460"/>
                  </a:lnTo>
                  <a:lnTo>
                    <a:pt x="9613" y="4460"/>
                  </a:lnTo>
                  <a:lnTo>
                    <a:pt x="9636" y="4448"/>
                  </a:lnTo>
                  <a:lnTo>
                    <a:pt x="9693" y="4403"/>
                  </a:lnTo>
                  <a:lnTo>
                    <a:pt x="9727" y="4357"/>
                  </a:lnTo>
                  <a:lnTo>
                    <a:pt x="9738" y="4323"/>
                  </a:lnTo>
                  <a:lnTo>
                    <a:pt x="9750" y="4289"/>
                  </a:lnTo>
                  <a:lnTo>
                    <a:pt x="9738" y="4221"/>
                  </a:lnTo>
                  <a:lnTo>
                    <a:pt x="9704" y="4175"/>
                  </a:lnTo>
                  <a:lnTo>
                    <a:pt x="9647" y="4130"/>
                  </a:lnTo>
                  <a:lnTo>
                    <a:pt x="9590" y="4119"/>
                  </a:lnTo>
                  <a:lnTo>
                    <a:pt x="9590" y="1707"/>
                  </a:lnTo>
                  <a:lnTo>
                    <a:pt x="9659" y="1684"/>
                  </a:lnTo>
                  <a:lnTo>
                    <a:pt x="9704" y="1650"/>
                  </a:lnTo>
                  <a:lnTo>
                    <a:pt x="9738" y="1593"/>
                  </a:lnTo>
                  <a:lnTo>
                    <a:pt x="9750" y="1525"/>
                  </a:lnTo>
                  <a:lnTo>
                    <a:pt x="9750" y="1491"/>
                  </a:lnTo>
                  <a:lnTo>
                    <a:pt x="9738" y="1457"/>
                  </a:lnTo>
                  <a:lnTo>
                    <a:pt x="9693" y="1411"/>
                  </a:lnTo>
                  <a:lnTo>
                    <a:pt x="9636" y="1366"/>
                  </a:lnTo>
                  <a:lnTo>
                    <a:pt x="9613" y="1354"/>
                  </a:lnTo>
                  <a:lnTo>
                    <a:pt x="9568" y="1354"/>
                  </a:lnTo>
                  <a:lnTo>
                    <a:pt x="9533" y="1366"/>
                  </a:lnTo>
                  <a:lnTo>
                    <a:pt x="9488" y="1377"/>
                  </a:lnTo>
                  <a:lnTo>
                    <a:pt x="9454" y="1400"/>
                  </a:lnTo>
                  <a:lnTo>
                    <a:pt x="9420" y="1434"/>
                  </a:lnTo>
                  <a:lnTo>
                    <a:pt x="7361" y="251"/>
                  </a:lnTo>
                  <a:lnTo>
                    <a:pt x="7372" y="183"/>
                  </a:lnTo>
                  <a:lnTo>
                    <a:pt x="7372" y="149"/>
                  </a:lnTo>
                  <a:lnTo>
                    <a:pt x="7361" y="114"/>
                  </a:lnTo>
                  <a:lnTo>
                    <a:pt x="7327" y="58"/>
                  </a:lnTo>
                  <a:lnTo>
                    <a:pt x="7270" y="23"/>
                  </a:lnTo>
                  <a:lnTo>
                    <a:pt x="7236" y="12"/>
                  </a:lnTo>
                  <a:lnTo>
                    <a:pt x="7167" y="12"/>
                  </a:lnTo>
                  <a:lnTo>
                    <a:pt x="7133" y="23"/>
                  </a:lnTo>
                  <a:lnTo>
                    <a:pt x="7076" y="58"/>
                  </a:lnTo>
                  <a:lnTo>
                    <a:pt x="7042" y="114"/>
                  </a:lnTo>
                  <a:lnTo>
                    <a:pt x="7031" y="149"/>
                  </a:lnTo>
                  <a:lnTo>
                    <a:pt x="7031" y="183"/>
                  </a:lnTo>
                  <a:lnTo>
                    <a:pt x="7042" y="240"/>
                  </a:lnTo>
                  <a:lnTo>
                    <a:pt x="5006" y="1423"/>
                  </a:lnTo>
                  <a:lnTo>
                    <a:pt x="4972" y="1377"/>
                  </a:lnTo>
                  <a:lnTo>
                    <a:pt x="4926" y="1354"/>
                  </a:lnTo>
                  <a:lnTo>
                    <a:pt x="4881" y="1332"/>
                  </a:lnTo>
                  <a:lnTo>
                    <a:pt x="4835" y="1320"/>
                  </a:lnTo>
                  <a:lnTo>
                    <a:pt x="4779" y="1332"/>
                  </a:lnTo>
                  <a:lnTo>
                    <a:pt x="4733" y="1354"/>
                  </a:lnTo>
                  <a:lnTo>
                    <a:pt x="4688" y="1389"/>
                  </a:lnTo>
                  <a:lnTo>
                    <a:pt x="4665" y="1423"/>
                  </a:lnTo>
                  <a:lnTo>
                    <a:pt x="2629" y="251"/>
                  </a:lnTo>
                  <a:lnTo>
                    <a:pt x="2640" y="217"/>
                  </a:lnTo>
                  <a:lnTo>
                    <a:pt x="2640" y="183"/>
                  </a:lnTo>
                  <a:lnTo>
                    <a:pt x="2640" y="149"/>
                  </a:lnTo>
                  <a:lnTo>
                    <a:pt x="2629" y="114"/>
                  </a:lnTo>
                  <a:lnTo>
                    <a:pt x="2583" y="58"/>
                  </a:lnTo>
                  <a:lnTo>
                    <a:pt x="2538" y="12"/>
                  </a:lnTo>
                  <a:lnTo>
                    <a:pt x="2503" y="12"/>
                  </a:lnTo>
                  <a:lnTo>
                    <a:pt x="2458" y="1"/>
                  </a:lnTo>
                  <a:close/>
                </a:path>
              </a:pathLst>
            </a:cu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6434137" y="0"/>
              <a:ext cx="540595" cy="577541"/>
            </a:xfrm>
            <a:custGeom>
              <a:avLst/>
              <a:gdLst/>
              <a:ahLst/>
              <a:cxnLst/>
              <a:rect l="l" t="t" r="r" b="b"/>
              <a:pathLst>
                <a:path w="5165" h="5518" extrusionOk="0">
                  <a:moveTo>
                    <a:pt x="2219" y="0"/>
                  </a:moveTo>
                  <a:lnTo>
                    <a:pt x="433" y="1036"/>
                  </a:lnTo>
                  <a:lnTo>
                    <a:pt x="399" y="990"/>
                  </a:lnTo>
                  <a:lnTo>
                    <a:pt x="353" y="967"/>
                  </a:lnTo>
                  <a:lnTo>
                    <a:pt x="308" y="945"/>
                  </a:lnTo>
                  <a:lnTo>
                    <a:pt x="205" y="945"/>
                  </a:lnTo>
                  <a:lnTo>
                    <a:pt x="171" y="956"/>
                  </a:lnTo>
                  <a:lnTo>
                    <a:pt x="137" y="979"/>
                  </a:lnTo>
                  <a:lnTo>
                    <a:pt x="103" y="1001"/>
                  </a:lnTo>
                  <a:lnTo>
                    <a:pt x="69" y="1036"/>
                  </a:lnTo>
                  <a:lnTo>
                    <a:pt x="57" y="1070"/>
                  </a:lnTo>
                  <a:lnTo>
                    <a:pt x="46" y="1115"/>
                  </a:lnTo>
                  <a:lnTo>
                    <a:pt x="35" y="1149"/>
                  </a:lnTo>
                  <a:lnTo>
                    <a:pt x="46" y="1195"/>
                  </a:lnTo>
                  <a:lnTo>
                    <a:pt x="46" y="1229"/>
                  </a:lnTo>
                  <a:lnTo>
                    <a:pt x="69" y="1263"/>
                  </a:lnTo>
                  <a:lnTo>
                    <a:pt x="92" y="1297"/>
                  </a:lnTo>
                  <a:lnTo>
                    <a:pt x="148" y="1343"/>
                  </a:lnTo>
                  <a:lnTo>
                    <a:pt x="183" y="1354"/>
                  </a:lnTo>
                  <a:lnTo>
                    <a:pt x="228" y="1365"/>
                  </a:lnTo>
                  <a:lnTo>
                    <a:pt x="228" y="3663"/>
                  </a:lnTo>
                  <a:lnTo>
                    <a:pt x="183" y="3675"/>
                  </a:lnTo>
                  <a:lnTo>
                    <a:pt x="137" y="3686"/>
                  </a:lnTo>
                  <a:lnTo>
                    <a:pt x="92" y="3709"/>
                  </a:lnTo>
                  <a:lnTo>
                    <a:pt x="69" y="3743"/>
                  </a:lnTo>
                  <a:lnTo>
                    <a:pt x="35" y="3777"/>
                  </a:lnTo>
                  <a:lnTo>
                    <a:pt x="12" y="3823"/>
                  </a:lnTo>
                  <a:lnTo>
                    <a:pt x="1" y="3868"/>
                  </a:lnTo>
                  <a:lnTo>
                    <a:pt x="1" y="3914"/>
                  </a:lnTo>
                  <a:lnTo>
                    <a:pt x="1" y="3959"/>
                  </a:lnTo>
                  <a:lnTo>
                    <a:pt x="23" y="4005"/>
                  </a:lnTo>
                  <a:lnTo>
                    <a:pt x="46" y="4050"/>
                  </a:lnTo>
                  <a:lnTo>
                    <a:pt x="69" y="4096"/>
                  </a:lnTo>
                  <a:lnTo>
                    <a:pt x="114" y="4118"/>
                  </a:lnTo>
                  <a:lnTo>
                    <a:pt x="148" y="4141"/>
                  </a:lnTo>
                  <a:lnTo>
                    <a:pt x="205" y="4164"/>
                  </a:lnTo>
                  <a:lnTo>
                    <a:pt x="251" y="4164"/>
                  </a:lnTo>
                  <a:lnTo>
                    <a:pt x="319" y="4152"/>
                  </a:lnTo>
                  <a:lnTo>
                    <a:pt x="376" y="4130"/>
                  </a:lnTo>
                  <a:lnTo>
                    <a:pt x="421" y="4096"/>
                  </a:lnTo>
                  <a:lnTo>
                    <a:pt x="467" y="4050"/>
                  </a:lnTo>
                  <a:lnTo>
                    <a:pt x="2378" y="5153"/>
                  </a:lnTo>
                  <a:lnTo>
                    <a:pt x="2367" y="5210"/>
                  </a:lnTo>
                  <a:lnTo>
                    <a:pt x="2355" y="5256"/>
                  </a:lnTo>
                  <a:lnTo>
                    <a:pt x="2367" y="5313"/>
                  </a:lnTo>
                  <a:lnTo>
                    <a:pt x="2378" y="5358"/>
                  </a:lnTo>
                  <a:lnTo>
                    <a:pt x="2401" y="5404"/>
                  </a:lnTo>
                  <a:lnTo>
                    <a:pt x="2435" y="5449"/>
                  </a:lnTo>
                  <a:lnTo>
                    <a:pt x="2469" y="5472"/>
                  </a:lnTo>
                  <a:lnTo>
                    <a:pt x="2514" y="5506"/>
                  </a:lnTo>
                  <a:lnTo>
                    <a:pt x="2571" y="5517"/>
                  </a:lnTo>
                  <a:lnTo>
                    <a:pt x="2674" y="5517"/>
                  </a:lnTo>
                  <a:lnTo>
                    <a:pt x="2719" y="5506"/>
                  </a:lnTo>
                  <a:lnTo>
                    <a:pt x="2765" y="5472"/>
                  </a:lnTo>
                  <a:lnTo>
                    <a:pt x="2810" y="5449"/>
                  </a:lnTo>
                  <a:lnTo>
                    <a:pt x="2844" y="5404"/>
                  </a:lnTo>
                  <a:lnTo>
                    <a:pt x="2867" y="5358"/>
                  </a:lnTo>
                  <a:lnTo>
                    <a:pt x="2878" y="5313"/>
                  </a:lnTo>
                  <a:lnTo>
                    <a:pt x="2890" y="5256"/>
                  </a:lnTo>
                  <a:lnTo>
                    <a:pt x="2878" y="5199"/>
                  </a:lnTo>
                  <a:lnTo>
                    <a:pt x="2867" y="5153"/>
                  </a:lnTo>
                  <a:lnTo>
                    <a:pt x="4846" y="4005"/>
                  </a:lnTo>
                  <a:lnTo>
                    <a:pt x="4881" y="4039"/>
                  </a:lnTo>
                  <a:lnTo>
                    <a:pt x="4915" y="4061"/>
                  </a:lnTo>
                  <a:lnTo>
                    <a:pt x="4949" y="4073"/>
                  </a:lnTo>
                  <a:lnTo>
                    <a:pt x="4994" y="4084"/>
                  </a:lnTo>
                  <a:lnTo>
                    <a:pt x="5028" y="4073"/>
                  </a:lnTo>
                  <a:lnTo>
                    <a:pt x="5063" y="4061"/>
                  </a:lnTo>
                  <a:lnTo>
                    <a:pt x="5108" y="4027"/>
                  </a:lnTo>
                  <a:lnTo>
                    <a:pt x="5142" y="3982"/>
                  </a:lnTo>
                  <a:lnTo>
                    <a:pt x="5154" y="3948"/>
                  </a:lnTo>
                  <a:lnTo>
                    <a:pt x="5165" y="3914"/>
                  </a:lnTo>
                  <a:lnTo>
                    <a:pt x="5154" y="3845"/>
                  </a:lnTo>
                  <a:lnTo>
                    <a:pt x="5119" y="3800"/>
                  </a:lnTo>
                  <a:lnTo>
                    <a:pt x="5074" y="3766"/>
                  </a:lnTo>
                  <a:lnTo>
                    <a:pt x="5006" y="3743"/>
                  </a:lnTo>
                  <a:lnTo>
                    <a:pt x="5006" y="1320"/>
                  </a:lnTo>
                  <a:lnTo>
                    <a:pt x="5074" y="1297"/>
                  </a:lnTo>
                  <a:lnTo>
                    <a:pt x="5119" y="1263"/>
                  </a:lnTo>
                  <a:lnTo>
                    <a:pt x="5142" y="1218"/>
                  </a:lnTo>
                  <a:lnTo>
                    <a:pt x="5154" y="1149"/>
                  </a:lnTo>
                  <a:lnTo>
                    <a:pt x="5154" y="1115"/>
                  </a:lnTo>
                  <a:lnTo>
                    <a:pt x="5142" y="1092"/>
                  </a:lnTo>
                  <a:lnTo>
                    <a:pt x="5108" y="1036"/>
                  </a:lnTo>
                  <a:lnTo>
                    <a:pt x="5051" y="1001"/>
                  </a:lnTo>
                  <a:lnTo>
                    <a:pt x="5028" y="990"/>
                  </a:lnTo>
                  <a:lnTo>
                    <a:pt x="4949" y="990"/>
                  </a:lnTo>
                  <a:lnTo>
                    <a:pt x="4915" y="1001"/>
                  </a:lnTo>
                  <a:lnTo>
                    <a:pt x="4881" y="1024"/>
                  </a:lnTo>
                  <a:lnTo>
                    <a:pt x="4858" y="1058"/>
                  </a:lnTo>
                  <a:lnTo>
                    <a:pt x="3015" y="0"/>
                  </a:lnTo>
                  <a:lnTo>
                    <a:pt x="2924" y="0"/>
                  </a:lnTo>
                  <a:lnTo>
                    <a:pt x="4835" y="1104"/>
                  </a:lnTo>
                  <a:lnTo>
                    <a:pt x="4824" y="1149"/>
                  </a:lnTo>
                  <a:lnTo>
                    <a:pt x="4835" y="1218"/>
                  </a:lnTo>
                  <a:lnTo>
                    <a:pt x="4869" y="1263"/>
                  </a:lnTo>
                  <a:lnTo>
                    <a:pt x="4915" y="1297"/>
                  </a:lnTo>
                  <a:lnTo>
                    <a:pt x="4960" y="1320"/>
                  </a:lnTo>
                  <a:lnTo>
                    <a:pt x="4960" y="3743"/>
                  </a:lnTo>
                  <a:lnTo>
                    <a:pt x="4903" y="3766"/>
                  </a:lnTo>
                  <a:lnTo>
                    <a:pt x="4858" y="3800"/>
                  </a:lnTo>
                  <a:lnTo>
                    <a:pt x="4835" y="3857"/>
                  </a:lnTo>
                  <a:lnTo>
                    <a:pt x="4824" y="3914"/>
                  </a:lnTo>
                  <a:lnTo>
                    <a:pt x="4835" y="3959"/>
                  </a:lnTo>
                  <a:lnTo>
                    <a:pt x="2844" y="5108"/>
                  </a:lnTo>
                  <a:lnTo>
                    <a:pt x="2799" y="5062"/>
                  </a:lnTo>
                  <a:lnTo>
                    <a:pt x="2753" y="5028"/>
                  </a:lnTo>
                  <a:lnTo>
                    <a:pt x="2685" y="5006"/>
                  </a:lnTo>
                  <a:lnTo>
                    <a:pt x="2617" y="4994"/>
                  </a:lnTo>
                  <a:lnTo>
                    <a:pt x="2549" y="5006"/>
                  </a:lnTo>
                  <a:lnTo>
                    <a:pt x="2492" y="5028"/>
                  </a:lnTo>
                  <a:lnTo>
                    <a:pt x="2435" y="5062"/>
                  </a:lnTo>
                  <a:lnTo>
                    <a:pt x="2401" y="5119"/>
                  </a:lnTo>
                  <a:lnTo>
                    <a:pt x="490" y="4016"/>
                  </a:lnTo>
                  <a:lnTo>
                    <a:pt x="501" y="3959"/>
                  </a:lnTo>
                  <a:lnTo>
                    <a:pt x="501" y="3914"/>
                  </a:lnTo>
                  <a:lnTo>
                    <a:pt x="501" y="3857"/>
                  </a:lnTo>
                  <a:lnTo>
                    <a:pt x="490" y="3811"/>
                  </a:lnTo>
                  <a:lnTo>
                    <a:pt x="467" y="3777"/>
                  </a:lnTo>
                  <a:lnTo>
                    <a:pt x="433" y="3743"/>
                  </a:lnTo>
                  <a:lnTo>
                    <a:pt x="399" y="3709"/>
                  </a:lnTo>
                  <a:lnTo>
                    <a:pt x="365" y="3686"/>
                  </a:lnTo>
                  <a:lnTo>
                    <a:pt x="319" y="3663"/>
                  </a:lnTo>
                  <a:lnTo>
                    <a:pt x="274" y="3663"/>
                  </a:lnTo>
                  <a:lnTo>
                    <a:pt x="274" y="1365"/>
                  </a:lnTo>
                  <a:lnTo>
                    <a:pt x="308" y="1354"/>
                  </a:lnTo>
                  <a:lnTo>
                    <a:pt x="342" y="1343"/>
                  </a:lnTo>
                  <a:lnTo>
                    <a:pt x="376" y="1320"/>
                  </a:lnTo>
                  <a:lnTo>
                    <a:pt x="410" y="1297"/>
                  </a:lnTo>
                  <a:lnTo>
                    <a:pt x="433" y="1263"/>
                  </a:lnTo>
                  <a:lnTo>
                    <a:pt x="456" y="1229"/>
                  </a:lnTo>
                  <a:lnTo>
                    <a:pt x="467" y="1195"/>
                  </a:lnTo>
                  <a:lnTo>
                    <a:pt x="467" y="1149"/>
                  </a:lnTo>
                  <a:lnTo>
                    <a:pt x="467" y="1115"/>
                  </a:lnTo>
                  <a:lnTo>
                    <a:pt x="444" y="1070"/>
                  </a:lnTo>
                  <a:lnTo>
                    <a:pt x="2310"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0"/>
            <p:cNvSpPr/>
            <p:nvPr/>
          </p:nvSpPr>
          <p:spPr>
            <a:xfrm>
              <a:off x="627473" y="4440981"/>
              <a:ext cx="790639" cy="702511"/>
            </a:xfrm>
            <a:custGeom>
              <a:avLst/>
              <a:gdLst/>
              <a:ahLst/>
              <a:cxnLst/>
              <a:rect l="l" t="t" r="r" b="b"/>
              <a:pathLst>
                <a:path w="7554" h="6712" extrusionOk="0">
                  <a:moveTo>
                    <a:pt x="5154" y="399"/>
                  </a:moveTo>
                  <a:lnTo>
                    <a:pt x="7088" y="1525"/>
                  </a:lnTo>
                  <a:lnTo>
                    <a:pt x="7076" y="1559"/>
                  </a:lnTo>
                  <a:lnTo>
                    <a:pt x="7065" y="1604"/>
                  </a:lnTo>
                  <a:lnTo>
                    <a:pt x="7076" y="1650"/>
                  </a:lnTo>
                  <a:lnTo>
                    <a:pt x="7088" y="1695"/>
                  </a:lnTo>
                  <a:lnTo>
                    <a:pt x="7110" y="1730"/>
                  </a:lnTo>
                  <a:lnTo>
                    <a:pt x="7133" y="1764"/>
                  </a:lnTo>
                  <a:lnTo>
                    <a:pt x="7167" y="1798"/>
                  </a:lnTo>
                  <a:lnTo>
                    <a:pt x="7201" y="1821"/>
                  </a:lnTo>
                  <a:lnTo>
                    <a:pt x="7247" y="1832"/>
                  </a:lnTo>
                  <a:lnTo>
                    <a:pt x="7292" y="1843"/>
                  </a:lnTo>
                  <a:lnTo>
                    <a:pt x="7292" y="4141"/>
                  </a:lnTo>
                  <a:lnTo>
                    <a:pt x="7247" y="4141"/>
                  </a:lnTo>
                  <a:lnTo>
                    <a:pt x="7213" y="4164"/>
                  </a:lnTo>
                  <a:lnTo>
                    <a:pt x="7179" y="4187"/>
                  </a:lnTo>
                  <a:lnTo>
                    <a:pt x="7144" y="4209"/>
                  </a:lnTo>
                  <a:lnTo>
                    <a:pt x="7122" y="4244"/>
                  </a:lnTo>
                  <a:lnTo>
                    <a:pt x="7099" y="4278"/>
                  </a:lnTo>
                  <a:lnTo>
                    <a:pt x="7088" y="4323"/>
                  </a:lnTo>
                  <a:lnTo>
                    <a:pt x="7088" y="4357"/>
                  </a:lnTo>
                  <a:lnTo>
                    <a:pt x="7088" y="4414"/>
                  </a:lnTo>
                  <a:lnTo>
                    <a:pt x="7110" y="4448"/>
                  </a:lnTo>
                  <a:lnTo>
                    <a:pt x="5154" y="5574"/>
                  </a:lnTo>
                  <a:lnTo>
                    <a:pt x="5120" y="5529"/>
                  </a:lnTo>
                  <a:lnTo>
                    <a:pt x="5074" y="5483"/>
                  </a:lnTo>
                  <a:lnTo>
                    <a:pt x="5006" y="5461"/>
                  </a:lnTo>
                  <a:lnTo>
                    <a:pt x="4881" y="5461"/>
                  </a:lnTo>
                  <a:lnTo>
                    <a:pt x="4812" y="5495"/>
                  </a:lnTo>
                  <a:lnTo>
                    <a:pt x="4767" y="5529"/>
                  </a:lnTo>
                  <a:lnTo>
                    <a:pt x="4721" y="5574"/>
                  </a:lnTo>
                  <a:lnTo>
                    <a:pt x="2776" y="4460"/>
                  </a:lnTo>
                  <a:lnTo>
                    <a:pt x="2788" y="4414"/>
                  </a:lnTo>
                  <a:lnTo>
                    <a:pt x="2799" y="4357"/>
                  </a:lnTo>
                  <a:lnTo>
                    <a:pt x="2799" y="4323"/>
                  </a:lnTo>
                  <a:lnTo>
                    <a:pt x="2788" y="4278"/>
                  </a:lnTo>
                  <a:lnTo>
                    <a:pt x="2765" y="4244"/>
                  </a:lnTo>
                  <a:lnTo>
                    <a:pt x="2742" y="4209"/>
                  </a:lnTo>
                  <a:lnTo>
                    <a:pt x="2708" y="4187"/>
                  </a:lnTo>
                  <a:lnTo>
                    <a:pt x="2674" y="4164"/>
                  </a:lnTo>
                  <a:lnTo>
                    <a:pt x="2628" y="4141"/>
                  </a:lnTo>
                  <a:lnTo>
                    <a:pt x="2594" y="4141"/>
                  </a:lnTo>
                  <a:lnTo>
                    <a:pt x="2594" y="1843"/>
                  </a:lnTo>
                  <a:lnTo>
                    <a:pt x="2640" y="1832"/>
                  </a:lnTo>
                  <a:lnTo>
                    <a:pt x="2674" y="1821"/>
                  </a:lnTo>
                  <a:lnTo>
                    <a:pt x="2719" y="1798"/>
                  </a:lnTo>
                  <a:lnTo>
                    <a:pt x="2754" y="1764"/>
                  </a:lnTo>
                  <a:lnTo>
                    <a:pt x="2776" y="1730"/>
                  </a:lnTo>
                  <a:lnTo>
                    <a:pt x="2799" y="1695"/>
                  </a:lnTo>
                  <a:lnTo>
                    <a:pt x="2810" y="1650"/>
                  </a:lnTo>
                  <a:lnTo>
                    <a:pt x="2810" y="1604"/>
                  </a:lnTo>
                  <a:lnTo>
                    <a:pt x="2810" y="1559"/>
                  </a:lnTo>
                  <a:lnTo>
                    <a:pt x="2799" y="1513"/>
                  </a:lnTo>
                  <a:lnTo>
                    <a:pt x="4733" y="399"/>
                  </a:lnTo>
                  <a:lnTo>
                    <a:pt x="4778" y="444"/>
                  </a:lnTo>
                  <a:lnTo>
                    <a:pt x="4824" y="478"/>
                  </a:lnTo>
                  <a:lnTo>
                    <a:pt x="4881" y="501"/>
                  </a:lnTo>
                  <a:lnTo>
                    <a:pt x="4938" y="512"/>
                  </a:lnTo>
                  <a:lnTo>
                    <a:pt x="5006" y="501"/>
                  </a:lnTo>
                  <a:lnTo>
                    <a:pt x="5063" y="478"/>
                  </a:lnTo>
                  <a:lnTo>
                    <a:pt x="5108" y="444"/>
                  </a:lnTo>
                  <a:lnTo>
                    <a:pt x="5154" y="399"/>
                  </a:lnTo>
                  <a:close/>
                  <a:moveTo>
                    <a:pt x="4938" y="1"/>
                  </a:moveTo>
                  <a:lnTo>
                    <a:pt x="4892" y="12"/>
                  </a:lnTo>
                  <a:lnTo>
                    <a:pt x="4847" y="23"/>
                  </a:lnTo>
                  <a:lnTo>
                    <a:pt x="4801" y="46"/>
                  </a:lnTo>
                  <a:lnTo>
                    <a:pt x="4767" y="80"/>
                  </a:lnTo>
                  <a:lnTo>
                    <a:pt x="4733" y="114"/>
                  </a:lnTo>
                  <a:lnTo>
                    <a:pt x="4710" y="160"/>
                  </a:lnTo>
                  <a:lnTo>
                    <a:pt x="4699" y="205"/>
                  </a:lnTo>
                  <a:lnTo>
                    <a:pt x="4687" y="262"/>
                  </a:lnTo>
                  <a:lnTo>
                    <a:pt x="4699" y="308"/>
                  </a:lnTo>
                  <a:lnTo>
                    <a:pt x="4710" y="365"/>
                  </a:lnTo>
                  <a:lnTo>
                    <a:pt x="2776" y="1479"/>
                  </a:lnTo>
                  <a:lnTo>
                    <a:pt x="2742" y="1434"/>
                  </a:lnTo>
                  <a:lnTo>
                    <a:pt x="2697" y="1400"/>
                  </a:lnTo>
                  <a:lnTo>
                    <a:pt x="2640" y="1366"/>
                  </a:lnTo>
                  <a:lnTo>
                    <a:pt x="2526" y="1366"/>
                  </a:lnTo>
                  <a:lnTo>
                    <a:pt x="2481" y="1377"/>
                  </a:lnTo>
                  <a:lnTo>
                    <a:pt x="2435" y="1400"/>
                  </a:lnTo>
                  <a:lnTo>
                    <a:pt x="2401" y="1434"/>
                  </a:lnTo>
                  <a:lnTo>
                    <a:pt x="2378" y="1468"/>
                  </a:lnTo>
                  <a:lnTo>
                    <a:pt x="2355" y="1513"/>
                  </a:lnTo>
                  <a:lnTo>
                    <a:pt x="2333" y="1559"/>
                  </a:lnTo>
                  <a:lnTo>
                    <a:pt x="2333" y="1604"/>
                  </a:lnTo>
                  <a:lnTo>
                    <a:pt x="2333" y="1650"/>
                  </a:lnTo>
                  <a:lnTo>
                    <a:pt x="2344" y="1695"/>
                  </a:lnTo>
                  <a:lnTo>
                    <a:pt x="2367" y="1730"/>
                  </a:lnTo>
                  <a:lnTo>
                    <a:pt x="2390" y="1764"/>
                  </a:lnTo>
                  <a:lnTo>
                    <a:pt x="2424" y="1798"/>
                  </a:lnTo>
                  <a:lnTo>
                    <a:pt x="2458" y="1821"/>
                  </a:lnTo>
                  <a:lnTo>
                    <a:pt x="2503" y="1832"/>
                  </a:lnTo>
                  <a:lnTo>
                    <a:pt x="2549" y="1843"/>
                  </a:lnTo>
                  <a:lnTo>
                    <a:pt x="2549" y="4141"/>
                  </a:lnTo>
                  <a:lnTo>
                    <a:pt x="2503" y="4153"/>
                  </a:lnTo>
                  <a:lnTo>
                    <a:pt x="2469" y="4164"/>
                  </a:lnTo>
                  <a:lnTo>
                    <a:pt x="2435" y="4187"/>
                  </a:lnTo>
                  <a:lnTo>
                    <a:pt x="2401" y="4209"/>
                  </a:lnTo>
                  <a:lnTo>
                    <a:pt x="2378" y="4244"/>
                  </a:lnTo>
                  <a:lnTo>
                    <a:pt x="2367" y="4278"/>
                  </a:lnTo>
                  <a:lnTo>
                    <a:pt x="2355" y="4323"/>
                  </a:lnTo>
                  <a:lnTo>
                    <a:pt x="2344" y="4357"/>
                  </a:lnTo>
                  <a:lnTo>
                    <a:pt x="2355" y="4403"/>
                  </a:lnTo>
                  <a:lnTo>
                    <a:pt x="2367" y="4448"/>
                  </a:lnTo>
                  <a:lnTo>
                    <a:pt x="376" y="5609"/>
                  </a:lnTo>
                  <a:lnTo>
                    <a:pt x="342" y="5563"/>
                  </a:lnTo>
                  <a:lnTo>
                    <a:pt x="296" y="5540"/>
                  </a:lnTo>
                  <a:lnTo>
                    <a:pt x="251" y="5518"/>
                  </a:lnTo>
                  <a:lnTo>
                    <a:pt x="205" y="5506"/>
                  </a:lnTo>
                  <a:lnTo>
                    <a:pt x="160" y="5518"/>
                  </a:lnTo>
                  <a:lnTo>
                    <a:pt x="126" y="5529"/>
                  </a:lnTo>
                  <a:lnTo>
                    <a:pt x="92" y="5540"/>
                  </a:lnTo>
                  <a:lnTo>
                    <a:pt x="58" y="5563"/>
                  </a:lnTo>
                  <a:lnTo>
                    <a:pt x="35" y="5597"/>
                  </a:lnTo>
                  <a:lnTo>
                    <a:pt x="23" y="5631"/>
                  </a:lnTo>
                  <a:lnTo>
                    <a:pt x="1" y="5665"/>
                  </a:lnTo>
                  <a:lnTo>
                    <a:pt x="1" y="5711"/>
                  </a:lnTo>
                  <a:lnTo>
                    <a:pt x="1" y="5745"/>
                  </a:lnTo>
                  <a:lnTo>
                    <a:pt x="12" y="5779"/>
                  </a:lnTo>
                  <a:lnTo>
                    <a:pt x="58" y="5847"/>
                  </a:lnTo>
                  <a:lnTo>
                    <a:pt x="103" y="5882"/>
                  </a:lnTo>
                  <a:lnTo>
                    <a:pt x="171" y="5904"/>
                  </a:lnTo>
                  <a:lnTo>
                    <a:pt x="171" y="6712"/>
                  </a:lnTo>
                  <a:lnTo>
                    <a:pt x="217" y="6712"/>
                  </a:lnTo>
                  <a:lnTo>
                    <a:pt x="217" y="5904"/>
                  </a:lnTo>
                  <a:lnTo>
                    <a:pt x="262" y="5904"/>
                  </a:lnTo>
                  <a:lnTo>
                    <a:pt x="296" y="5893"/>
                  </a:lnTo>
                  <a:lnTo>
                    <a:pt x="353" y="5847"/>
                  </a:lnTo>
                  <a:lnTo>
                    <a:pt x="387" y="5779"/>
                  </a:lnTo>
                  <a:lnTo>
                    <a:pt x="399" y="5745"/>
                  </a:lnTo>
                  <a:lnTo>
                    <a:pt x="399" y="5711"/>
                  </a:lnTo>
                  <a:lnTo>
                    <a:pt x="387" y="5643"/>
                  </a:lnTo>
                  <a:lnTo>
                    <a:pt x="2390" y="4494"/>
                  </a:lnTo>
                  <a:lnTo>
                    <a:pt x="2424" y="4528"/>
                  </a:lnTo>
                  <a:lnTo>
                    <a:pt x="2469" y="4562"/>
                  </a:lnTo>
                  <a:lnTo>
                    <a:pt x="2515" y="4585"/>
                  </a:lnTo>
                  <a:lnTo>
                    <a:pt x="2628" y="4585"/>
                  </a:lnTo>
                  <a:lnTo>
                    <a:pt x="2674" y="4562"/>
                  </a:lnTo>
                  <a:lnTo>
                    <a:pt x="2719" y="4528"/>
                  </a:lnTo>
                  <a:lnTo>
                    <a:pt x="2754" y="4494"/>
                  </a:lnTo>
                  <a:lnTo>
                    <a:pt x="4710" y="5620"/>
                  </a:lnTo>
                  <a:lnTo>
                    <a:pt x="4699" y="5665"/>
                  </a:lnTo>
                  <a:lnTo>
                    <a:pt x="4687" y="5711"/>
                  </a:lnTo>
                  <a:lnTo>
                    <a:pt x="4699" y="5756"/>
                  </a:lnTo>
                  <a:lnTo>
                    <a:pt x="4710" y="5802"/>
                  </a:lnTo>
                  <a:lnTo>
                    <a:pt x="4721" y="5847"/>
                  </a:lnTo>
                  <a:lnTo>
                    <a:pt x="4756" y="5882"/>
                  </a:lnTo>
                  <a:lnTo>
                    <a:pt x="4790" y="5916"/>
                  </a:lnTo>
                  <a:lnTo>
                    <a:pt x="4824" y="5938"/>
                  </a:lnTo>
                  <a:lnTo>
                    <a:pt x="4869" y="5950"/>
                  </a:lnTo>
                  <a:lnTo>
                    <a:pt x="4915" y="5961"/>
                  </a:lnTo>
                  <a:lnTo>
                    <a:pt x="4915" y="6712"/>
                  </a:lnTo>
                  <a:lnTo>
                    <a:pt x="4960" y="6712"/>
                  </a:lnTo>
                  <a:lnTo>
                    <a:pt x="4960" y="5961"/>
                  </a:lnTo>
                  <a:lnTo>
                    <a:pt x="5006" y="5950"/>
                  </a:lnTo>
                  <a:lnTo>
                    <a:pt x="5051" y="5938"/>
                  </a:lnTo>
                  <a:lnTo>
                    <a:pt x="5097" y="5916"/>
                  </a:lnTo>
                  <a:lnTo>
                    <a:pt x="5131" y="5882"/>
                  </a:lnTo>
                  <a:lnTo>
                    <a:pt x="5154" y="5847"/>
                  </a:lnTo>
                  <a:lnTo>
                    <a:pt x="5176" y="5802"/>
                  </a:lnTo>
                  <a:lnTo>
                    <a:pt x="5188" y="5756"/>
                  </a:lnTo>
                  <a:lnTo>
                    <a:pt x="5199" y="5711"/>
                  </a:lnTo>
                  <a:lnTo>
                    <a:pt x="5188" y="5665"/>
                  </a:lnTo>
                  <a:lnTo>
                    <a:pt x="5176" y="5620"/>
                  </a:lnTo>
                  <a:lnTo>
                    <a:pt x="7133" y="4494"/>
                  </a:lnTo>
                  <a:lnTo>
                    <a:pt x="7167" y="4528"/>
                  </a:lnTo>
                  <a:lnTo>
                    <a:pt x="7213" y="4562"/>
                  </a:lnTo>
                  <a:lnTo>
                    <a:pt x="7258" y="4585"/>
                  </a:lnTo>
                  <a:lnTo>
                    <a:pt x="7361" y="4585"/>
                  </a:lnTo>
                  <a:lnTo>
                    <a:pt x="7406" y="4573"/>
                  </a:lnTo>
                  <a:lnTo>
                    <a:pt x="7440" y="4551"/>
                  </a:lnTo>
                  <a:lnTo>
                    <a:pt x="7474" y="4517"/>
                  </a:lnTo>
                  <a:lnTo>
                    <a:pt x="7497" y="4482"/>
                  </a:lnTo>
                  <a:lnTo>
                    <a:pt x="7520" y="4448"/>
                  </a:lnTo>
                  <a:lnTo>
                    <a:pt x="7531" y="4403"/>
                  </a:lnTo>
                  <a:lnTo>
                    <a:pt x="7543" y="4357"/>
                  </a:lnTo>
                  <a:lnTo>
                    <a:pt x="7531" y="4323"/>
                  </a:lnTo>
                  <a:lnTo>
                    <a:pt x="7520" y="4278"/>
                  </a:lnTo>
                  <a:lnTo>
                    <a:pt x="7508" y="4244"/>
                  </a:lnTo>
                  <a:lnTo>
                    <a:pt x="7474" y="4209"/>
                  </a:lnTo>
                  <a:lnTo>
                    <a:pt x="7452" y="4175"/>
                  </a:lnTo>
                  <a:lnTo>
                    <a:pt x="7417" y="4164"/>
                  </a:lnTo>
                  <a:lnTo>
                    <a:pt x="7372" y="4141"/>
                  </a:lnTo>
                  <a:lnTo>
                    <a:pt x="7338" y="4141"/>
                  </a:lnTo>
                  <a:lnTo>
                    <a:pt x="7338" y="1843"/>
                  </a:lnTo>
                  <a:lnTo>
                    <a:pt x="7383" y="1843"/>
                  </a:lnTo>
                  <a:lnTo>
                    <a:pt x="7417" y="1821"/>
                  </a:lnTo>
                  <a:lnTo>
                    <a:pt x="7463" y="1798"/>
                  </a:lnTo>
                  <a:lnTo>
                    <a:pt x="7497" y="1775"/>
                  </a:lnTo>
                  <a:lnTo>
                    <a:pt x="7520" y="1730"/>
                  </a:lnTo>
                  <a:lnTo>
                    <a:pt x="7543" y="1695"/>
                  </a:lnTo>
                  <a:lnTo>
                    <a:pt x="7554" y="1650"/>
                  </a:lnTo>
                  <a:lnTo>
                    <a:pt x="7554" y="1604"/>
                  </a:lnTo>
                  <a:lnTo>
                    <a:pt x="7554" y="1559"/>
                  </a:lnTo>
                  <a:lnTo>
                    <a:pt x="7543" y="1513"/>
                  </a:lnTo>
                  <a:lnTo>
                    <a:pt x="7520" y="1468"/>
                  </a:lnTo>
                  <a:lnTo>
                    <a:pt x="7486" y="1434"/>
                  </a:lnTo>
                  <a:lnTo>
                    <a:pt x="7452" y="1400"/>
                  </a:lnTo>
                  <a:lnTo>
                    <a:pt x="7406" y="1377"/>
                  </a:lnTo>
                  <a:lnTo>
                    <a:pt x="7361" y="1366"/>
                  </a:lnTo>
                  <a:lnTo>
                    <a:pt x="7315" y="1354"/>
                  </a:lnTo>
                  <a:lnTo>
                    <a:pt x="7247" y="1366"/>
                  </a:lnTo>
                  <a:lnTo>
                    <a:pt x="7190" y="1388"/>
                  </a:lnTo>
                  <a:lnTo>
                    <a:pt x="7144" y="1434"/>
                  </a:lnTo>
                  <a:lnTo>
                    <a:pt x="7099" y="1479"/>
                  </a:lnTo>
                  <a:lnTo>
                    <a:pt x="5176" y="365"/>
                  </a:lnTo>
                  <a:lnTo>
                    <a:pt x="5188" y="308"/>
                  </a:lnTo>
                  <a:lnTo>
                    <a:pt x="5199" y="262"/>
                  </a:lnTo>
                  <a:lnTo>
                    <a:pt x="5188" y="205"/>
                  </a:lnTo>
                  <a:lnTo>
                    <a:pt x="5176" y="160"/>
                  </a:lnTo>
                  <a:lnTo>
                    <a:pt x="5154" y="114"/>
                  </a:lnTo>
                  <a:lnTo>
                    <a:pt x="5120" y="80"/>
                  </a:lnTo>
                  <a:lnTo>
                    <a:pt x="5085" y="46"/>
                  </a:lnTo>
                  <a:lnTo>
                    <a:pt x="5040" y="23"/>
                  </a:lnTo>
                  <a:lnTo>
                    <a:pt x="4994" y="12"/>
                  </a:lnTo>
                  <a:lnTo>
                    <a:pt x="49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0"/>
            <p:cNvSpPr/>
            <p:nvPr/>
          </p:nvSpPr>
          <p:spPr>
            <a:xfrm>
              <a:off x="7567566" y="4871996"/>
              <a:ext cx="543107" cy="271501"/>
            </a:xfrm>
            <a:custGeom>
              <a:avLst/>
              <a:gdLst/>
              <a:ahLst/>
              <a:cxnLst/>
              <a:rect l="l" t="t" r="r" b="b"/>
              <a:pathLst>
                <a:path w="5189" h="2594" extrusionOk="0">
                  <a:moveTo>
                    <a:pt x="2583" y="0"/>
                  </a:moveTo>
                  <a:lnTo>
                    <a:pt x="2538" y="23"/>
                  </a:lnTo>
                  <a:lnTo>
                    <a:pt x="2503" y="46"/>
                  </a:lnTo>
                  <a:lnTo>
                    <a:pt x="2469" y="69"/>
                  </a:lnTo>
                  <a:lnTo>
                    <a:pt x="2435" y="103"/>
                  </a:lnTo>
                  <a:lnTo>
                    <a:pt x="2412" y="148"/>
                  </a:lnTo>
                  <a:lnTo>
                    <a:pt x="2401" y="194"/>
                  </a:lnTo>
                  <a:lnTo>
                    <a:pt x="2390" y="239"/>
                  </a:lnTo>
                  <a:lnTo>
                    <a:pt x="2401" y="296"/>
                  </a:lnTo>
                  <a:lnTo>
                    <a:pt x="2412" y="342"/>
                  </a:lnTo>
                  <a:lnTo>
                    <a:pt x="490" y="1456"/>
                  </a:lnTo>
                  <a:lnTo>
                    <a:pt x="456" y="1400"/>
                  </a:lnTo>
                  <a:lnTo>
                    <a:pt x="399" y="1365"/>
                  </a:lnTo>
                  <a:lnTo>
                    <a:pt x="342" y="1331"/>
                  </a:lnTo>
                  <a:lnTo>
                    <a:pt x="217" y="1331"/>
                  </a:lnTo>
                  <a:lnTo>
                    <a:pt x="160" y="1343"/>
                  </a:lnTo>
                  <a:lnTo>
                    <a:pt x="115" y="1377"/>
                  </a:lnTo>
                  <a:lnTo>
                    <a:pt x="81" y="1400"/>
                  </a:lnTo>
                  <a:lnTo>
                    <a:pt x="46" y="1445"/>
                  </a:lnTo>
                  <a:lnTo>
                    <a:pt x="24" y="1491"/>
                  </a:lnTo>
                  <a:lnTo>
                    <a:pt x="12" y="1536"/>
                  </a:lnTo>
                  <a:lnTo>
                    <a:pt x="1" y="1593"/>
                  </a:lnTo>
                  <a:lnTo>
                    <a:pt x="1" y="1638"/>
                  </a:lnTo>
                  <a:lnTo>
                    <a:pt x="24" y="1695"/>
                  </a:lnTo>
                  <a:lnTo>
                    <a:pt x="46" y="1729"/>
                  </a:lnTo>
                  <a:lnTo>
                    <a:pt x="69" y="1775"/>
                  </a:lnTo>
                  <a:lnTo>
                    <a:pt x="103" y="1809"/>
                  </a:lnTo>
                  <a:lnTo>
                    <a:pt x="149" y="1832"/>
                  </a:lnTo>
                  <a:lnTo>
                    <a:pt x="194" y="1843"/>
                  </a:lnTo>
                  <a:lnTo>
                    <a:pt x="240" y="1855"/>
                  </a:lnTo>
                  <a:lnTo>
                    <a:pt x="240" y="2594"/>
                  </a:lnTo>
                  <a:lnTo>
                    <a:pt x="285" y="2594"/>
                  </a:lnTo>
                  <a:lnTo>
                    <a:pt x="285" y="1855"/>
                  </a:lnTo>
                  <a:lnTo>
                    <a:pt x="342" y="1843"/>
                  </a:lnTo>
                  <a:lnTo>
                    <a:pt x="388" y="1832"/>
                  </a:lnTo>
                  <a:lnTo>
                    <a:pt x="422" y="1809"/>
                  </a:lnTo>
                  <a:lnTo>
                    <a:pt x="467" y="1775"/>
                  </a:lnTo>
                  <a:lnTo>
                    <a:pt x="490" y="1729"/>
                  </a:lnTo>
                  <a:lnTo>
                    <a:pt x="513" y="1695"/>
                  </a:lnTo>
                  <a:lnTo>
                    <a:pt x="524" y="1638"/>
                  </a:lnTo>
                  <a:lnTo>
                    <a:pt x="536" y="1593"/>
                  </a:lnTo>
                  <a:lnTo>
                    <a:pt x="524" y="1536"/>
                  </a:lnTo>
                  <a:lnTo>
                    <a:pt x="513" y="1491"/>
                  </a:lnTo>
                  <a:lnTo>
                    <a:pt x="2435" y="387"/>
                  </a:lnTo>
                  <a:lnTo>
                    <a:pt x="2481" y="421"/>
                  </a:lnTo>
                  <a:lnTo>
                    <a:pt x="2526" y="455"/>
                  </a:lnTo>
                  <a:lnTo>
                    <a:pt x="2583" y="478"/>
                  </a:lnTo>
                  <a:lnTo>
                    <a:pt x="2640" y="490"/>
                  </a:lnTo>
                  <a:lnTo>
                    <a:pt x="2697" y="478"/>
                  </a:lnTo>
                  <a:lnTo>
                    <a:pt x="2754" y="455"/>
                  </a:lnTo>
                  <a:lnTo>
                    <a:pt x="2799" y="433"/>
                  </a:lnTo>
                  <a:lnTo>
                    <a:pt x="2833" y="387"/>
                  </a:lnTo>
                  <a:lnTo>
                    <a:pt x="4835" y="1547"/>
                  </a:lnTo>
                  <a:lnTo>
                    <a:pt x="4835" y="1593"/>
                  </a:lnTo>
                  <a:lnTo>
                    <a:pt x="4847" y="1650"/>
                  </a:lnTo>
                  <a:lnTo>
                    <a:pt x="4870" y="1707"/>
                  </a:lnTo>
                  <a:lnTo>
                    <a:pt x="4926" y="1752"/>
                  </a:lnTo>
                  <a:lnTo>
                    <a:pt x="4983" y="1764"/>
                  </a:lnTo>
                  <a:lnTo>
                    <a:pt x="4983" y="2594"/>
                  </a:lnTo>
                  <a:lnTo>
                    <a:pt x="5029" y="2594"/>
                  </a:lnTo>
                  <a:lnTo>
                    <a:pt x="5029" y="1764"/>
                  </a:lnTo>
                  <a:lnTo>
                    <a:pt x="5086" y="1752"/>
                  </a:lnTo>
                  <a:lnTo>
                    <a:pt x="5143" y="1707"/>
                  </a:lnTo>
                  <a:lnTo>
                    <a:pt x="5177" y="1661"/>
                  </a:lnTo>
                  <a:lnTo>
                    <a:pt x="5188" y="1593"/>
                  </a:lnTo>
                  <a:lnTo>
                    <a:pt x="5177" y="1559"/>
                  </a:lnTo>
                  <a:lnTo>
                    <a:pt x="5165" y="1525"/>
                  </a:lnTo>
                  <a:lnTo>
                    <a:pt x="5131" y="1468"/>
                  </a:lnTo>
                  <a:lnTo>
                    <a:pt x="5074" y="1434"/>
                  </a:lnTo>
                  <a:lnTo>
                    <a:pt x="5040" y="1422"/>
                  </a:lnTo>
                  <a:lnTo>
                    <a:pt x="5006" y="1411"/>
                  </a:lnTo>
                  <a:lnTo>
                    <a:pt x="4961" y="1422"/>
                  </a:lnTo>
                  <a:lnTo>
                    <a:pt x="4915" y="1434"/>
                  </a:lnTo>
                  <a:lnTo>
                    <a:pt x="4881" y="1468"/>
                  </a:lnTo>
                  <a:lnTo>
                    <a:pt x="4858" y="1502"/>
                  </a:lnTo>
                  <a:lnTo>
                    <a:pt x="2856" y="342"/>
                  </a:lnTo>
                  <a:lnTo>
                    <a:pt x="2879" y="296"/>
                  </a:lnTo>
                  <a:lnTo>
                    <a:pt x="2879" y="239"/>
                  </a:lnTo>
                  <a:lnTo>
                    <a:pt x="2879" y="194"/>
                  </a:lnTo>
                  <a:lnTo>
                    <a:pt x="2867" y="148"/>
                  </a:lnTo>
                  <a:lnTo>
                    <a:pt x="2845" y="103"/>
                  </a:lnTo>
                  <a:lnTo>
                    <a:pt x="2811" y="69"/>
                  </a:lnTo>
                  <a:lnTo>
                    <a:pt x="2776" y="46"/>
                  </a:lnTo>
                  <a:lnTo>
                    <a:pt x="2731" y="23"/>
                  </a:lnTo>
                  <a:lnTo>
                    <a:pt x="2685"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0"/>
            <p:cNvSpPr/>
            <p:nvPr/>
          </p:nvSpPr>
          <p:spPr>
            <a:xfrm>
              <a:off x="8065253" y="4017084"/>
              <a:ext cx="1078782" cy="1126405"/>
            </a:xfrm>
            <a:custGeom>
              <a:avLst/>
              <a:gdLst/>
              <a:ahLst/>
              <a:cxnLst/>
              <a:rect l="l" t="t" r="r" b="b"/>
              <a:pathLst>
                <a:path w="10307" h="10762" extrusionOk="0">
                  <a:moveTo>
                    <a:pt x="2788" y="319"/>
                  </a:moveTo>
                  <a:lnTo>
                    <a:pt x="4801" y="1480"/>
                  </a:lnTo>
                  <a:lnTo>
                    <a:pt x="4790" y="1548"/>
                  </a:lnTo>
                  <a:lnTo>
                    <a:pt x="4790" y="1593"/>
                  </a:lnTo>
                  <a:lnTo>
                    <a:pt x="4801" y="1628"/>
                  </a:lnTo>
                  <a:lnTo>
                    <a:pt x="4835" y="1684"/>
                  </a:lnTo>
                  <a:lnTo>
                    <a:pt x="4892" y="1730"/>
                  </a:lnTo>
                  <a:lnTo>
                    <a:pt x="4926" y="1741"/>
                  </a:lnTo>
                  <a:lnTo>
                    <a:pt x="4972" y="1753"/>
                  </a:lnTo>
                  <a:lnTo>
                    <a:pt x="4972" y="4107"/>
                  </a:lnTo>
                  <a:lnTo>
                    <a:pt x="4926" y="4107"/>
                  </a:lnTo>
                  <a:lnTo>
                    <a:pt x="4892" y="4130"/>
                  </a:lnTo>
                  <a:lnTo>
                    <a:pt x="4835" y="4176"/>
                  </a:lnTo>
                  <a:lnTo>
                    <a:pt x="4801" y="4233"/>
                  </a:lnTo>
                  <a:lnTo>
                    <a:pt x="4790" y="4267"/>
                  </a:lnTo>
                  <a:lnTo>
                    <a:pt x="4790" y="4312"/>
                  </a:lnTo>
                  <a:lnTo>
                    <a:pt x="4790" y="4346"/>
                  </a:lnTo>
                  <a:lnTo>
                    <a:pt x="4801" y="4392"/>
                  </a:lnTo>
                  <a:lnTo>
                    <a:pt x="2811" y="5541"/>
                  </a:lnTo>
                  <a:lnTo>
                    <a:pt x="2776" y="5495"/>
                  </a:lnTo>
                  <a:lnTo>
                    <a:pt x="2731" y="5461"/>
                  </a:lnTo>
                  <a:lnTo>
                    <a:pt x="2685" y="5438"/>
                  </a:lnTo>
                  <a:lnTo>
                    <a:pt x="2617" y="5427"/>
                  </a:lnTo>
                  <a:lnTo>
                    <a:pt x="2560" y="5438"/>
                  </a:lnTo>
                  <a:lnTo>
                    <a:pt x="2515" y="5461"/>
                  </a:lnTo>
                  <a:lnTo>
                    <a:pt x="2469" y="5495"/>
                  </a:lnTo>
                  <a:lnTo>
                    <a:pt x="2435" y="5541"/>
                  </a:lnTo>
                  <a:lnTo>
                    <a:pt x="479" y="4415"/>
                  </a:lnTo>
                  <a:lnTo>
                    <a:pt x="490" y="4358"/>
                  </a:lnTo>
                  <a:lnTo>
                    <a:pt x="501" y="4312"/>
                  </a:lnTo>
                  <a:lnTo>
                    <a:pt x="490" y="4255"/>
                  </a:lnTo>
                  <a:lnTo>
                    <a:pt x="479" y="4221"/>
                  </a:lnTo>
                  <a:lnTo>
                    <a:pt x="456" y="4176"/>
                  </a:lnTo>
                  <a:lnTo>
                    <a:pt x="433" y="4142"/>
                  </a:lnTo>
                  <a:lnTo>
                    <a:pt x="399" y="4107"/>
                  </a:lnTo>
                  <a:lnTo>
                    <a:pt x="365" y="4085"/>
                  </a:lnTo>
                  <a:lnTo>
                    <a:pt x="319" y="4073"/>
                  </a:lnTo>
                  <a:lnTo>
                    <a:pt x="274" y="4062"/>
                  </a:lnTo>
                  <a:lnTo>
                    <a:pt x="274" y="1810"/>
                  </a:lnTo>
                  <a:lnTo>
                    <a:pt x="319" y="1798"/>
                  </a:lnTo>
                  <a:lnTo>
                    <a:pt x="365" y="1775"/>
                  </a:lnTo>
                  <a:lnTo>
                    <a:pt x="410" y="1753"/>
                  </a:lnTo>
                  <a:lnTo>
                    <a:pt x="444" y="1719"/>
                  </a:lnTo>
                  <a:lnTo>
                    <a:pt x="467" y="1684"/>
                  </a:lnTo>
                  <a:lnTo>
                    <a:pt x="490" y="1639"/>
                  </a:lnTo>
                  <a:lnTo>
                    <a:pt x="501" y="1593"/>
                  </a:lnTo>
                  <a:lnTo>
                    <a:pt x="513" y="1548"/>
                  </a:lnTo>
                  <a:lnTo>
                    <a:pt x="501" y="1502"/>
                  </a:lnTo>
                  <a:lnTo>
                    <a:pt x="490" y="1457"/>
                  </a:lnTo>
                  <a:lnTo>
                    <a:pt x="2458" y="319"/>
                  </a:lnTo>
                  <a:lnTo>
                    <a:pt x="2492" y="354"/>
                  </a:lnTo>
                  <a:lnTo>
                    <a:pt x="2526" y="376"/>
                  </a:lnTo>
                  <a:lnTo>
                    <a:pt x="2572" y="399"/>
                  </a:lnTo>
                  <a:lnTo>
                    <a:pt x="2674" y="399"/>
                  </a:lnTo>
                  <a:lnTo>
                    <a:pt x="2720" y="376"/>
                  </a:lnTo>
                  <a:lnTo>
                    <a:pt x="2754" y="354"/>
                  </a:lnTo>
                  <a:lnTo>
                    <a:pt x="2788" y="319"/>
                  </a:lnTo>
                  <a:close/>
                  <a:moveTo>
                    <a:pt x="5154" y="4426"/>
                  </a:moveTo>
                  <a:lnTo>
                    <a:pt x="7156" y="5575"/>
                  </a:lnTo>
                  <a:lnTo>
                    <a:pt x="7145" y="5620"/>
                  </a:lnTo>
                  <a:lnTo>
                    <a:pt x="7145" y="5654"/>
                  </a:lnTo>
                  <a:lnTo>
                    <a:pt x="7145" y="5700"/>
                  </a:lnTo>
                  <a:lnTo>
                    <a:pt x="7156" y="5734"/>
                  </a:lnTo>
                  <a:lnTo>
                    <a:pt x="7179" y="5768"/>
                  </a:lnTo>
                  <a:lnTo>
                    <a:pt x="7201" y="5802"/>
                  </a:lnTo>
                  <a:lnTo>
                    <a:pt x="7224" y="5825"/>
                  </a:lnTo>
                  <a:lnTo>
                    <a:pt x="7258" y="5848"/>
                  </a:lnTo>
                  <a:lnTo>
                    <a:pt x="7304" y="5871"/>
                  </a:lnTo>
                  <a:lnTo>
                    <a:pt x="7338" y="5871"/>
                  </a:lnTo>
                  <a:lnTo>
                    <a:pt x="7338" y="8203"/>
                  </a:lnTo>
                  <a:lnTo>
                    <a:pt x="7304" y="8214"/>
                  </a:lnTo>
                  <a:lnTo>
                    <a:pt x="7270" y="8225"/>
                  </a:lnTo>
                  <a:lnTo>
                    <a:pt x="7213" y="8271"/>
                  </a:lnTo>
                  <a:lnTo>
                    <a:pt x="7167" y="8339"/>
                  </a:lnTo>
                  <a:lnTo>
                    <a:pt x="7156" y="8373"/>
                  </a:lnTo>
                  <a:lnTo>
                    <a:pt x="7156" y="8407"/>
                  </a:lnTo>
                  <a:lnTo>
                    <a:pt x="7156" y="8453"/>
                  </a:lnTo>
                  <a:lnTo>
                    <a:pt x="7179" y="8498"/>
                  </a:lnTo>
                  <a:lnTo>
                    <a:pt x="5199" y="9636"/>
                  </a:lnTo>
                  <a:lnTo>
                    <a:pt x="5154" y="9590"/>
                  </a:lnTo>
                  <a:lnTo>
                    <a:pt x="5108" y="9556"/>
                  </a:lnTo>
                  <a:lnTo>
                    <a:pt x="5051" y="9533"/>
                  </a:lnTo>
                  <a:lnTo>
                    <a:pt x="4995" y="9522"/>
                  </a:lnTo>
                  <a:lnTo>
                    <a:pt x="4926" y="9533"/>
                  </a:lnTo>
                  <a:lnTo>
                    <a:pt x="4869" y="9556"/>
                  </a:lnTo>
                  <a:lnTo>
                    <a:pt x="4824" y="9590"/>
                  </a:lnTo>
                  <a:lnTo>
                    <a:pt x="4790" y="9636"/>
                  </a:lnTo>
                  <a:lnTo>
                    <a:pt x="2845" y="8521"/>
                  </a:lnTo>
                  <a:lnTo>
                    <a:pt x="2867" y="8464"/>
                  </a:lnTo>
                  <a:lnTo>
                    <a:pt x="2867" y="8407"/>
                  </a:lnTo>
                  <a:lnTo>
                    <a:pt x="2867" y="8362"/>
                  </a:lnTo>
                  <a:lnTo>
                    <a:pt x="2856" y="8316"/>
                  </a:lnTo>
                  <a:lnTo>
                    <a:pt x="2833" y="8282"/>
                  </a:lnTo>
                  <a:lnTo>
                    <a:pt x="2811" y="8248"/>
                  </a:lnTo>
                  <a:lnTo>
                    <a:pt x="2776" y="8214"/>
                  </a:lnTo>
                  <a:lnTo>
                    <a:pt x="2731" y="8191"/>
                  </a:lnTo>
                  <a:lnTo>
                    <a:pt x="2685" y="8168"/>
                  </a:lnTo>
                  <a:lnTo>
                    <a:pt x="2640" y="8168"/>
                  </a:lnTo>
                  <a:lnTo>
                    <a:pt x="2640" y="5882"/>
                  </a:lnTo>
                  <a:lnTo>
                    <a:pt x="2685" y="5871"/>
                  </a:lnTo>
                  <a:lnTo>
                    <a:pt x="2720" y="5859"/>
                  </a:lnTo>
                  <a:lnTo>
                    <a:pt x="2754" y="5836"/>
                  </a:lnTo>
                  <a:lnTo>
                    <a:pt x="2788" y="5802"/>
                  </a:lnTo>
                  <a:lnTo>
                    <a:pt x="2811" y="5768"/>
                  </a:lnTo>
                  <a:lnTo>
                    <a:pt x="2833" y="5734"/>
                  </a:lnTo>
                  <a:lnTo>
                    <a:pt x="2845" y="5700"/>
                  </a:lnTo>
                  <a:lnTo>
                    <a:pt x="2845" y="5654"/>
                  </a:lnTo>
                  <a:lnTo>
                    <a:pt x="2845" y="5609"/>
                  </a:lnTo>
                  <a:lnTo>
                    <a:pt x="2833" y="5575"/>
                  </a:lnTo>
                  <a:lnTo>
                    <a:pt x="4824" y="4426"/>
                  </a:lnTo>
                  <a:lnTo>
                    <a:pt x="4858" y="4460"/>
                  </a:lnTo>
                  <a:lnTo>
                    <a:pt x="4904" y="4494"/>
                  </a:lnTo>
                  <a:lnTo>
                    <a:pt x="4938" y="4506"/>
                  </a:lnTo>
                  <a:lnTo>
                    <a:pt x="4995" y="4517"/>
                  </a:lnTo>
                  <a:lnTo>
                    <a:pt x="5040" y="4506"/>
                  </a:lnTo>
                  <a:lnTo>
                    <a:pt x="5086" y="4494"/>
                  </a:lnTo>
                  <a:lnTo>
                    <a:pt x="5131" y="4460"/>
                  </a:lnTo>
                  <a:lnTo>
                    <a:pt x="5154" y="4426"/>
                  </a:lnTo>
                  <a:close/>
                  <a:moveTo>
                    <a:pt x="2583" y="1"/>
                  </a:moveTo>
                  <a:lnTo>
                    <a:pt x="2549" y="12"/>
                  </a:lnTo>
                  <a:lnTo>
                    <a:pt x="2515" y="35"/>
                  </a:lnTo>
                  <a:lnTo>
                    <a:pt x="2481" y="58"/>
                  </a:lnTo>
                  <a:lnTo>
                    <a:pt x="2458" y="92"/>
                  </a:lnTo>
                  <a:lnTo>
                    <a:pt x="2435" y="126"/>
                  </a:lnTo>
                  <a:lnTo>
                    <a:pt x="2424" y="160"/>
                  </a:lnTo>
                  <a:lnTo>
                    <a:pt x="2424" y="206"/>
                  </a:lnTo>
                  <a:lnTo>
                    <a:pt x="2424" y="240"/>
                  </a:lnTo>
                  <a:lnTo>
                    <a:pt x="2435" y="285"/>
                  </a:lnTo>
                  <a:lnTo>
                    <a:pt x="467" y="1411"/>
                  </a:lnTo>
                  <a:lnTo>
                    <a:pt x="433" y="1366"/>
                  </a:lnTo>
                  <a:lnTo>
                    <a:pt x="376" y="1332"/>
                  </a:lnTo>
                  <a:lnTo>
                    <a:pt x="319" y="1298"/>
                  </a:lnTo>
                  <a:lnTo>
                    <a:pt x="206" y="1298"/>
                  </a:lnTo>
                  <a:lnTo>
                    <a:pt x="149" y="1309"/>
                  </a:lnTo>
                  <a:lnTo>
                    <a:pt x="115" y="1343"/>
                  </a:lnTo>
                  <a:lnTo>
                    <a:pt x="69" y="1366"/>
                  </a:lnTo>
                  <a:lnTo>
                    <a:pt x="46" y="1411"/>
                  </a:lnTo>
                  <a:lnTo>
                    <a:pt x="12" y="1446"/>
                  </a:lnTo>
                  <a:lnTo>
                    <a:pt x="1" y="1502"/>
                  </a:lnTo>
                  <a:lnTo>
                    <a:pt x="1" y="1548"/>
                  </a:lnTo>
                  <a:lnTo>
                    <a:pt x="1" y="1593"/>
                  </a:lnTo>
                  <a:lnTo>
                    <a:pt x="12" y="1639"/>
                  </a:lnTo>
                  <a:lnTo>
                    <a:pt x="35" y="1684"/>
                  </a:lnTo>
                  <a:lnTo>
                    <a:pt x="69" y="1719"/>
                  </a:lnTo>
                  <a:lnTo>
                    <a:pt x="103" y="1753"/>
                  </a:lnTo>
                  <a:lnTo>
                    <a:pt x="137" y="1775"/>
                  </a:lnTo>
                  <a:lnTo>
                    <a:pt x="183" y="1798"/>
                  </a:lnTo>
                  <a:lnTo>
                    <a:pt x="228" y="1798"/>
                  </a:lnTo>
                  <a:lnTo>
                    <a:pt x="228" y="4062"/>
                  </a:lnTo>
                  <a:lnTo>
                    <a:pt x="183" y="4073"/>
                  </a:lnTo>
                  <a:lnTo>
                    <a:pt x="137" y="4085"/>
                  </a:lnTo>
                  <a:lnTo>
                    <a:pt x="103" y="4119"/>
                  </a:lnTo>
                  <a:lnTo>
                    <a:pt x="69" y="4142"/>
                  </a:lnTo>
                  <a:lnTo>
                    <a:pt x="46" y="4176"/>
                  </a:lnTo>
                  <a:lnTo>
                    <a:pt x="24" y="4221"/>
                  </a:lnTo>
                  <a:lnTo>
                    <a:pt x="12" y="4255"/>
                  </a:lnTo>
                  <a:lnTo>
                    <a:pt x="12" y="4312"/>
                  </a:lnTo>
                  <a:lnTo>
                    <a:pt x="12" y="4358"/>
                  </a:lnTo>
                  <a:lnTo>
                    <a:pt x="24" y="4403"/>
                  </a:lnTo>
                  <a:lnTo>
                    <a:pt x="46" y="4449"/>
                  </a:lnTo>
                  <a:lnTo>
                    <a:pt x="80" y="4483"/>
                  </a:lnTo>
                  <a:lnTo>
                    <a:pt x="115" y="4506"/>
                  </a:lnTo>
                  <a:lnTo>
                    <a:pt x="160" y="4528"/>
                  </a:lnTo>
                  <a:lnTo>
                    <a:pt x="206" y="4551"/>
                  </a:lnTo>
                  <a:lnTo>
                    <a:pt x="251" y="4551"/>
                  </a:lnTo>
                  <a:lnTo>
                    <a:pt x="308" y="4540"/>
                  </a:lnTo>
                  <a:lnTo>
                    <a:pt x="365" y="4528"/>
                  </a:lnTo>
                  <a:lnTo>
                    <a:pt x="410" y="4494"/>
                  </a:lnTo>
                  <a:lnTo>
                    <a:pt x="456" y="4449"/>
                  </a:lnTo>
                  <a:lnTo>
                    <a:pt x="2412" y="5575"/>
                  </a:lnTo>
                  <a:lnTo>
                    <a:pt x="2401" y="5620"/>
                  </a:lnTo>
                  <a:lnTo>
                    <a:pt x="2401" y="5654"/>
                  </a:lnTo>
                  <a:lnTo>
                    <a:pt x="2401" y="5700"/>
                  </a:lnTo>
                  <a:lnTo>
                    <a:pt x="2412" y="5734"/>
                  </a:lnTo>
                  <a:lnTo>
                    <a:pt x="2435" y="5768"/>
                  </a:lnTo>
                  <a:lnTo>
                    <a:pt x="2458" y="5802"/>
                  </a:lnTo>
                  <a:lnTo>
                    <a:pt x="2481" y="5836"/>
                  </a:lnTo>
                  <a:lnTo>
                    <a:pt x="2515" y="5859"/>
                  </a:lnTo>
                  <a:lnTo>
                    <a:pt x="2560" y="5871"/>
                  </a:lnTo>
                  <a:lnTo>
                    <a:pt x="2594" y="5882"/>
                  </a:lnTo>
                  <a:lnTo>
                    <a:pt x="2594" y="8168"/>
                  </a:lnTo>
                  <a:lnTo>
                    <a:pt x="2549" y="8168"/>
                  </a:lnTo>
                  <a:lnTo>
                    <a:pt x="2515" y="8191"/>
                  </a:lnTo>
                  <a:lnTo>
                    <a:pt x="2469" y="8214"/>
                  </a:lnTo>
                  <a:lnTo>
                    <a:pt x="2435" y="8248"/>
                  </a:lnTo>
                  <a:lnTo>
                    <a:pt x="2412" y="8282"/>
                  </a:lnTo>
                  <a:lnTo>
                    <a:pt x="2390" y="8316"/>
                  </a:lnTo>
                  <a:lnTo>
                    <a:pt x="2378" y="8362"/>
                  </a:lnTo>
                  <a:lnTo>
                    <a:pt x="2378" y="8407"/>
                  </a:lnTo>
                  <a:lnTo>
                    <a:pt x="2378" y="8464"/>
                  </a:lnTo>
                  <a:lnTo>
                    <a:pt x="2390" y="8510"/>
                  </a:lnTo>
                  <a:lnTo>
                    <a:pt x="2412" y="8555"/>
                  </a:lnTo>
                  <a:lnTo>
                    <a:pt x="2447" y="8589"/>
                  </a:lnTo>
                  <a:lnTo>
                    <a:pt x="2481" y="8612"/>
                  </a:lnTo>
                  <a:lnTo>
                    <a:pt x="2526" y="8635"/>
                  </a:lnTo>
                  <a:lnTo>
                    <a:pt x="2572" y="8658"/>
                  </a:lnTo>
                  <a:lnTo>
                    <a:pt x="2685" y="8658"/>
                  </a:lnTo>
                  <a:lnTo>
                    <a:pt x="2742" y="8635"/>
                  </a:lnTo>
                  <a:lnTo>
                    <a:pt x="2788" y="8601"/>
                  </a:lnTo>
                  <a:lnTo>
                    <a:pt x="2822" y="8555"/>
                  </a:lnTo>
                  <a:lnTo>
                    <a:pt x="4767" y="9681"/>
                  </a:lnTo>
                  <a:lnTo>
                    <a:pt x="4756" y="9715"/>
                  </a:lnTo>
                  <a:lnTo>
                    <a:pt x="4756" y="9761"/>
                  </a:lnTo>
                  <a:lnTo>
                    <a:pt x="4756" y="9806"/>
                  </a:lnTo>
                  <a:lnTo>
                    <a:pt x="4767" y="9852"/>
                  </a:lnTo>
                  <a:lnTo>
                    <a:pt x="4790" y="9886"/>
                  </a:lnTo>
                  <a:lnTo>
                    <a:pt x="4813" y="9920"/>
                  </a:lnTo>
                  <a:lnTo>
                    <a:pt x="4847" y="9954"/>
                  </a:lnTo>
                  <a:lnTo>
                    <a:pt x="4881" y="9977"/>
                  </a:lnTo>
                  <a:lnTo>
                    <a:pt x="4926" y="9988"/>
                  </a:lnTo>
                  <a:lnTo>
                    <a:pt x="4972" y="10000"/>
                  </a:lnTo>
                  <a:lnTo>
                    <a:pt x="4972" y="10762"/>
                  </a:lnTo>
                  <a:lnTo>
                    <a:pt x="5017" y="10762"/>
                  </a:lnTo>
                  <a:lnTo>
                    <a:pt x="5017" y="10000"/>
                  </a:lnTo>
                  <a:lnTo>
                    <a:pt x="5063" y="9988"/>
                  </a:lnTo>
                  <a:lnTo>
                    <a:pt x="5097" y="9977"/>
                  </a:lnTo>
                  <a:lnTo>
                    <a:pt x="5131" y="9954"/>
                  </a:lnTo>
                  <a:lnTo>
                    <a:pt x="5165" y="9920"/>
                  </a:lnTo>
                  <a:lnTo>
                    <a:pt x="5199" y="9886"/>
                  </a:lnTo>
                  <a:lnTo>
                    <a:pt x="5211" y="9852"/>
                  </a:lnTo>
                  <a:lnTo>
                    <a:pt x="5222" y="9806"/>
                  </a:lnTo>
                  <a:lnTo>
                    <a:pt x="5233" y="9761"/>
                  </a:lnTo>
                  <a:lnTo>
                    <a:pt x="5222" y="9715"/>
                  </a:lnTo>
                  <a:lnTo>
                    <a:pt x="5211" y="9681"/>
                  </a:lnTo>
                  <a:lnTo>
                    <a:pt x="7201" y="8532"/>
                  </a:lnTo>
                  <a:lnTo>
                    <a:pt x="7224" y="8567"/>
                  </a:lnTo>
                  <a:lnTo>
                    <a:pt x="7270" y="8589"/>
                  </a:lnTo>
                  <a:lnTo>
                    <a:pt x="7315" y="8612"/>
                  </a:lnTo>
                  <a:lnTo>
                    <a:pt x="7418" y="8612"/>
                  </a:lnTo>
                  <a:lnTo>
                    <a:pt x="7452" y="8589"/>
                  </a:lnTo>
                  <a:lnTo>
                    <a:pt x="7497" y="8567"/>
                  </a:lnTo>
                  <a:lnTo>
                    <a:pt x="7531" y="8532"/>
                  </a:lnTo>
                  <a:lnTo>
                    <a:pt x="9556" y="9704"/>
                  </a:lnTo>
                  <a:lnTo>
                    <a:pt x="9556" y="9761"/>
                  </a:lnTo>
                  <a:lnTo>
                    <a:pt x="9568" y="9829"/>
                  </a:lnTo>
                  <a:lnTo>
                    <a:pt x="9602" y="9875"/>
                  </a:lnTo>
                  <a:lnTo>
                    <a:pt x="9647" y="9920"/>
                  </a:lnTo>
                  <a:lnTo>
                    <a:pt x="9704" y="9943"/>
                  </a:lnTo>
                  <a:lnTo>
                    <a:pt x="9704" y="10762"/>
                  </a:lnTo>
                  <a:lnTo>
                    <a:pt x="9750" y="10762"/>
                  </a:lnTo>
                  <a:lnTo>
                    <a:pt x="9750" y="9943"/>
                  </a:lnTo>
                  <a:lnTo>
                    <a:pt x="9818" y="9920"/>
                  </a:lnTo>
                  <a:lnTo>
                    <a:pt x="9863" y="9875"/>
                  </a:lnTo>
                  <a:lnTo>
                    <a:pt x="9897" y="9829"/>
                  </a:lnTo>
                  <a:lnTo>
                    <a:pt x="9909" y="9761"/>
                  </a:lnTo>
                  <a:lnTo>
                    <a:pt x="9909" y="9704"/>
                  </a:lnTo>
                  <a:lnTo>
                    <a:pt x="10307" y="9477"/>
                  </a:lnTo>
                  <a:lnTo>
                    <a:pt x="10307" y="9420"/>
                  </a:lnTo>
                  <a:lnTo>
                    <a:pt x="9886" y="9670"/>
                  </a:lnTo>
                  <a:lnTo>
                    <a:pt x="9852" y="9624"/>
                  </a:lnTo>
                  <a:lnTo>
                    <a:pt x="9818" y="9602"/>
                  </a:lnTo>
                  <a:lnTo>
                    <a:pt x="9784" y="9590"/>
                  </a:lnTo>
                  <a:lnTo>
                    <a:pt x="9738" y="9579"/>
                  </a:lnTo>
                  <a:lnTo>
                    <a:pt x="9681" y="9590"/>
                  </a:lnTo>
                  <a:lnTo>
                    <a:pt x="9647" y="9602"/>
                  </a:lnTo>
                  <a:lnTo>
                    <a:pt x="9613" y="9636"/>
                  </a:lnTo>
                  <a:lnTo>
                    <a:pt x="9579" y="9670"/>
                  </a:lnTo>
                  <a:lnTo>
                    <a:pt x="7554" y="8498"/>
                  </a:lnTo>
                  <a:lnTo>
                    <a:pt x="7565" y="8453"/>
                  </a:lnTo>
                  <a:lnTo>
                    <a:pt x="7565" y="8407"/>
                  </a:lnTo>
                  <a:lnTo>
                    <a:pt x="7565" y="8373"/>
                  </a:lnTo>
                  <a:lnTo>
                    <a:pt x="7554" y="8339"/>
                  </a:lnTo>
                  <a:lnTo>
                    <a:pt x="7520" y="8271"/>
                  </a:lnTo>
                  <a:lnTo>
                    <a:pt x="7452" y="8225"/>
                  </a:lnTo>
                  <a:lnTo>
                    <a:pt x="7418" y="8214"/>
                  </a:lnTo>
                  <a:lnTo>
                    <a:pt x="7383" y="8203"/>
                  </a:lnTo>
                  <a:lnTo>
                    <a:pt x="7383" y="5871"/>
                  </a:lnTo>
                  <a:lnTo>
                    <a:pt x="7429" y="5871"/>
                  </a:lnTo>
                  <a:lnTo>
                    <a:pt x="7463" y="5848"/>
                  </a:lnTo>
                  <a:lnTo>
                    <a:pt x="7497" y="5825"/>
                  </a:lnTo>
                  <a:lnTo>
                    <a:pt x="7531" y="5802"/>
                  </a:lnTo>
                  <a:lnTo>
                    <a:pt x="7554" y="5768"/>
                  </a:lnTo>
                  <a:lnTo>
                    <a:pt x="7565" y="5734"/>
                  </a:lnTo>
                  <a:lnTo>
                    <a:pt x="7577" y="5700"/>
                  </a:lnTo>
                  <a:lnTo>
                    <a:pt x="7588" y="5654"/>
                  </a:lnTo>
                  <a:lnTo>
                    <a:pt x="7577" y="5620"/>
                  </a:lnTo>
                  <a:lnTo>
                    <a:pt x="7565" y="5575"/>
                  </a:lnTo>
                  <a:lnTo>
                    <a:pt x="9533" y="4449"/>
                  </a:lnTo>
                  <a:lnTo>
                    <a:pt x="9568" y="4483"/>
                  </a:lnTo>
                  <a:lnTo>
                    <a:pt x="9624" y="4517"/>
                  </a:lnTo>
                  <a:lnTo>
                    <a:pt x="9670" y="4540"/>
                  </a:lnTo>
                  <a:lnTo>
                    <a:pt x="9738" y="4551"/>
                  </a:lnTo>
                  <a:lnTo>
                    <a:pt x="9795" y="4540"/>
                  </a:lnTo>
                  <a:lnTo>
                    <a:pt x="9841" y="4517"/>
                  </a:lnTo>
                  <a:lnTo>
                    <a:pt x="9897" y="4483"/>
                  </a:lnTo>
                  <a:lnTo>
                    <a:pt x="9932" y="4449"/>
                  </a:lnTo>
                  <a:lnTo>
                    <a:pt x="10307" y="4665"/>
                  </a:lnTo>
                  <a:lnTo>
                    <a:pt x="10307" y="4608"/>
                  </a:lnTo>
                  <a:lnTo>
                    <a:pt x="9954" y="4403"/>
                  </a:lnTo>
                  <a:lnTo>
                    <a:pt x="9966" y="4358"/>
                  </a:lnTo>
                  <a:lnTo>
                    <a:pt x="9977" y="4312"/>
                  </a:lnTo>
                  <a:lnTo>
                    <a:pt x="9966" y="4255"/>
                  </a:lnTo>
                  <a:lnTo>
                    <a:pt x="9954" y="4210"/>
                  </a:lnTo>
                  <a:lnTo>
                    <a:pt x="9932" y="4176"/>
                  </a:lnTo>
                  <a:lnTo>
                    <a:pt x="9909" y="4142"/>
                  </a:lnTo>
                  <a:lnTo>
                    <a:pt x="9863" y="4107"/>
                  </a:lnTo>
                  <a:lnTo>
                    <a:pt x="9829" y="4085"/>
                  </a:lnTo>
                  <a:lnTo>
                    <a:pt x="9784" y="4073"/>
                  </a:lnTo>
                  <a:lnTo>
                    <a:pt x="9738" y="4062"/>
                  </a:lnTo>
                  <a:lnTo>
                    <a:pt x="9681" y="4073"/>
                  </a:lnTo>
                  <a:lnTo>
                    <a:pt x="9636" y="4085"/>
                  </a:lnTo>
                  <a:lnTo>
                    <a:pt x="9602" y="4107"/>
                  </a:lnTo>
                  <a:lnTo>
                    <a:pt x="9568" y="4142"/>
                  </a:lnTo>
                  <a:lnTo>
                    <a:pt x="9533" y="4176"/>
                  </a:lnTo>
                  <a:lnTo>
                    <a:pt x="9511" y="4210"/>
                  </a:lnTo>
                  <a:lnTo>
                    <a:pt x="9499" y="4255"/>
                  </a:lnTo>
                  <a:lnTo>
                    <a:pt x="9488" y="4312"/>
                  </a:lnTo>
                  <a:lnTo>
                    <a:pt x="9499" y="4358"/>
                  </a:lnTo>
                  <a:lnTo>
                    <a:pt x="9511" y="4403"/>
                  </a:lnTo>
                  <a:lnTo>
                    <a:pt x="7554" y="5541"/>
                  </a:lnTo>
                  <a:lnTo>
                    <a:pt x="7520" y="5495"/>
                  </a:lnTo>
                  <a:lnTo>
                    <a:pt x="7474" y="5461"/>
                  </a:lnTo>
                  <a:lnTo>
                    <a:pt x="7418" y="5438"/>
                  </a:lnTo>
                  <a:lnTo>
                    <a:pt x="7361" y="5427"/>
                  </a:lnTo>
                  <a:lnTo>
                    <a:pt x="7304" y="5438"/>
                  </a:lnTo>
                  <a:lnTo>
                    <a:pt x="7258" y="5461"/>
                  </a:lnTo>
                  <a:lnTo>
                    <a:pt x="7213" y="5495"/>
                  </a:lnTo>
                  <a:lnTo>
                    <a:pt x="7179" y="5541"/>
                  </a:lnTo>
                  <a:lnTo>
                    <a:pt x="5177" y="4392"/>
                  </a:lnTo>
                  <a:lnTo>
                    <a:pt x="5188" y="4346"/>
                  </a:lnTo>
                  <a:lnTo>
                    <a:pt x="5199" y="4312"/>
                  </a:lnTo>
                  <a:lnTo>
                    <a:pt x="5199" y="4267"/>
                  </a:lnTo>
                  <a:lnTo>
                    <a:pt x="5188" y="4233"/>
                  </a:lnTo>
                  <a:lnTo>
                    <a:pt x="5142" y="4176"/>
                  </a:lnTo>
                  <a:lnTo>
                    <a:pt x="5086" y="4130"/>
                  </a:lnTo>
                  <a:lnTo>
                    <a:pt x="5051" y="4107"/>
                  </a:lnTo>
                  <a:lnTo>
                    <a:pt x="5017" y="4107"/>
                  </a:lnTo>
                  <a:lnTo>
                    <a:pt x="5017" y="1753"/>
                  </a:lnTo>
                  <a:lnTo>
                    <a:pt x="5051" y="1741"/>
                  </a:lnTo>
                  <a:lnTo>
                    <a:pt x="5086" y="1730"/>
                  </a:lnTo>
                  <a:lnTo>
                    <a:pt x="5142" y="1684"/>
                  </a:lnTo>
                  <a:lnTo>
                    <a:pt x="5188" y="1628"/>
                  </a:lnTo>
                  <a:lnTo>
                    <a:pt x="5199" y="1593"/>
                  </a:lnTo>
                  <a:lnTo>
                    <a:pt x="5199" y="1548"/>
                  </a:lnTo>
                  <a:lnTo>
                    <a:pt x="5199" y="1514"/>
                  </a:lnTo>
                  <a:lnTo>
                    <a:pt x="5177" y="1468"/>
                  </a:lnTo>
                  <a:lnTo>
                    <a:pt x="5165" y="1434"/>
                  </a:lnTo>
                  <a:lnTo>
                    <a:pt x="5142" y="1400"/>
                  </a:lnTo>
                  <a:lnTo>
                    <a:pt x="5108" y="1377"/>
                  </a:lnTo>
                  <a:lnTo>
                    <a:pt x="5074" y="1355"/>
                  </a:lnTo>
                  <a:lnTo>
                    <a:pt x="5029" y="1343"/>
                  </a:lnTo>
                  <a:lnTo>
                    <a:pt x="4995" y="1343"/>
                  </a:lnTo>
                  <a:lnTo>
                    <a:pt x="4938" y="1355"/>
                  </a:lnTo>
                  <a:lnTo>
                    <a:pt x="4892" y="1366"/>
                  </a:lnTo>
                  <a:lnTo>
                    <a:pt x="4847" y="1400"/>
                  </a:lnTo>
                  <a:lnTo>
                    <a:pt x="4813" y="1446"/>
                  </a:lnTo>
                  <a:lnTo>
                    <a:pt x="2811" y="285"/>
                  </a:lnTo>
                  <a:lnTo>
                    <a:pt x="2822" y="240"/>
                  </a:lnTo>
                  <a:lnTo>
                    <a:pt x="2822" y="206"/>
                  </a:lnTo>
                  <a:lnTo>
                    <a:pt x="2822" y="160"/>
                  </a:lnTo>
                  <a:lnTo>
                    <a:pt x="2811" y="126"/>
                  </a:lnTo>
                  <a:lnTo>
                    <a:pt x="2788" y="92"/>
                  </a:lnTo>
                  <a:lnTo>
                    <a:pt x="2765" y="58"/>
                  </a:lnTo>
                  <a:lnTo>
                    <a:pt x="2731" y="35"/>
                  </a:lnTo>
                  <a:lnTo>
                    <a:pt x="2697" y="12"/>
                  </a:lnTo>
                  <a:lnTo>
                    <a:pt x="2663" y="1"/>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0"/>
            <p:cNvSpPr/>
            <p:nvPr/>
          </p:nvSpPr>
          <p:spPr>
            <a:xfrm>
              <a:off x="8067661" y="2296688"/>
              <a:ext cx="1076375" cy="1470543"/>
            </a:xfrm>
            <a:custGeom>
              <a:avLst/>
              <a:gdLst/>
              <a:ahLst/>
              <a:cxnLst/>
              <a:rect l="l" t="t" r="r" b="b"/>
              <a:pathLst>
                <a:path w="10284" h="14050" extrusionOk="0">
                  <a:moveTo>
                    <a:pt x="2753" y="330"/>
                  </a:moveTo>
                  <a:lnTo>
                    <a:pt x="4744" y="1479"/>
                  </a:lnTo>
                  <a:lnTo>
                    <a:pt x="4733" y="1525"/>
                  </a:lnTo>
                  <a:lnTo>
                    <a:pt x="4733" y="1570"/>
                  </a:lnTo>
                  <a:lnTo>
                    <a:pt x="4733" y="1616"/>
                  </a:lnTo>
                  <a:lnTo>
                    <a:pt x="4744" y="1650"/>
                  </a:lnTo>
                  <a:lnTo>
                    <a:pt x="4767" y="1695"/>
                  </a:lnTo>
                  <a:lnTo>
                    <a:pt x="4790" y="1730"/>
                  </a:lnTo>
                  <a:lnTo>
                    <a:pt x="4824" y="1752"/>
                  </a:lnTo>
                  <a:lnTo>
                    <a:pt x="4858" y="1775"/>
                  </a:lnTo>
                  <a:lnTo>
                    <a:pt x="4903" y="1798"/>
                  </a:lnTo>
                  <a:lnTo>
                    <a:pt x="4949" y="1809"/>
                  </a:lnTo>
                  <a:lnTo>
                    <a:pt x="4949" y="4130"/>
                  </a:lnTo>
                  <a:lnTo>
                    <a:pt x="4881" y="4152"/>
                  </a:lnTo>
                  <a:lnTo>
                    <a:pt x="4824" y="4198"/>
                  </a:lnTo>
                  <a:lnTo>
                    <a:pt x="4790" y="4255"/>
                  </a:lnTo>
                  <a:lnTo>
                    <a:pt x="4778" y="4323"/>
                  </a:lnTo>
                  <a:lnTo>
                    <a:pt x="4778" y="4357"/>
                  </a:lnTo>
                  <a:lnTo>
                    <a:pt x="4790" y="4391"/>
                  </a:lnTo>
                  <a:lnTo>
                    <a:pt x="2810" y="5540"/>
                  </a:lnTo>
                  <a:lnTo>
                    <a:pt x="2776" y="5483"/>
                  </a:lnTo>
                  <a:lnTo>
                    <a:pt x="2719" y="5449"/>
                  </a:lnTo>
                  <a:lnTo>
                    <a:pt x="2662" y="5427"/>
                  </a:lnTo>
                  <a:lnTo>
                    <a:pt x="2594" y="5415"/>
                  </a:lnTo>
                  <a:lnTo>
                    <a:pt x="2537" y="5427"/>
                  </a:lnTo>
                  <a:lnTo>
                    <a:pt x="2480" y="5449"/>
                  </a:lnTo>
                  <a:lnTo>
                    <a:pt x="2424" y="5483"/>
                  </a:lnTo>
                  <a:lnTo>
                    <a:pt x="2389" y="5540"/>
                  </a:lnTo>
                  <a:lnTo>
                    <a:pt x="433" y="4414"/>
                  </a:lnTo>
                  <a:lnTo>
                    <a:pt x="444" y="4369"/>
                  </a:lnTo>
                  <a:lnTo>
                    <a:pt x="444" y="4323"/>
                  </a:lnTo>
                  <a:lnTo>
                    <a:pt x="444" y="4278"/>
                  </a:lnTo>
                  <a:lnTo>
                    <a:pt x="433" y="4243"/>
                  </a:lnTo>
                  <a:lnTo>
                    <a:pt x="410" y="4209"/>
                  </a:lnTo>
                  <a:lnTo>
                    <a:pt x="387" y="4175"/>
                  </a:lnTo>
                  <a:lnTo>
                    <a:pt x="365" y="4152"/>
                  </a:lnTo>
                  <a:lnTo>
                    <a:pt x="330" y="4130"/>
                  </a:lnTo>
                  <a:lnTo>
                    <a:pt x="285" y="4118"/>
                  </a:lnTo>
                  <a:lnTo>
                    <a:pt x="251" y="4107"/>
                  </a:lnTo>
                  <a:lnTo>
                    <a:pt x="251" y="1786"/>
                  </a:lnTo>
                  <a:lnTo>
                    <a:pt x="296" y="1786"/>
                  </a:lnTo>
                  <a:lnTo>
                    <a:pt x="330" y="1764"/>
                  </a:lnTo>
                  <a:lnTo>
                    <a:pt x="365" y="1752"/>
                  </a:lnTo>
                  <a:lnTo>
                    <a:pt x="399" y="1718"/>
                  </a:lnTo>
                  <a:lnTo>
                    <a:pt x="421" y="1684"/>
                  </a:lnTo>
                  <a:lnTo>
                    <a:pt x="444" y="1650"/>
                  </a:lnTo>
                  <a:lnTo>
                    <a:pt x="456" y="1604"/>
                  </a:lnTo>
                  <a:lnTo>
                    <a:pt x="456" y="1570"/>
                  </a:lnTo>
                  <a:lnTo>
                    <a:pt x="456" y="1525"/>
                  </a:lnTo>
                  <a:lnTo>
                    <a:pt x="444" y="1479"/>
                  </a:lnTo>
                  <a:lnTo>
                    <a:pt x="2446" y="330"/>
                  </a:lnTo>
                  <a:lnTo>
                    <a:pt x="2480" y="364"/>
                  </a:lnTo>
                  <a:lnTo>
                    <a:pt x="2515" y="387"/>
                  </a:lnTo>
                  <a:lnTo>
                    <a:pt x="2549" y="399"/>
                  </a:lnTo>
                  <a:lnTo>
                    <a:pt x="2594" y="410"/>
                  </a:lnTo>
                  <a:lnTo>
                    <a:pt x="2640" y="399"/>
                  </a:lnTo>
                  <a:lnTo>
                    <a:pt x="2685" y="387"/>
                  </a:lnTo>
                  <a:lnTo>
                    <a:pt x="2719" y="364"/>
                  </a:lnTo>
                  <a:lnTo>
                    <a:pt x="2753" y="330"/>
                  </a:lnTo>
                  <a:close/>
                  <a:moveTo>
                    <a:pt x="7520" y="342"/>
                  </a:moveTo>
                  <a:lnTo>
                    <a:pt x="9522" y="1502"/>
                  </a:lnTo>
                  <a:lnTo>
                    <a:pt x="9510" y="1570"/>
                  </a:lnTo>
                  <a:lnTo>
                    <a:pt x="9522" y="1604"/>
                  </a:lnTo>
                  <a:lnTo>
                    <a:pt x="9533" y="1639"/>
                  </a:lnTo>
                  <a:lnTo>
                    <a:pt x="9567" y="1695"/>
                  </a:lnTo>
                  <a:lnTo>
                    <a:pt x="9624" y="1741"/>
                  </a:lnTo>
                  <a:lnTo>
                    <a:pt x="9681" y="1764"/>
                  </a:lnTo>
                  <a:lnTo>
                    <a:pt x="9681" y="4073"/>
                  </a:lnTo>
                  <a:lnTo>
                    <a:pt x="9636" y="4084"/>
                  </a:lnTo>
                  <a:lnTo>
                    <a:pt x="9601" y="4096"/>
                  </a:lnTo>
                  <a:lnTo>
                    <a:pt x="9556" y="4118"/>
                  </a:lnTo>
                  <a:lnTo>
                    <a:pt x="9522" y="4152"/>
                  </a:lnTo>
                  <a:lnTo>
                    <a:pt x="9499" y="4187"/>
                  </a:lnTo>
                  <a:lnTo>
                    <a:pt x="9476" y="4232"/>
                  </a:lnTo>
                  <a:lnTo>
                    <a:pt x="9465" y="4278"/>
                  </a:lnTo>
                  <a:lnTo>
                    <a:pt x="9454" y="4323"/>
                  </a:lnTo>
                  <a:lnTo>
                    <a:pt x="9465" y="4380"/>
                  </a:lnTo>
                  <a:lnTo>
                    <a:pt x="9476" y="4426"/>
                  </a:lnTo>
                  <a:lnTo>
                    <a:pt x="7542" y="5540"/>
                  </a:lnTo>
                  <a:lnTo>
                    <a:pt x="7497" y="5495"/>
                  </a:lnTo>
                  <a:lnTo>
                    <a:pt x="7451" y="5461"/>
                  </a:lnTo>
                  <a:lnTo>
                    <a:pt x="7406" y="5438"/>
                  </a:lnTo>
                  <a:lnTo>
                    <a:pt x="7281" y="5438"/>
                  </a:lnTo>
                  <a:lnTo>
                    <a:pt x="7224" y="5461"/>
                  </a:lnTo>
                  <a:lnTo>
                    <a:pt x="7178" y="5495"/>
                  </a:lnTo>
                  <a:lnTo>
                    <a:pt x="7144" y="5540"/>
                  </a:lnTo>
                  <a:lnTo>
                    <a:pt x="5142" y="4391"/>
                  </a:lnTo>
                  <a:lnTo>
                    <a:pt x="5154" y="4357"/>
                  </a:lnTo>
                  <a:lnTo>
                    <a:pt x="5165" y="4323"/>
                  </a:lnTo>
                  <a:lnTo>
                    <a:pt x="5142" y="4255"/>
                  </a:lnTo>
                  <a:lnTo>
                    <a:pt x="5108" y="4198"/>
                  </a:lnTo>
                  <a:lnTo>
                    <a:pt x="5063" y="4152"/>
                  </a:lnTo>
                  <a:lnTo>
                    <a:pt x="4994" y="4130"/>
                  </a:lnTo>
                  <a:lnTo>
                    <a:pt x="4994" y="1809"/>
                  </a:lnTo>
                  <a:lnTo>
                    <a:pt x="5040" y="1798"/>
                  </a:lnTo>
                  <a:lnTo>
                    <a:pt x="5074" y="1775"/>
                  </a:lnTo>
                  <a:lnTo>
                    <a:pt x="5108" y="1752"/>
                  </a:lnTo>
                  <a:lnTo>
                    <a:pt x="5142" y="1730"/>
                  </a:lnTo>
                  <a:lnTo>
                    <a:pt x="5176" y="1695"/>
                  </a:lnTo>
                  <a:lnTo>
                    <a:pt x="5188" y="1650"/>
                  </a:lnTo>
                  <a:lnTo>
                    <a:pt x="5210" y="1616"/>
                  </a:lnTo>
                  <a:lnTo>
                    <a:pt x="5210" y="1570"/>
                  </a:lnTo>
                  <a:lnTo>
                    <a:pt x="5199" y="1525"/>
                  </a:lnTo>
                  <a:lnTo>
                    <a:pt x="5188" y="1479"/>
                  </a:lnTo>
                  <a:lnTo>
                    <a:pt x="7156" y="342"/>
                  </a:lnTo>
                  <a:lnTo>
                    <a:pt x="7190" y="376"/>
                  </a:lnTo>
                  <a:lnTo>
                    <a:pt x="7235" y="410"/>
                  </a:lnTo>
                  <a:lnTo>
                    <a:pt x="7281" y="433"/>
                  </a:lnTo>
                  <a:lnTo>
                    <a:pt x="7395" y="433"/>
                  </a:lnTo>
                  <a:lnTo>
                    <a:pt x="7440" y="410"/>
                  </a:lnTo>
                  <a:lnTo>
                    <a:pt x="7486" y="376"/>
                  </a:lnTo>
                  <a:lnTo>
                    <a:pt x="7520" y="342"/>
                  </a:lnTo>
                  <a:close/>
                  <a:moveTo>
                    <a:pt x="7554" y="8566"/>
                  </a:moveTo>
                  <a:lnTo>
                    <a:pt x="9476" y="9681"/>
                  </a:lnTo>
                  <a:lnTo>
                    <a:pt x="9465" y="9726"/>
                  </a:lnTo>
                  <a:lnTo>
                    <a:pt x="9465" y="9772"/>
                  </a:lnTo>
                  <a:lnTo>
                    <a:pt x="9465" y="9829"/>
                  </a:lnTo>
                  <a:lnTo>
                    <a:pt x="9476" y="9874"/>
                  </a:lnTo>
                  <a:lnTo>
                    <a:pt x="9499" y="9908"/>
                  </a:lnTo>
                  <a:lnTo>
                    <a:pt x="9522" y="9943"/>
                  </a:lnTo>
                  <a:lnTo>
                    <a:pt x="9556" y="9977"/>
                  </a:lnTo>
                  <a:lnTo>
                    <a:pt x="9601" y="9999"/>
                  </a:lnTo>
                  <a:lnTo>
                    <a:pt x="9636" y="10022"/>
                  </a:lnTo>
                  <a:lnTo>
                    <a:pt x="9681" y="10022"/>
                  </a:lnTo>
                  <a:lnTo>
                    <a:pt x="9681" y="12309"/>
                  </a:lnTo>
                  <a:lnTo>
                    <a:pt x="9647" y="12309"/>
                  </a:lnTo>
                  <a:lnTo>
                    <a:pt x="9601" y="12331"/>
                  </a:lnTo>
                  <a:lnTo>
                    <a:pt x="9567" y="12354"/>
                  </a:lnTo>
                  <a:lnTo>
                    <a:pt x="9545" y="12377"/>
                  </a:lnTo>
                  <a:lnTo>
                    <a:pt x="9510" y="12411"/>
                  </a:lnTo>
                  <a:lnTo>
                    <a:pt x="9499" y="12445"/>
                  </a:lnTo>
                  <a:lnTo>
                    <a:pt x="9488" y="12491"/>
                  </a:lnTo>
                  <a:lnTo>
                    <a:pt x="9476" y="12536"/>
                  </a:lnTo>
                  <a:lnTo>
                    <a:pt x="9488" y="12582"/>
                  </a:lnTo>
                  <a:lnTo>
                    <a:pt x="9499" y="12627"/>
                  </a:lnTo>
                  <a:lnTo>
                    <a:pt x="7486" y="13787"/>
                  </a:lnTo>
                  <a:lnTo>
                    <a:pt x="7451" y="13753"/>
                  </a:lnTo>
                  <a:lnTo>
                    <a:pt x="7417" y="13731"/>
                  </a:lnTo>
                  <a:lnTo>
                    <a:pt x="7383" y="13719"/>
                  </a:lnTo>
                  <a:lnTo>
                    <a:pt x="7338" y="13708"/>
                  </a:lnTo>
                  <a:lnTo>
                    <a:pt x="7292" y="13719"/>
                  </a:lnTo>
                  <a:lnTo>
                    <a:pt x="7258" y="13731"/>
                  </a:lnTo>
                  <a:lnTo>
                    <a:pt x="7224" y="13753"/>
                  </a:lnTo>
                  <a:lnTo>
                    <a:pt x="7201" y="13787"/>
                  </a:lnTo>
                  <a:lnTo>
                    <a:pt x="5210" y="12639"/>
                  </a:lnTo>
                  <a:lnTo>
                    <a:pt x="5222" y="12593"/>
                  </a:lnTo>
                  <a:lnTo>
                    <a:pt x="5233" y="12536"/>
                  </a:lnTo>
                  <a:lnTo>
                    <a:pt x="5233" y="12479"/>
                  </a:lnTo>
                  <a:lnTo>
                    <a:pt x="5210" y="12434"/>
                  </a:lnTo>
                  <a:lnTo>
                    <a:pt x="5188" y="12388"/>
                  </a:lnTo>
                  <a:lnTo>
                    <a:pt x="5165" y="12354"/>
                  </a:lnTo>
                  <a:lnTo>
                    <a:pt x="5131" y="12320"/>
                  </a:lnTo>
                  <a:lnTo>
                    <a:pt x="5085" y="12297"/>
                  </a:lnTo>
                  <a:lnTo>
                    <a:pt x="5040" y="12275"/>
                  </a:lnTo>
                  <a:lnTo>
                    <a:pt x="4994" y="12275"/>
                  </a:lnTo>
                  <a:lnTo>
                    <a:pt x="4994" y="10034"/>
                  </a:lnTo>
                  <a:lnTo>
                    <a:pt x="5040" y="10022"/>
                  </a:lnTo>
                  <a:lnTo>
                    <a:pt x="5085" y="10011"/>
                  </a:lnTo>
                  <a:lnTo>
                    <a:pt x="5119" y="9988"/>
                  </a:lnTo>
                  <a:lnTo>
                    <a:pt x="5165" y="9954"/>
                  </a:lnTo>
                  <a:lnTo>
                    <a:pt x="5188" y="9920"/>
                  </a:lnTo>
                  <a:lnTo>
                    <a:pt x="5210" y="9874"/>
                  </a:lnTo>
                  <a:lnTo>
                    <a:pt x="5222" y="9829"/>
                  </a:lnTo>
                  <a:lnTo>
                    <a:pt x="5233" y="9772"/>
                  </a:lnTo>
                  <a:lnTo>
                    <a:pt x="5222" y="9726"/>
                  </a:lnTo>
                  <a:lnTo>
                    <a:pt x="5210" y="9681"/>
                  </a:lnTo>
                  <a:lnTo>
                    <a:pt x="7133" y="8566"/>
                  </a:lnTo>
                  <a:lnTo>
                    <a:pt x="7167" y="8612"/>
                  </a:lnTo>
                  <a:lnTo>
                    <a:pt x="7224" y="8646"/>
                  </a:lnTo>
                  <a:lnTo>
                    <a:pt x="7281" y="8669"/>
                  </a:lnTo>
                  <a:lnTo>
                    <a:pt x="7338" y="8680"/>
                  </a:lnTo>
                  <a:lnTo>
                    <a:pt x="7406" y="8669"/>
                  </a:lnTo>
                  <a:lnTo>
                    <a:pt x="7463" y="8657"/>
                  </a:lnTo>
                  <a:lnTo>
                    <a:pt x="7508" y="8612"/>
                  </a:lnTo>
                  <a:lnTo>
                    <a:pt x="7554" y="8566"/>
                  </a:lnTo>
                  <a:close/>
                  <a:moveTo>
                    <a:pt x="7292" y="0"/>
                  </a:moveTo>
                  <a:lnTo>
                    <a:pt x="7258" y="12"/>
                  </a:lnTo>
                  <a:lnTo>
                    <a:pt x="7213" y="35"/>
                  </a:lnTo>
                  <a:lnTo>
                    <a:pt x="7190" y="57"/>
                  </a:lnTo>
                  <a:lnTo>
                    <a:pt x="7156" y="91"/>
                  </a:lnTo>
                  <a:lnTo>
                    <a:pt x="7133" y="137"/>
                  </a:lnTo>
                  <a:lnTo>
                    <a:pt x="7122" y="171"/>
                  </a:lnTo>
                  <a:lnTo>
                    <a:pt x="7122" y="217"/>
                  </a:lnTo>
                  <a:lnTo>
                    <a:pt x="7122" y="262"/>
                  </a:lnTo>
                  <a:lnTo>
                    <a:pt x="7133" y="308"/>
                  </a:lnTo>
                  <a:lnTo>
                    <a:pt x="5176" y="1434"/>
                  </a:lnTo>
                  <a:lnTo>
                    <a:pt x="5131" y="1388"/>
                  </a:lnTo>
                  <a:lnTo>
                    <a:pt x="5085" y="1354"/>
                  </a:lnTo>
                  <a:lnTo>
                    <a:pt x="5028" y="1331"/>
                  </a:lnTo>
                  <a:lnTo>
                    <a:pt x="4903" y="1331"/>
                  </a:lnTo>
                  <a:lnTo>
                    <a:pt x="4858" y="1354"/>
                  </a:lnTo>
                  <a:lnTo>
                    <a:pt x="4801" y="1388"/>
                  </a:lnTo>
                  <a:lnTo>
                    <a:pt x="4767" y="1434"/>
                  </a:lnTo>
                  <a:lnTo>
                    <a:pt x="2776" y="285"/>
                  </a:lnTo>
                  <a:lnTo>
                    <a:pt x="2788" y="251"/>
                  </a:lnTo>
                  <a:lnTo>
                    <a:pt x="2788" y="217"/>
                  </a:lnTo>
                  <a:lnTo>
                    <a:pt x="2788" y="182"/>
                  </a:lnTo>
                  <a:lnTo>
                    <a:pt x="2776" y="148"/>
                  </a:lnTo>
                  <a:lnTo>
                    <a:pt x="2753" y="114"/>
                  </a:lnTo>
                  <a:lnTo>
                    <a:pt x="2731" y="80"/>
                  </a:lnTo>
                  <a:lnTo>
                    <a:pt x="2708" y="57"/>
                  </a:lnTo>
                  <a:lnTo>
                    <a:pt x="2674" y="46"/>
                  </a:lnTo>
                  <a:lnTo>
                    <a:pt x="2640" y="35"/>
                  </a:lnTo>
                  <a:lnTo>
                    <a:pt x="2594" y="23"/>
                  </a:lnTo>
                  <a:lnTo>
                    <a:pt x="2560" y="35"/>
                  </a:lnTo>
                  <a:lnTo>
                    <a:pt x="2526" y="46"/>
                  </a:lnTo>
                  <a:lnTo>
                    <a:pt x="2492" y="57"/>
                  </a:lnTo>
                  <a:lnTo>
                    <a:pt x="2469" y="80"/>
                  </a:lnTo>
                  <a:lnTo>
                    <a:pt x="2446" y="114"/>
                  </a:lnTo>
                  <a:lnTo>
                    <a:pt x="2424" y="148"/>
                  </a:lnTo>
                  <a:lnTo>
                    <a:pt x="2412" y="182"/>
                  </a:lnTo>
                  <a:lnTo>
                    <a:pt x="2412" y="217"/>
                  </a:lnTo>
                  <a:lnTo>
                    <a:pt x="2412" y="251"/>
                  </a:lnTo>
                  <a:lnTo>
                    <a:pt x="2424" y="285"/>
                  </a:lnTo>
                  <a:lnTo>
                    <a:pt x="421" y="1445"/>
                  </a:lnTo>
                  <a:lnTo>
                    <a:pt x="387" y="1400"/>
                  </a:lnTo>
                  <a:lnTo>
                    <a:pt x="342" y="1366"/>
                  </a:lnTo>
                  <a:lnTo>
                    <a:pt x="285" y="1343"/>
                  </a:lnTo>
                  <a:lnTo>
                    <a:pt x="183" y="1343"/>
                  </a:lnTo>
                  <a:lnTo>
                    <a:pt x="137" y="1354"/>
                  </a:lnTo>
                  <a:lnTo>
                    <a:pt x="103" y="1377"/>
                  </a:lnTo>
                  <a:lnTo>
                    <a:pt x="69" y="1411"/>
                  </a:lnTo>
                  <a:lnTo>
                    <a:pt x="46" y="1434"/>
                  </a:lnTo>
                  <a:lnTo>
                    <a:pt x="23" y="1479"/>
                  </a:lnTo>
                  <a:lnTo>
                    <a:pt x="12" y="1525"/>
                  </a:lnTo>
                  <a:lnTo>
                    <a:pt x="1" y="1570"/>
                  </a:lnTo>
                  <a:lnTo>
                    <a:pt x="1" y="1604"/>
                  </a:lnTo>
                  <a:lnTo>
                    <a:pt x="23" y="1650"/>
                  </a:lnTo>
                  <a:lnTo>
                    <a:pt x="35" y="1684"/>
                  </a:lnTo>
                  <a:lnTo>
                    <a:pt x="57" y="1718"/>
                  </a:lnTo>
                  <a:lnTo>
                    <a:pt x="92" y="1741"/>
                  </a:lnTo>
                  <a:lnTo>
                    <a:pt x="126" y="1764"/>
                  </a:lnTo>
                  <a:lnTo>
                    <a:pt x="160" y="1786"/>
                  </a:lnTo>
                  <a:lnTo>
                    <a:pt x="205" y="1786"/>
                  </a:lnTo>
                  <a:lnTo>
                    <a:pt x="205" y="4107"/>
                  </a:lnTo>
                  <a:lnTo>
                    <a:pt x="160" y="4118"/>
                  </a:lnTo>
                  <a:lnTo>
                    <a:pt x="126" y="4130"/>
                  </a:lnTo>
                  <a:lnTo>
                    <a:pt x="92" y="4152"/>
                  </a:lnTo>
                  <a:lnTo>
                    <a:pt x="69" y="4175"/>
                  </a:lnTo>
                  <a:lnTo>
                    <a:pt x="46" y="4209"/>
                  </a:lnTo>
                  <a:lnTo>
                    <a:pt x="23" y="4243"/>
                  </a:lnTo>
                  <a:lnTo>
                    <a:pt x="12" y="4278"/>
                  </a:lnTo>
                  <a:lnTo>
                    <a:pt x="12" y="4323"/>
                  </a:lnTo>
                  <a:lnTo>
                    <a:pt x="12" y="4369"/>
                  </a:lnTo>
                  <a:lnTo>
                    <a:pt x="35" y="4403"/>
                  </a:lnTo>
                  <a:lnTo>
                    <a:pt x="46" y="4448"/>
                  </a:lnTo>
                  <a:lnTo>
                    <a:pt x="80" y="4482"/>
                  </a:lnTo>
                  <a:lnTo>
                    <a:pt x="103" y="4505"/>
                  </a:lnTo>
                  <a:lnTo>
                    <a:pt x="148" y="4528"/>
                  </a:lnTo>
                  <a:lnTo>
                    <a:pt x="183" y="4539"/>
                  </a:lnTo>
                  <a:lnTo>
                    <a:pt x="285" y="4539"/>
                  </a:lnTo>
                  <a:lnTo>
                    <a:pt x="330" y="4517"/>
                  </a:lnTo>
                  <a:lnTo>
                    <a:pt x="376" y="4482"/>
                  </a:lnTo>
                  <a:lnTo>
                    <a:pt x="410" y="4448"/>
                  </a:lnTo>
                  <a:lnTo>
                    <a:pt x="2367" y="5574"/>
                  </a:lnTo>
                  <a:lnTo>
                    <a:pt x="2355" y="5620"/>
                  </a:lnTo>
                  <a:lnTo>
                    <a:pt x="2344" y="5665"/>
                  </a:lnTo>
                  <a:lnTo>
                    <a:pt x="2355" y="5722"/>
                  </a:lnTo>
                  <a:lnTo>
                    <a:pt x="2367" y="5768"/>
                  </a:lnTo>
                  <a:lnTo>
                    <a:pt x="2389" y="5813"/>
                  </a:lnTo>
                  <a:lnTo>
                    <a:pt x="2424" y="5847"/>
                  </a:lnTo>
                  <a:lnTo>
                    <a:pt x="2458" y="5882"/>
                  </a:lnTo>
                  <a:lnTo>
                    <a:pt x="2503" y="5904"/>
                  </a:lnTo>
                  <a:lnTo>
                    <a:pt x="2549" y="5916"/>
                  </a:lnTo>
                  <a:lnTo>
                    <a:pt x="2594" y="5927"/>
                  </a:lnTo>
                  <a:lnTo>
                    <a:pt x="2651" y="5916"/>
                  </a:lnTo>
                  <a:lnTo>
                    <a:pt x="2697" y="5904"/>
                  </a:lnTo>
                  <a:lnTo>
                    <a:pt x="2742" y="5882"/>
                  </a:lnTo>
                  <a:lnTo>
                    <a:pt x="2776" y="5847"/>
                  </a:lnTo>
                  <a:lnTo>
                    <a:pt x="2810" y="5813"/>
                  </a:lnTo>
                  <a:lnTo>
                    <a:pt x="2833" y="5768"/>
                  </a:lnTo>
                  <a:lnTo>
                    <a:pt x="2844" y="5722"/>
                  </a:lnTo>
                  <a:lnTo>
                    <a:pt x="2856" y="5665"/>
                  </a:lnTo>
                  <a:lnTo>
                    <a:pt x="2844" y="5620"/>
                  </a:lnTo>
                  <a:lnTo>
                    <a:pt x="2833" y="5574"/>
                  </a:lnTo>
                  <a:lnTo>
                    <a:pt x="4812" y="4437"/>
                  </a:lnTo>
                  <a:lnTo>
                    <a:pt x="4846" y="4471"/>
                  </a:lnTo>
                  <a:lnTo>
                    <a:pt x="4881" y="4494"/>
                  </a:lnTo>
                  <a:lnTo>
                    <a:pt x="4926" y="4505"/>
                  </a:lnTo>
                  <a:lnTo>
                    <a:pt x="4972" y="4517"/>
                  </a:lnTo>
                  <a:lnTo>
                    <a:pt x="5017" y="4505"/>
                  </a:lnTo>
                  <a:lnTo>
                    <a:pt x="5063" y="4494"/>
                  </a:lnTo>
                  <a:lnTo>
                    <a:pt x="5097" y="4471"/>
                  </a:lnTo>
                  <a:lnTo>
                    <a:pt x="5119" y="4437"/>
                  </a:lnTo>
                  <a:lnTo>
                    <a:pt x="7122" y="5586"/>
                  </a:lnTo>
                  <a:lnTo>
                    <a:pt x="7110" y="5631"/>
                  </a:lnTo>
                  <a:lnTo>
                    <a:pt x="7099" y="5665"/>
                  </a:lnTo>
                  <a:lnTo>
                    <a:pt x="7110" y="5711"/>
                  </a:lnTo>
                  <a:lnTo>
                    <a:pt x="7122" y="5756"/>
                  </a:lnTo>
                  <a:lnTo>
                    <a:pt x="7144" y="5791"/>
                  </a:lnTo>
                  <a:lnTo>
                    <a:pt x="7167" y="5825"/>
                  </a:lnTo>
                  <a:lnTo>
                    <a:pt x="7201" y="5859"/>
                  </a:lnTo>
                  <a:lnTo>
                    <a:pt x="7235" y="5882"/>
                  </a:lnTo>
                  <a:lnTo>
                    <a:pt x="7269" y="5893"/>
                  </a:lnTo>
                  <a:lnTo>
                    <a:pt x="7315" y="5904"/>
                  </a:lnTo>
                  <a:lnTo>
                    <a:pt x="7315" y="8179"/>
                  </a:lnTo>
                  <a:lnTo>
                    <a:pt x="7269" y="8179"/>
                  </a:lnTo>
                  <a:lnTo>
                    <a:pt x="7224" y="8202"/>
                  </a:lnTo>
                  <a:lnTo>
                    <a:pt x="7190" y="8225"/>
                  </a:lnTo>
                  <a:lnTo>
                    <a:pt x="7156" y="8259"/>
                  </a:lnTo>
                  <a:lnTo>
                    <a:pt x="7122" y="8293"/>
                  </a:lnTo>
                  <a:lnTo>
                    <a:pt x="7099" y="8339"/>
                  </a:lnTo>
                  <a:lnTo>
                    <a:pt x="7087" y="8384"/>
                  </a:lnTo>
                  <a:lnTo>
                    <a:pt x="7087" y="8430"/>
                  </a:lnTo>
                  <a:lnTo>
                    <a:pt x="7087" y="8487"/>
                  </a:lnTo>
                  <a:lnTo>
                    <a:pt x="7110" y="8532"/>
                  </a:lnTo>
                  <a:lnTo>
                    <a:pt x="5188" y="9635"/>
                  </a:lnTo>
                  <a:lnTo>
                    <a:pt x="5154" y="9590"/>
                  </a:lnTo>
                  <a:lnTo>
                    <a:pt x="5097" y="9556"/>
                  </a:lnTo>
                  <a:lnTo>
                    <a:pt x="5040" y="9522"/>
                  </a:lnTo>
                  <a:lnTo>
                    <a:pt x="4915" y="9522"/>
                  </a:lnTo>
                  <a:lnTo>
                    <a:pt x="4869" y="9533"/>
                  </a:lnTo>
                  <a:lnTo>
                    <a:pt x="4824" y="9567"/>
                  </a:lnTo>
                  <a:lnTo>
                    <a:pt x="4790" y="9590"/>
                  </a:lnTo>
                  <a:lnTo>
                    <a:pt x="4755" y="9635"/>
                  </a:lnTo>
                  <a:lnTo>
                    <a:pt x="4733" y="9681"/>
                  </a:lnTo>
                  <a:lnTo>
                    <a:pt x="4721" y="9726"/>
                  </a:lnTo>
                  <a:lnTo>
                    <a:pt x="4710" y="9772"/>
                  </a:lnTo>
                  <a:lnTo>
                    <a:pt x="4710" y="9829"/>
                  </a:lnTo>
                  <a:lnTo>
                    <a:pt x="4733" y="9874"/>
                  </a:lnTo>
                  <a:lnTo>
                    <a:pt x="4755" y="9920"/>
                  </a:lnTo>
                  <a:lnTo>
                    <a:pt x="4778" y="9954"/>
                  </a:lnTo>
                  <a:lnTo>
                    <a:pt x="4812" y="9988"/>
                  </a:lnTo>
                  <a:lnTo>
                    <a:pt x="4858" y="10011"/>
                  </a:lnTo>
                  <a:lnTo>
                    <a:pt x="4892" y="10022"/>
                  </a:lnTo>
                  <a:lnTo>
                    <a:pt x="4949" y="10034"/>
                  </a:lnTo>
                  <a:lnTo>
                    <a:pt x="4949" y="12275"/>
                  </a:lnTo>
                  <a:lnTo>
                    <a:pt x="4892" y="12286"/>
                  </a:lnTo>
                  <a:lnTo>
                    <a:pt x="4846" y="12297"/>
                  </a:lnTo>
                  <a:lnTo>
                    <a:pt x="4812" y="12320"/>
                  </a:lnTo>
                  <a:lnTo>
                    <a:pt x="4778" y="12354"/>
                  </a:lnTo>
                  <a:lnTo>
                    <a:pt x="4744" y="12388"/>
                  </a:lnTo>
                  <a:lnTo>
                    <a:pt x="4721" y="12434"/>
                  </a:lnTo>
                  <a:lnTo>
                    <a:pt x="4710" y="12479"/>
                  </a:lnTo>
                  <a:lnTo>
                    <a:pt x="4710" y="12536"/>
                  </a:lnTo>
                  <a:lnTo>
                    <a:pt x="4710" y="12582"/>
                  </a:lnTo>
                  <a:lnTo>
                    <a:pt x="4721" y="12639"/>
                  </a:lnTo>
                  <a:lnTo>
                    <a:pt x="4755" y="12684"/>
                  </a:lnTo>
                  <a:lnTo>
                    <a:pt x="4778" y="12718"/>
                  </a:lnTo>
                  <a:lnTo>
                    <a:pt x="4824" y="12752"/>
                  </a:lnTo>
                  <a:lnTo>
                    <a:pt x="4869" y="12775"/>
                  </a:lnTo>
                  <a:lnTo>
                    <a:pt x="4915" y="12786"/>
                  </a:lnTo>
                  <a:lnTo>
                    <a:pt x="4972" y="12798"/>
                  </a:lnTo>
                  <a:lnTo>
                    <a:pt x="5040" y="12786"/>
                  </a:lnTo>
                  <a:lnTo>
                    <a:pt x="5097" y="12764"/>
                  </a:lnTo>
                  <a:lnTo>
                    <a:pt x="5142" y="12730"/>
                  </a:lnTo>
                  <a:lnTo>
                    <a:pt x="5188" y="12684"/>
                  </a:lnTo>
                  <a:lnTo>
                    <a:pt x="7178" y="13833"/>
                  </a:lnTo>
                  <a:lnTo>
                    <a:pt x="7167" y="13878"/>
                  </a:lnTo>
                  <a:lnTo>
                    <a:pt x="7167" y="13913"/>
                  </a:lnTo>
                  <a:lnTo>
                    <a:pt x="7178" y="13947"/>
                  </a:lnTo>
                  <a:lnTo>
                    <a:pt x="7224" y="14004"/>
                  </a:lnTo>
                  <a:lnTo>
                    <a:pt x="7269" y="14038"/>
                  </a:lnTo>
                  <a:lnTo>
                    <a:pt x="7304" y="14049"/>
                  </a:lnTo>
                  <a:lnTo>
                    <a:pt x="7372" y="14049"/>
                  </a:lnTo>
                  <a:lnTo>
                    <a:pt x="7406" y="14038"/>
                  </a:lnTo>
                  <a:lnTo>
                    <a:pt x="7463" y="14004"/>
                  </a:lnTo>
                  <a:lnTo>
                    <a:pt x="7497" y="13947"/>
                  </a:lnTo>
                  <a:lnTo>
                    <a:pt x="7508" y="13913"/>
                  </a:lnTo>
                  <a:lnTo>
                    <a:pt x="7508" y="13878"/>
                  </a:lnTo>
                  <a:lnTo>
                    <a:pt x="7497" y="13833"/>
                  </a:lnTo>
                  <a:lnTo>
                    <a:pt x="9522" y="12661"/>
                  </a:lnTo>
                  <a:lnTo>
                    <a:pt x="9556" y="12707"/>
                  </a:lnTo>
                  <a:lnTo>
                    <a:pt x="9601" y="12741"/>
                  </a:lnTo>
                  <a:lnTo>
                    <a:pt x="9658" y="12752"/>
                  </a:lnTo>
                  <a:lnTo>
                    <a:pt x="9715" y="12764"/>
                  </a:lnTo>
                  <a:lnTo>
                    <a:pt x="9761" y="12752"/>
                  </a:lnTo>
                  <a:lnTo>
                    <a:pt x="9818" y="12741"/>
                  </a:lnTo>
                  <a:lnTo>
                    <a:pt x="9863" y="12707"/>
                  </a:lnTo>
                  <a:lnTo>
                    <a:pt x="9897" y="12661"/>
                  </a:lnTo>
                  <a:lnTo>
                    <a:pt x="10284" y="12889"/>
                  </a:lnTo>
                  <a:lnTo>
                    <a:pt x="10284" y="12832"/>
                  </a:lnTo>
                  <a:lnTo>
                    <a:pt x="9920" y="12627"/>
                  </a:lnTo>
                  <a:lnTo>
                    <a:pt x="9931" y="12582"/>
                  </a:lnTo>
                  <a:lnTo>
                    <a:pt x="9943" y="12536"/>
                  </a:lnTo>
                  <a:lnTo>
                    <a:pt x="9931" y="12491"/>
                  </a:lnTo>
                  <a:lnTo>
                    <a:pt x="9920" y="12445"/>
                  </a:lnTo>
                  <a:lnTo>
                    <a:pt x="9909" y="12411"/>
                  </a:lnTo>
                  <a:lnTo>
                    <a:pt x="9874" y="12377"/>
                  </a:lnTo>
                  <a:lnTo>
                    <a:pt x="9852" y="12354"/>
                  </a:lnTo>
                  <a:lnTo>
                    <a:pt x="9818" y="12331"/>
                  </a:lnTo>
                  <a:lnTo>
                    <a:pt x="9772" y="12309"/>
                  </a:lnTo>
                  <a:lnTo>
                    <a:pt x="9727" y="12309"/>
                  </a:lnTo>
                  <a:lnTo>
                    <a:pt x="9727" y="10022"/>
                  </a:lnTo>
                  <a:lnTo>
                    <a:pt x="9783" y="10022"/>
                  </a:lnTo>
                  <a:lnTo>
                    <a:pt x="9818" y="9999"/>
                  </a:lnTo>
                  <a:lnTo>
                    <a:pt x="9863" y="9977"/>
                  </a:lnTo>
                  <a:lnTo>
                    <a:pt x="9897" y="9943"/>
                  </a:lnTo>
                  <a:lnTo>
                    <a:pt x="9920" y="9908"/>
                  </a:lnTo>
                  <a:lnTo>
                    <a:pt x="9943" y="9874"/>
                  </a:lnTo>
                  <a:lnTo>
                    <a:pt x="9954" y="9829"/>
                  </a:lnTo>
                  <a:lnTo>
                    <a:pt x="9965" y="9772"/>
                  </a:lnTo>
                  <a:lnTo>
                    <a:pt x="9954" y="9726"/>
                  </a:lnTo>
                  <a:lnTo>
                    <a:pt x="9943" y="9681"/>
                  </a:lnTo>
                  <a:lnTo>
                    <a:pt x="10284" y="9488"/>
                  </a:lnTo>
                  <a:lnTo>
                    <a:pt x="10284" y="9431"/>
                  </a:lnTo>
                  <a:lnTo>
                    <a:pt x="9920" y="9647"/>
                  </a:lnTo>
                  <a:lnTo>
                    <a:pt x="9886" y="9601"/>
                  </a:lnTo>
                  <a:lnTo>
                    <a:pt x="9829" y="9556"/>
                  </a:lnTo>
                  <a:lnTo>
                    <a:pt x="9772" y="9533"/>
                  </a:lnTo>
                  <a:lnTo>
                    <a:pt x="9715" y="9522"/>
                  </a:lnTo>
                  <a:lnTo>
                    <a:pt x="9647" y="9533"/>
                  </a:lnTo>
                  <a:lnTo>
                    <a:pt x="9590" y="9556"/>
                  </a:lnTo>
                  <a:lnTo>
                    <a:pt x="9533" y="9601"/>
                  </a:lnTo>
                  <a:lnTo>
                    <a:pt x="9499" y="9647"/>
                  </a:lnTo>
                  <a:lnTo>
                    <a:pt x="7577" y="8532"/>
                  </a:lnTo>
                  <a:lnTo>
                    <a:pt x="7588" y="8487"/>
                  </a:lnTo>
                  <a:lnTo>
                    <a:pt x="7588" y="8430"/>
                  </a:lnTo>
                  <a:lnTo>
                    <a:pt x="7588" y="8384"/>
                  </a:lnTo>
                  <a:lnTo>
                    <a:pt x="7577" y="8339"/>
                  </a:lnTo>
                  <a:lnTo>
                    <a:pt x="7554" y="8293"/>
                  </a:lnTo>
                  <a:lnTo>
                    <a:pt x="7531" y="8259"/>
                  </a:lnTo>
                  <a:lnTo>
                    <a:pt x="7497" y="8225"/>
                  </a:lnTo>
                  <a:lnTo>
                    <a:pt x="7451" y="8202"/>
                  </a:lnTo>
                  <a:lnTo>
                    <a:pt x="7406" y="8179"/>
                  </a:lnTo>
                  <a:lnTo>
                    <a:pt x="7360" y="8179"/>
                  </a:lnTo>
                  <a:lnTo>
                    <a:pt x="7360" y="5904"/>
                  </a:lnTo>
                  <a:lnTo>
                    <a:pt x="7406" y="5893"/>
                  </a:lnTo>
                  <a:lnTo>
                    <a:pt x="7451" y="5882"/>
                  </a:lnTo>
                  <a:lnTo>
                    <a:pt x="7486" y="5859"/>
                  </a:lnTo>
                  <a:lnTo>
                    <a:pt x="7508" y="5825"/>
                  </a:lnTo>
                  <a:lnTo>
                    <a:pt x="7542" y="5791"/>
                  </a:lnTo>
                  <a:lnTo>
                    <a:pt x="7565" y="5756"/>
                  </a:lnTo>
                  <a:lnTo>
                    <a:pt x="7577" y="5711"/>
                  </a:lnTo>
                  <a:lnTo>
                    <a:pt x="7577" y="5665"/>
                  </a:lnTo>
                  <a:lnTo>
                    <a:pt x="7577" y="5631"/>
                  </a:lnTo>
                  <a:lnTo>
                    <a:pt x="7565" y="5586"/>
                  </a:lnTo>
                  <a:lnTo>
                    <a:pt x="9499" y="4460"/>
                  </a:lnTo>
                  <a:lnTo>
                    <a:pt x="9545" y="4505"/>
                  </a:lnTo>
                  <a:lnTo>
                    <a:pt x="9590" y="4539"/>
                  </a:lnTo>
                  <a:lnTo>
                    <a:pt x="9647" y="4562"/>
                  </a:lnTo>
                  <a:lnTo>
                    <a:pt x="9715" y="4573"/>
                  </a:lnTo>
                  <a:lnTo>
                    <a:pt x="9772" y="4562"/>
                  </a:lnTo>
                  <a:lnTo>
                    <a:pt x="9829" y="4539"/>
                  </a:lnTo>
                  <a:lnTo>
                    <a:pt x="9874" y="4505"/>
                  </a:lnTo>
                  <a:lnTo>
                    <a:pt x="9920" y="4460"/>
                  </a:lnTo>
                  <a:lnTo>
                    <a:pt x="10284" y="4676"/>
                  </a:lnTo>
                  <a:lnTo>
                    <a:pt x="10284" y="4619"/>
                  </a:lnTo>
                  <a:lnTo>
                    <a:pt x="9943" y="4426"/>
                  </a:lnTo>
                  <a:lnTo>
                    <a:pt x="9954" y="4380"/>
                  </a:lnTo>
                  <a:lnTo>
                    <a:pt x="9965" y="4323"/>
                  </a:lnTo>
                  <a:lnTo>
                    <a:pt x="9954" y="4278"/>
                  </a:lnTo>
                  <a:lnTo>
                    <a:pt x="9943" y="4232"/>
                  </a:lnTo>
                  <a:lnTo>
                    <a:pt x="9920" y="4187"/>
                  </a:lnTo>
                  <a:lnTo>
                    <a:pt x="9897" y="4152"/>
                  </a:lnTo>
                  <a:lnTo>
                    <a:pt x="9863" y="4118"/>
                  </a:lnTo>
                  <a:lnTo>
                    <a:pt x="9818" y="4096"/>
                  </a:lnTo>
                  <a:lnTo>
                    <a:pt x="9783" y="4084"/>
                  </a:lnTo>
                  <a:lnTo>
                    <a:pt x="9727" y="4073"/>
                  </a:lnTo>
                  <a:lnTo>
                    <a:pt x="9727" y="1764"/>
                  </a:lnTo>
                  <a:lnTo>
                    <a:pt x="9795" y="1741"/>
                  </a:lnTo>
                  <a:lnTo>
                    <a:pt x="9852" y="1695"/>
                  </a:lnTo>
                  <a:lnTo>
                    <a:pt x="9886" y="1639"/>
                  </a:lnTo>
                  <a:lnTo>
                    <a:pt x="9897" y="1604"/>
                  </a:lnTo>
                  <a:lnTo>
                    <a:pt x="9909" y="1570"/>
                  </a:lnTo>
                  <a:lnTo>
                    <a:pt x="9897" y="1502"/>
                  </a:lnTo>
                  <a:lnTo>
                    <a:pt x="10284" y="1275"/>
                  </a:lnTo>
                  <a:lnTo>
                    <a:pt x="10284" y="1218"/>
                  </a:lnTo>
                  <a:lnTo>
                    <a:pt x="9874" y="1457"/>
                  </a:lnTo>
                  <a:lnTo>
                    <a:pt x="9840" y="1422"/>
                  </a:lnTo>
                  <a:lnTo>
                    <a:pt x="9806" y="1400"/>
                  </a:lnTo>
                  <a:lnTo>
                    <a:pt x="9761" y="1377"/>
                  </a:lnTo>
                  <a:lnTo>
                    <a:pt x="9658" y="1377"/>
                  </a:lnTo>
                  <a:lnTo>
                    <a:pt x="9613" y="1400"/>
                  </a:lnTo>
                  <a:lnTo>
                    <a:pt x="9579" y="1422"/>
                  </a:lnTo>
                  <a:lnTo>
                    <a:pt x="9545" y="1457"/>
                  </a:lnTo>
                  <a:lnTo>
                    <a:pt x="7542" y="308"/>
                  </a:lnTo>
                  <a:lnTo>
                    <a:pt x="7554" y="262"/>
                  </a:lnTo>
                  <a:lnTo>
                    <a:pt x="7554" y="217"/>
                  </a:lnTo>
                  <a:lnTo>
                    <a:pt x="7554" y="171"/>
                  </a:lnTo>
                  <a:lnTo>
                    <a:pt x="7542" y="137"/>
                  </a:lnTo>
                  <a:lnTo>
                    <a:pt x="7520" y="91"/>
                  </a:lnTo>
                  <a:lnTo>
                    <a:pt x="7497" y="57"/>
                  </a:lnTo>
                  <a:lnTo>
                    <a:pt x="7463" y="35"/>
                  </a:lnTo>
                  <a:lnTo>
                    <a:pt x="7429" y="12"/>
                  </a:lnTo>
                  <a:lnTo>
                    <a:pt x="7383"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0"/>
            <p:cNvSpPr/>
            <p:nvPr/>
          </p:nvSpPr>
          <p:spPr>
            <a:xfrm>
              <a:off x="0" y="2730110"/>
              <a:ext cx="1163351" cy="2328901"/>
            </a:xfrm>
            <a:custGeom>
              <a:avLst/>
              <a:gdLst/>
              <a:ahLst/>
              <a:cxnLst/>
              <a:rect l="l" t="t" r="r" b="b"/>
              <a:pathLst>
                <a:path w="11115" h="22251" extrusionOk="0">
                  <a:moveTo>
                    <a:pt x="3971" y="4391"/>
                  </a:moveTo>
                  <a:lnTo>
                    <a:pt x="6007" y="5574"/>
                  </a:lnTo>
                  <a:lnTo>
                    <a:pt x="5996" y="5631"/>
                  </a:lnTo>
                  <a:lnTo>
                    <a:pt x="5996" y="5676"/>
                  </a:lnTo>
                  <a:lnTo>
                    <a:pt x="6007" y="5711"/>
                  </a:lnTo>
                  <a:lnTo>
                    <a:pt x="6041" y="5767"/>
                  </a:lnTo>
                  <a:lnTo>
                    <a:pt x="6098" y="5813"/>
                  </a:lnTo>
                  <a:lnTo>
                    <a:pt x="6166" y="5836"/>
                  </a:lnTo>
                  <a:lnTo>
                    <a:pt x="6166" y="8145"/>
                  </a:lnTo>
                  <a:lnTo>
                    <a:pt x="6121" y="8156"/>
                  </a:lnTo>
                  <a:lnTo>
                    <a:pt x="6087" y="8168"/>
                  </a:lnTo>
                  <a:lnTo>
                    <a:pt x="6041" y="8202"/>
                  </a:lnTo>
                  <a:lnTo>
                    <a:pt x="6018" y="8225"/>
                  </a:lnTo>
                  <a:lnTo>
                    <a:pt x="5984" y="8259"/>
                  </a:lnTo>
                  <a:lnTo>
                    <a:pt x="5973" y="8304"/>
                  </a:lnTo>
                  <a:lnTo>
                    <a:pt x="5950" y="8350"/>
                  </a:lnTo>
                  <a:lnTo>
                    <a:pt x="5950" y="8395"/>
                  </a:lnTo>
                  <a:lnTo>
                    <a:pt x="5950" y="8441"/>
                  </a:lnTo>
                  <a:lnTo>
                    <a:pt x="5973" y="8486"/>
                  </a:lnTo>
                  <a:lnTo>
                    <a:pt x="4039" y="9612"/>
                  </a:lnTo>
                  <a:lnTo>
                    <a:pt x="3994" y="9555"/>
                  </a:lnTo>
                  <a:lnTo>
                    <a:pt x="3948" y="9521"/>
                  </a:lnTo>
                  <a:lnTo>
                    <a:pt x="3891" y="9499"/>
                  </a:lnTo>
                  <a:lnTo>
                    <a:pt x="3823" y="9487"/>
                  </a:lnTo>
                  <a:lnTo>
                    <a:pt x="3766" y="9499"/>
                  </a:lnTo>
                  <a:lnTo>
                    <a:pt x="3709" y="9521"/>
                  </a:lnTo>
                  <a:lnTo>
                    <a:pt x="3652" y="9567"/>
                  </a:lnTo>
                  <a:lnTo>
                    <a:pt x="3618" y="9612"/>
                  </a:lnTo>
                  <a:lnTo>
                    <a:pt x="1628" y="8463"/>
                  </a:lnTo>
                  <a:lnTo>
                    <a:pt x="1628" y="8429"/>
                  </a:lnTo>
                  <a:lnTo>
                    <a:pt x="1639" y="8395"/>
                  </a:lnTo>
                  <a:lnTo>
                    <a:pt x="1628" y="8327"/>
                  </a:lnTo>
                  <a:lnTo>
                    <a:pt x="1593" y="8270"/>
                  </a:lnTo>
                  <a:lnTo>
                    <a:pt x="1537" y="8236"/>
                  </a:lnTo>
                  <a:lnTo>
                    <a:pt x="1480" y="8213"/>
                  </a:lnTo>
                  <a:lnTo>
                    <a:pt x="1480" y="5836"/>
                  </a:lnTo>
                  <a:lnTo>
                    <a:pt x="1514" y="5836"/>
                  </a:lnTo>
                  <a:lnTo>
                    <a:pt x="1548" y="5824"/>
                  </a:lnTo>
                  <a:lnTo>
                    <a:pt x="1582" y="5802"/>
                  </a:lnTo>
                  <a:lnTo>
                    <a:pt x="1605" y="5779"/>
                  </a:lnTo>
                  <a:lnTo>
                    <a:pt x="1628" y="5745"/>
                  </a:lnTo>
                  <a:lnTo>
                    <a:pt x="1650" y="5711"/>
                  </a:lnTo>
                  <a:lnTo>
                    <a:pt x="1662" y="5676"/>
                  </a:lnTo>
                  <a:lnTo>
                    <a:pt x="1662" y="5631"/>
                  </a:lnTo>
                  <a:lnTo>
                    <a:pt x="1662" y="5597"/>
                  </a:lnTo>
                  <a:lnTo>
                    <a:pt x="1650" y="5563"/>
                  </a:lnTo>
                  <a:lnTo>
                    <a:pt x="3686" y="4391"/>
                  </a:lnTo>
                  <a:lnTo>
                    <a:pt x="3709" y="4425"/>
                  </a:lnTo>
                  <a:lnTo>
                    <a:pt x="3743" y="4448"/>
                  </a:lnTo>
                  <a:lnTo>
                    <a:pt x="3789" y="4459"/>
                  </a:lnTo>
                  <a:lnTo>
                    <a:pt x="3868" y="4459"/>
                  </a:lnTo>
                  <a:lnTo>
                    <a:pt x="3903" y="4448"/>
                  </a:lnTo>
                  <a:lnTo>
                    <a:pt x="3937" y="4425"/>
                  </a:lnTo>
                  <a:lnTo>
                    <a:pt x="3971" y="4391"/>
                  </a:lnTo>
                  <a:close/>
                  <a:moveTo>
                    <a:pt x="8703" y="4391"/>
                  </a:moveTo>
                  <a:lnTo>
                    <a:pt x="10773" y="5585"/>
                  </a:lnTo>
                  <a:lnTo>
                    <a:pt x="10762" y="5631"/>
                  </a:lnTo>
                  <a:lnTo>
                    <a:pt x="10773" y="5699"/>
                  </a:lnTo>
                  <a:lnTo>
                    <a:pt x="10807" y="5745"/>
                  </a:lnTo>
                  <a:lnTo>
                    <a:pt x="10853" y="5790"/>
                  </a:lnTo>
                  <a:lnTo>
                    <a:pt x="10910" y="5813"/>
                  </a:lnTo>
                  <a:lnTo>
                    <a:pt x="10910" y="8225"/>
                  </a:lnTo>
                  <a:lnTo>
                    <a:pt x="10853" y="8247"/>
                  </a:lnTo>
                  <a:lnTo>
                    <a:pt x="10807" y="8281"/>
                  </a:lnTo>
                  <a:lnTo>
                    <a:pt x="10773" y="8327"/>
                  </a:lnTo>
                  <a:lnTo>
                    <a:pt x="10762" y="8395"/>
                  </a:lnTo>
                  <a:lnTo>
                    <a:pt x="10773" y="8452"/>
                  </a:lnTo>
                  <a:lnTo>
                    <a:pt x="8726" y="9646"/>
                  </a:lnTo>
                  <a:lnTo>
                    <a:pt x="8692" y="9612"/>
                  </a:lnTo>
                  <a:lnTo>
                    <a:pt x="8658" y="9578"/>
                  </a:lnTo>
                  <a:lnTo>
                    <a:pt x="8612" y="9567"/>
                  </a:lnTo>
                  <a:lnTo>
                    <a:pt x="8567" y="9555"/>
                  </a:lnTo>
                  <a:lnTo>
                    <a:pt x="8521" y="9567"/>
                  </a:lnTo>
                  <a:lnTo>
                    <a:pt x="8476" y="9578"/>
                  </a:lnTo>
                  <a:lnTo>
                    <a:pt x="8441" y="9612"/>
                  </a:lnTo>
                  <a:lnTo>
                    <a:pt x="8419" y="9646"/>
                  </a:lnTo>
                  <a:lnTo>
                    <a:pt x="6428" y="8498"/>
                  </a:lnTo>
                  <a:lnTo>
                    <a:pt x="6439" y="8452"/>
                  </a:lnTo>
                  <a:lnTo>
                    <a:pt x="6451" y="8395"/>
                  </a:lnTo>
                  <a:lnTo>
                    <a:pt x="6439" y="8350"/>
                  </a:lnTo>
                  <a:lnTo>
                    <a:pt x="6428" y="8304"/>
                  </a:lnTo>
                  <a:lnTo>
                    <a:pt x="6405" y="8259"/>
                  </a:lnTo>
                  <a:lnTo>
                    <a:pt x="6382" y="8225"/>
                  </a:lnTo>
                  <a:lnTo>
                    <a:pt x="6348" y="8190"/>
                  </a:lnTo>
                  <a:lnTo>
                    <a:pt x="6303" y="8168"/>
                  </a:lnTo>
                  <a:lnTo>
                    <a:pt x="6257" y="8156"/>
                  </a:lnTo>
                  <a:lnTo>
                    <a:pt x="6212" y="8145"/>
                  </a:lnTo>
                  <a:lnTo>
                    <a:pt x="6212" y="5836"/>
                  </a:lnTo>
                  <a:lnTo>
                    <a:pt x="6257" y="5836"/>
                  </a:lnTo>
                  <a:lnTo>
                    <a:pt x="6291" y="5813"/>
                  </a:lnTo>
                  <a:lnTo>
                    <a:pt x="6348" y="5767"/>
                  </a:lnTo>
                  <a:lnTo>
                    <a:pt x="6371" y="5745"/>
                  </a:lnTo>
                  <a:lnTo>
                    <a:pt x="6382" y="5711"/>
                  </a:lnTo>
                  <a:lnTo>
                    <a:pt x="6394" y="5676"/>
                  </a:lnTo>
                  <a:lnTo>
                    <a:pt x="6405" y="5631"/>
                  </a:lnTo>
                  <a:lnTo>
                    <a:pt x="6394" y="5597"/>
                  </a:lnTo>
                  <a:lnTo>
                    <a:pt x="6394" y="5563"/>
                  </a:lnTo>
                  <a:lnTo>
                    <a:pt x="8430" y="4391"/>
                  </a:lnTo>
                  <a:lnTo>
                    <a:pt x="8453" y="4414"/>
                  </a:lnTo>
                  <a:lnTo>
                    <a:pt x="8487" y="4437"/>
                  </a:lnTo>
                  <a:lnTo>
                    <a:pt x="8521" y="4459"/>
                  </a:lnTo>
                  <a:lnTo>
                    <a:pt x="8612" y="4459"/>
                  </a:lnTo>
                  <a:lnTo>
                    <a:pt x="8646" y="4437"/>
                  </a:lnTo>
                  <a:lnTo>
                    <a:pt x="8680" y="4414"/>
                  </a:lnTo>
                  <a:lnTo>
                    <a:pt x="8703" y="4391"/>
                  </a:lnTo>
                  <a:close/>
                  <a:moveTo>
                    <a:pt x="1423" y="0"/>
                  </a:moveTo>
                  <a:lnTo>
                    <a:pt x="1389" y="11"/>
                  </a:lnTo>
                  <a:lnTo>
                    <a:pt x="1355" y="34"/>
                  </a:lnTo>
                  <a:lnTo>
                    <a:pt x="1332" y="57"/>
                  </a:lnTo>
                  <a:lnTo>
                    <a:pt x="1309" y="80"/>
                  </a:lnTo>
                  <a:lnTo>
                    <a:pt x="1286" y="114"/>
                  </a:lnTo>
                  <a:lnTo>
                    <a:pt x="1275" y="148"/>
                  </a:lnTo>
                  <a:lnTo>
                    <a:pt x="1275" y="182"/>
                  </a:lnTo>
                  <a:lnTo>
                    <a:pt x="1286" y="250"/>
                  </a:lnTo>
                  <a:lnTo>
                    <a:pt x="1" y="990"/>
                  </a:lnTo>
                  <a:lnTo>
                    <a:pt x="1" y="1047"/>
                  </a:lnTo>
                  <a:lnTo>
                    <a:pt x="1309" y="285"/>
                  </a:lnTo>
                  <a:lnTo>
                    <a:pt x="1332" y="319"/>
                  </a:lnTo>
                  <a:lnTo>
                    <a:pt x="1377" y="341"/>
                  </a:lnTo>
                  <a:lnTo>
                    <a:pt x="1411" y="364"/>
                  </a:lnTo>
                  <a:lnTo>
                    <a:pt x="1502" y="364"/>
                  </a:lnTo>
                  <a:lnTo>
                    <a:pt x="1537" y="341"/>
                  </a:lnTo>
                  <a:lnTo>
                    <a:pt x="1571" y="319"/>
                  </a:lnTo>
                  <a:lnTo>
                    <a:pt x="1605" y="296"/>
                  </a:lnTo>
                  <a:lnTo>
                    <a:pt x="3652" y="1468"/>
                  </a:lnTo>
                  <a:lnTo>
                    <a:pt x="3641" y="1524"/>
                  </a:lnTo>
                  <a:lnTo>
                    <a:pt x="3652" y="1593"/>
                  </a:lnTo>
                  <a:lnTo>
                    <a:pt x="3686" y="1650"/>
                  </a:lnTo>
                  <a:lnTo>
                    <a:pt x="3732" y="1695"/>
                  </a:lnTo>
                  <a:lnTo>
                    <a:pt x="3800" y="1718"/>
                  </a:lnTo>
                  <a:lnTo>
                    <a:pt x="3800" y="4118"/>
                  </a:lnTo>
                  <a:lnTo>
                    <a:pt x="3743" y="4129"/>
                  </a:lnTo>
                  <a:lnTo>
                    <a:pt x="3698" y="4175"/>
                  </a:lnTo>
                  <a:lnTo>
                    <a:pt x="3664" y="4220"/>
                  </a:lnTo>
                  <a:lnTo>
                    <a:pt x="3652" y="4289"/>
                  </a:lnTo>
                  <a:lnTo>
                    <a:pt x="3664" y="4346"/>
                  </a:lnTo>
                  <a:lnTo>
                    <a:pt x="1628" y="5517"/>
                  </a:lnTo>
                  <a:lnTo>
                    <a:pt x="1593" y="5483"/>
                  </a:lnTo>
                  <a:lnTo>
                    <a:pt x="1559" y="5460"/>
                  </a:lnTo>
                  <a:lnTo>
                    <a:pt x="1514" y="5438"/>
                  </a:lnTo>
                  <a:lnTo>
                    <a:pt x="1457" y="5426"/>
                  </a:lnTo>
                  <a:lnTo>
                    <a:pt x="1400" y="5438"/>
                  </a:lnTo>
                  <a:lnTo>
                    <a:pt x="1355" y="5460"/>
                  </a:lnTo>
                  <a:lnTo>
                    <a:pt x="1320" y="5483"/>
                  </a:lnTo>
                  <a:lnTo>
                    <a:pt x="1286" y="5529"/>
                  </a:lnTo>
                  <a:lnTo>
                    <a:pt x="1" y="4789"/>
                  </a:lnTo>
                  <a:lnTo>
                    <a:pt x="1" y="4835"/>
                  </a:lnTo>
                  <a:lnTo>
                    <a:pt x="1264" y="5574"/>
                  </a:lnTo>
                  <a:lnTo>
                    <a:pt x="1252" y="5631"/>
                  </a:lnTo>
                  <a:lnTo>
                    <a:pt x="1252" y="5676"/>
                  </a:lnTo>
                  <a:lnTo>
                    <a:pt x="1264" y="5711"/>
                  </a:lnTo>
                  <a:lnTo>
                    <a:pt x="1298" y="5767"/>
                  </a:lnTo>
                  <a:lnTo>
                    <a:pt x="1355" y="5813"/>
                  </a:lnTo>
                  <a:lnTo>
                    <a:pt x="1434" y="5836"/>
                  </a:lnTo>
                  <a:lnTo>
                    <a:pt x="1434" y="8213"/>
                  </a:lnTo>
                  <a:lnTo>
                    <a:pt x="1366" y="8236"/>
                  </a:lnTo>
                  <a:lnTo>
                    <a:pt x="1320" y="8281"/>
                  </a:lnTo>
                  <a:lnTo>
                    <a:pt x="1286" y="8327"/>
                  </a:lnTo>
                  <a:lnTo>
                    <a:pt x="1275" y="8395"/>
                  </a:lnTo>
                  <a:lnTo>
                    <a:pt x="1286" y="8452"/>
                  </a:lnTo>
                  <a:lnTo>
                    <a:pt x="1" y="9203"/>
                  </a:lnTo>
                  <a:lnTo>
                    <a:pt x="1" y="9248"/>
                  </a:lnTo>
                  <a:lnTo>
                    <a:pt x="1309" y="8498"/>
                  </a:lnTo>
                  <a:lnTo>
                    <a:pt x="1343" y="8532"/>
                  </a:lnTo>
                  <a:lnTo>
                    <a:pt x="1377" y="8554"/>
                  </a:lnTo>
                  <a:lnTo>
                    <a:pt x="1411" y="8566"/>
                  </a:lnTo>
                  <a:lnTo>
                    <a:pt x="1502" y="8566"/>
                  </a:lnTo>
                  <a:lnTo>
                    <a:pt x="1537" y="8554"/>
                  </a:lnTo>
                  <a:lnTo>
                    <a:pt x="1571" y="8532"/>
                  </a:lnTo>
                  <a:lnTo>
                    <a:pt x="1605" y="8498"/>
                  </a:lnTo>
                  <a:lnTo>
                    <a:pt x="3595" y="9658"/>
                  </a:lnTo>
                  <a:lnTo>
                    <a:pt x="3584" y="9692"/>
                  </a:lnTo>
                  <a:lnTo>
                    <a:pt x="3584" y="9737"/>
                  </a:lnTo>
                  <a:lnTo>
                    <a:pt x="3584" y="9783"/>
                  </a:lnTo>
                  <a:lnTo>
                    <a:pt x="3595" y="9828"/>
                  </a:lnTo>
                  <a:lnTo>
                    <a:pt x="3618" y="9874"/>
                  </a:lnTo>
                  <a:lnTo>
                    <a:pt x="3641" y="9908"/>
                  </a:lnTo>
                  <a:lnTo>
                    <a:pt x="3675" y="9931"/>
                  </a:lnTo>
                  <a:lnTo>
                    <a:pt x="3709" y="9954"/>
                  </a:lnTo>
                  <a:lnTo>
                    <a:pt x="3755" y="9976"/>
                  </a:lnTo>
                  <a:lnTo>
                    <a:pt x="3800" y="9988"/>
                  </a:lnTo>
                  <a:lnTo>
                    <a:pt x="3800" y="12308"/>
                  </a:lnTo>
                  <a:lnTo>
                    <a:pt x="3732" y="12331"/>
                  </a:lnTo>
                  <a:lnTo>
                    <a:pt x="3686" y="12377"/>
                  </a:lnTo>
                  <a:lnTo>
                    <a:pt x="3652" y="12433"/>
                  </a:lnTo>
                  <a:lnTo>
                    <a:pt x="3630" y="12502"/>
                  </a:lnTo>
                  <a:lnTo>
                    <a:pt x="3641" y="12536"/>
                  </a:lnTo>
                  <a:lnTo>
                    <a:pt x="3652" y="12570"/>
                  </a:lnTo>
                  <a:lnTo>
                    <a:pt x="1662" y="13719"/>
                  </a:lnTo>
                  <a:lnTo>
                    <a:pt x="1628" y="13673"/>
                  </a:lnTo>
                  <a:lnTo>
                    <a:pt x="1571" y="13639"/>
                  </a:lnTo>
                  <a:lnTo>
                    <a:pt x="1525" y="13616"/>
                  </a:lnTo>
                  <a:lnTo>
                    <a:pt x="1457" y="13605"/>
                  </a:lnTo>
                  <a:lnTo>
                    <a:pt x="1400" y="13616"/>
                  </a:lnTo>
                  <a:lnTo>
                    <a:pt x="1343" y="13639"/>
                  </a:lnTo>
                  <a:lnTo>
                    <a:pt x="1286" y="13673"/>
                  </a:lnTo>
                  <a:lnTo>
                    <a:pt x="1252" y="13719"/>
                  </a:lnTo>
                  <a:lnTo>
                    <a:pt x="1" y="13002"/>
                  </a:lnTo>
                  <a:lnTo>
                    <a:pt x="1" y="13048"/>
                  </a:lnTo>
                  <a:lnTo>
                    <a:pt x="1229" y="13764"/>
                  </a:lnTo>
                  <a:lnTo>
                    <a:pt x="1218" y="13798"/>
                  </a:lnTo>
                  <a:lnTo>
                    <a:pt x="1218" y="13844"/>
                  </a:lnTo>
                  <a:lnTo>
                    <a:pt x="1218" y="13889"/>
                  </a:lnTo>
                  <a:lnTo>
                    <a:pt x="1229" y="13935"/>
                  </a:lnTo>
                  <a:lnTo>
                    <a:pt x="1252" y="13969"/>
                  </a:lnTo>
                  <a:lnTo>
                    <a:pt x="1275" y="14003"/>
                  </a:lnTo>
                  <a:lnTo>
                    <a:pt x="1309" y="14037"/>
                  </a:lnTo>
                  <a:lnTo>
                    <a:pt x="1343" y="14060"/>
                  </a:lnTo>
                  <a:lnTo>
                    <a:pt x="1389" y="14071"/>
                  </a:lnTo>
                  <a:lnTo>
                    <a:pt x="1434" y="14083"/>
                  </a:lnTo>
                  <a:lnTo>
                    <a:pt x="1434" y="16438"/>
                  </a:lnTo>
                  <a:lnTo>
                    <a:pt x="1377" y="16449"/>
                  </a:lnTo>
                  <a:lnTo>
                    <a:pt x="1332" y="16494"/>
                  </a:lnTo>
                  <a:lnTo>
                    <a:pt x="1298" y="16540"/>
                  </a:lnTo>
                  <a:lnTo>
                    <a:pt x="1286" y="16608"/>
                  </a:lnTo>
                  <a:lnTo>
                    <a:pt x="1298" y="16665"/>
                  </a:lnTo>
                  <a:lnTo>
                    <a:pt x="1" y="17416"/>
                  </a:lnTo>
                  <a:lnTo>
                    <a:pt x="1" y="17461"/>
                  </a:lnTo>
                  <a:lnTo>
                    <a:pt x="1320" y="16699"/>
                  </a:lnTo>
                  <a:lnTo>
                    <a:pt x="1343" y="16733"/>
                  </a:lnTo>
                  <a:lnTo>
                    <a:pt x="1377" y="16756"/>
                  </a:lnTo>
                  <a:lnTo>
                    <a:pt x="1411" y="16767"/>
                  </a:lnTo>
                  <a:lnTo>
                    <a:pt x="1457" y="16779"/>
                  </a:lnTo>
                  <a:lnTo>
                    <a:pt x="1502" y="16767"/>
                  </a:lnTo>
                  <a:lnTo>
                    <a:pt x="1537" y="16756"/>
                  </a:lnTo>
                  <a:lnTo>
                    <a:pt x="1571" y="16733"/>
                  </a:lnTo>
                  <a:lnTo>
                    <a:pt x="1593" y="16711"/>
                  </a:lnTo>
                  <a:lnTo>
                    <a:pt x="3607" y="17871"/>
                  </a:lnTo>
                  <a:lnTo>
                    <a:pt x="3595" y="17905"/>
                  </a:lnTo>
                  <a:lnTo>
                    <a:pt x="3595" y="17950"/>
                  </a:lnTo>
                  <a:lnTo>
                    <a:pt x="3595" y="17996"/>
                  </a:lnTo>
                  <a:lnTo>
                    <a:pt x="3607" y="18041"/>
                  </a:lnTo>
                  <a:lnTo>
                    <a:pt x="3630" y="18076"/>
                  </a:lnTo>
                  <a:lnTo>
                    <a:pt x="3652" y="18110"/>
                  </a:lnTo>
                  <a:lnTo>
                    <a:pt x="3686" y="18132"/>
                  </a:lnTo>
                  <a:lnTo>
                    <a:pt x="3721" y="18155"/>
                  </a:lnTo>
                  <a:lnTo>
                    <a:pt x="3755" y="18178"/>
                  </a:lnTo>
                  <a:lnTo>
                    <a:pt x="3800" y="18189"/>
                  </a:lnTo>
                  <a:lnTo>
                    <a:pt x="3800" y="20476"/>
                  </a:lnTo>
                  <a:lnTo>
                    <a:pt x="3755" y="20487"/>
                  </a:lnTo>
                  <a:lnTo>
                    <a:pt x="3721" y="20499"/>
                  </a:lnTo>
                  <a:lnTo>
                    <a:pt x="3686" y="20521"/>
                  </a:lnTo>
                  <a:lnTo>
                    <a:pt x="3652" y="20555"/>
                  </a:lnTo>
                  <a:lnTo>
                    <a:pt x="3630" y="20578"/>
                  </a:lnTo>
                  <a:lnTo>
                    <a:pt x="3607" y="20624"/>
                  </a:lnTo>
                  <a:lnTo>
                    <a:pt x="3595" y="20658"/>
                  </a:lnTo>
                  <a:lnTo>
                    <a:pt x="3595" y="20703"/>
                  </a:lnTo>
                  <a:lnTo>
                    <a:pt x="3595" y="20760"/>
                  </a:lnTo>
                  <a:lnTo>
                    <a:pt x="3607" y="20806"/>
                  </a:lnTo>
                  <a:lnTo>
                    <a:pt x="1616" y="21955"/>
                  </a:lnTo>
                  <a:lnTo>
                    <a:pt x="1593" y="21920"/>
                  </a:lnTo>
                  <a:lnTo>
                    <a:pt x="1548" y="21886"/>
                  </a:lnTo>
                  <a:lnTo>
                    <a:pt x="1502" y="21875"/>
                  </a:lnTo>
                  <a:lnTo>
                    <a:pt x="1457" y="21864"/>
                  </a:lnTo>
                  <a:lnTo>
                    <a:pt x="1411" y="21875"/>
                  </a:lnTo>
                  <a:lnTo>
                    <a:pt x="1366" y="21886"/>
                  </a:lnTo>
                  <a:lnTo>
                    <a:pt x="1320" y="21920"/>
                  </a:lnTo>
                  <a:lnTo>
                    <a:pt x="1298" y="21955"/>
                  </a:lnTo>
                  <a:lnTo>
                    <a:pt x="1" y="21215"/>
                  </a:lnTo>
                  <a:lnTo>
                    <a:pt x="1" y="21261"/>
                  </a:lnTo>
                  <a:lnTo>
                    <a:pt x="1275" y="22000"/>
                  </a:lnTo>
                  <a:lnTo>
                    <a:pt x="1264" y="22057"/>
                  </a:lnTo>
                  <a:lnTo>
                    <a:pt x="1275" y="22091"/>
                  </a:lnTo>
                  <a:lnTo>
                    <a:pt x="1286" y="22125"/>
                  </a:lnTo>
                  <a:lnTo>
                    <a:pt x="1298" y="22159"/>
                  </a:lnTo>
                  <a:lnTo>
                    <a:pt x="1320" y="22193"/>
                  </a:lnTo>
                  <a:lnTo>
                    <a:pt x="1355" y="22216"/>
                  </a:lnTo>
                  <a:lnTo>
                    <a:pt x="1389" y="22228"/>
                  </a:lnTo>
                  <a:lnTo>
                    <a:pt x="1423" y="22239"/>
                  </a:lnTo>
                  <a:lnTo>
                    <a:pt x="1457" y="22250"/>
                  </a:lnTo>
                  <a:lnTo>
                    <a:pt x="1502" y="22239"/>
                  </a:lnTo>
                  <a:lnTo>
                    <a:pt x="1537" y="22228"/>
                  </a:lnTo>
                  <a:lnTo>
                    <a:pt x="1571" y="22216"/>
                  </a:lnTo>
                  <a:lnTo>
                    <a:pt x="1593" y="22193"/>
                  </a:lnTo>
                  <a:lnTo>
                    <a:pt x="1616" y="22159"/>
                  </a:lnTo>
                  <a:lnTo>
                    <a:pt x="1639" y="22125"/>
                  </a:lnTo>
                  <a:lnTo>
                    <a:pt x="1650" y="22091"/>
                  </a:lnTo>
                  <a:lnTo>
                    <a:pt x="1650" y="22057"/>
                  </a:lnTo>
                  <a:lnTo>
                    <a:pt x="1639" y="22000"/>
                  </a:lnTo>
                  <a:lnTo>
                    <a:pt x="3630" y="20840"/>
                  </a:lnTo>
                  <a:lnTo>
                    <a:pt x="3675" y="20885"/>
                  </a:lnTo>
                  <a:lnTo>
                    <a:pt x="3721" y="20919"/>
                  </a:lnTo>
                  <a:lnTo>
                    <a:pt x="3766" y="20942"/>
                  </a:lnTo>
                  <a:lnTo>
                    <a:pt x="3880" y="20942"/>
                  </a:lnTo>
                  <a:lnTo>
                    <a:pt x="3925" y="20931"/>
                  </a:lnTo>
                  <a:lnTo>
                    <a:pt x="3959" y="20908"/>
                  </a:lnTo>
                  <a:lnTo>
                    <a:pt x="3994" y="20874"/>
                  </a:lnTo>
                  <a:lnTo>
                    <a:pt x="4028" y="20840"/>
                  </a:lnTo>
                  <a:lnTo>
                    <a:pt x="4050" y="20794"/>
                  </a:lnTo>
                  <a:lnTo>
                    <a:pt x="4062" y="20760"/>
                  </a:lnTo>
                  <a:lnTo>
                    <a:pt x="4062" y="20703"/>
                  </a:lnTo>
                  <a:lnTo>
                    <a:pt x="4062" y="20658"/>
                  </a:lnTo>
                  <a:lnTo>
                    <a:pt x="4050" y="20624"/>
                  </a:lnTo>
                  <a:lnTo>
                    <a:pt x="4028" y="20578"/>
                  </a:lnTo>
                  <a:lnTo>
                    <a:pt x="4005" y="20544"/>
                  </a:lnTo>
                  <a:lnTo>
                    <a:pt x="3971" y="20521"/>
                  </a:lnTo>
                  <a:lnTo>
                    <a:pt x="3937" y="20499"/>
                  </a:lnTo>
                  <a:lnTo>
                    <a:pt x="3891" y="20476"/>
                  </a:lnTo>
                  <a:lnTo>
                    <a:pt x="3846" y="20476"/>
                  </a:lnTo>
                  <a:lnTo>
                    <a:pt x="3846" y="18189"/>
                  </a:lnTo>
                  <a:lnTo>
                    <a:pt x="3891" y="18178"/>
                  </a:lnTo>
                  <a:lnTo>
                    <a:pt x="3937" y="18167"/>
                  </a:lnTo>
                  <a:lnTo>
                    <a:pt x="3971" y="18144"/>
                  </a:lnTo>
                  <a:lnTo>
                    <a:pt x="4005" y="18110"/>
                  </a:lnTo>
                  <a:lnTo>
                    <a:pt x="4028" y="18076"/>
                  </a:lnTo>
                  <a:lnTo>
                    <a:pt x="4050" y="18041"/>
                  </a:lnTo>
                  <a:lnTo>
                    <a:pt x="4062" y="17996"/>
                  </a:lnTo>
                  <a:lnTo>
                    <a:pt x="4062" y="17950"/>
                  </a:lnTo>
                  <a:lnTo>
                    <a:pt x="4062" y="17905"/>
                  </a:lnTo>
                  <a:lnTo>
                    <a:pt x="4050" y="17859"/>
                  </a:lnTo>
                  <a:lnTo>
                    <a:pt x="4028" y="17814"/>
                  </a:lnTo>
                  <a:lnTo>
                    <a:pt x="3994" y="17780"/>
                  </a:lnTo>
                  <a:lnTo>
                    <a:pt x="3959" y="17757"/>
                  </a:lnTo>
                  <a:lnTo>
                    <a:pt x="3925" y="17734"/>
                  </a:lnTo>
                  <a:lnTo>
                    <a:pt x="3880" y="17712"/>
                  </a:lnTo>
                  <a:lnTo>
                    <a:pt x="3823" y="17712"/>
                  </a:lnTo>
                  <a:lnTo>
                    <a:pt x="3766" y="17723"/>
                  </a:lnTo>
                  <a:lnTo>
                    <a:pt x="3709" y="17746"/>
                  </a:lnTo>
                  <a:lnTo>
                    <a:pt x="3664" y="17780"/>
                  </a:lnTo>
                  <a:lnTo>
                    <a:pt x="3630" y="17825"/>
                  </a:lnTo>
                  <a:lnTo>
                    <a:pt x="1616" y="16665"/>
                  </a:lnTo>
                  <a:lnTo>
                    <a:pt x="1628" y="16642"/>
                  </a:lnTo>
                  <a:lnTo>
                    <a:pt x="1628" y="16608"/>
                  </a:lnTo>
                  <a:lnTo>
                    <a:pt x="1616" y="16540"/>
                  </a:lnTo>
                  <a:lnTo>
                    <a:pt x="1582" y="16483"/>
                  </a:lnTo>
                  <a:lnTo>
                    <a:pt x="1537" y="16449"/>
                  </a:lnTo>
                  <a:lnTo>
                    <a:pt x="1480" y="16438"/>
                  </a:lnTo>
                  <a:lnTo>
                    <a:pt x="1480" y="14083"/>
                  </a:lnTo>
                  <a:lnTo>
                    <a:pt x="1525" y="14071"/>
                  </a:lnTo>
                  <a:lnTo>
                    <a:pt x="1559" y="14060"/>
                  </a:lnTo>
                  <a:lnTo>
                    <a:pt x="1605" y="14037"/>
                  </a:lnTo>
                  <a:lnTo>
                    <a:pt x="1639" y="14015"/>
                  </a:lnTo>
                  <a:lnTo>
                    <a:pt x="1662" y="13980"/>
                  </a:lnTo>
                  <a:lnTo>
                    <a:pt x="1684" y="13935"/>
                  </a:lnTo>
                  <a:lnTo>
                    <a:pt x="1696" y="13889"/>
                  </a:lnTo>
                  <a:lnTo>
                    <a:pt x="1696" y="13844"/>
                  </a:lnTo>
                  <a:lnTo>
                    <a:pt x="1696" y="13798"/>
                  </a:lnTo>
                  <a:lnTo>
                    <a:pt x="1684" y="13753"/>
                  </a:lnTo>
                  <a:lnTo>
                    <a:pt x="3675" y="12604"/>
                  </a:lnTo>
                  <a:lnTo>
                    <a:pt x="3698" y="12638"/>
                  </a:lnTo>
                  <a:lnTo>
                    <a:pt x="3743" y="12672"/>
                  </a:lnTo>
                  <a:lnTo>
                    <a:pt x="3777" y="12684"/>
                  </a:lnTo>
                  <a:lnTo>
                    <a:pt x="3823" y="12695"/>
                  </a:lnTo>
                  <a:lnTo>
                    <a:pt x="3868" y="12684"/>
                  </a:lnTo>
                  <a:lnTo>
                    <a:pt x="3903" y="12672"/>
                  </a:lnTo>
                  <a:lnTo>
                    <a:pt x="3937" y="12661"/>
                  </a:lnTo>
                  <a:lnTo>
                    <a:pt x="3959" y="12638"/>
                  </a:lnTo>
                  <a:lnTo>
                    <a:pt x="3994" y="12604"/>
                  </a:lnTo>
                  <a:lnTo>
                    <a:pt x="4005" y="12570"/>
                  </a:lnTo>
                  <a:lnTo>
                    <a:pt x="4016" y="12536"/>
                  </a:lnTo>
                  <a:lnTo>
                    <a:pt x="4016" y="12502"/>
                  </a:lnTo>
                  <a:lnTo>
                    <a:pt x="4016" y="12456"/>
                  </a:lnTo>
                  <a:lnTo>
                    <a:pt x="4005" y="12422"/>
                  </a:lnTo>
                  <a:lnTo>
                    <a:pt x="3971" y="12365"/>
                  </a:lnTo>
                  <a:lnTo>
                    <a:pt x="3914" y="12331"/>
                  </a:lnTo>
                  <a:lnTo>
                    <a:pt x="3846" y="12308"/>
                  </a:lnTo>
                  <a:lnTo>
                    <a:pt x="3846" y="9988"/>
                  </a:lnTo>
                  <a:lnTo>
                    <a:pt x="3891" y="9976"/>
                  </a:lnTo>
                  <a:lnTo>
                    <a:pt x="3937" y="9965"/>
                  </a:lnTo>
                  <a:lnTo>
                    <a:pt x="3971" y="9942"/>
                  </a:lnTo>
                  <a:lnTo>
                    <a:pt x="4005" y="9908"/>
                  </a:lnTo>
                  <a:lnTo>
                    <a:pt x="4039" y="9874"/>
                  </a:lnTo>
                  <a:lnTo>
                    <a:pt x="4062" y="9828"/>
                  </a:lnTo>
                  <a:lnTo>
                    <a:pt x="4073" y="9783"/>
                  </a:lnTo>
                  <a:lnTo>
                    <a:pt x="4073" y="9737"/>
                  </a:lnTo>
                  <a:lnTo>
                    <a:pt x="4073" y="9692"/>
                  </a:lnTo>
                  <a:lnTo>
                    <a:pt x="4062" y="9646"/>
                  </a:lnTo>
                  <a:lnTo>
                    <a:pt x="5996" y="8532"/>
                  </a:lnTo>
                  <a:lnTo>
                    <a:pt x="6030" y="8577"/>
                  </a:lnTo>
                  <a:lnTo>
                    <a:pt x="6075" y="8611"/>
                  </a:lnTo>
                  <a:lnTo>
                    <a:pt x="6132" y="8634"/>
                  </a:lnTo>
                  <a:lnTo>
                    <a:pt x="6200" y="8645"/>
                  </a:lnTo>
                  <a:lnTo>
                    <a:pt x="6257" y="8634"/>
                  </a:lnTo>
                  <a:lnTo>
                    <a:pt x="6314" y="8611"/>
                  </a:lnTo>
                  <a:lnTo>
                    <a:pt x="6360" y="8577"/>
                  </a:lnTo>
                  <a:lnTo>
                    <a:pt x="6405" y="8532"/>
                  </a:lnTo>
                  <a:lnTo>
                    <a:pt x="8396" y="9692"/>
                  </a:lnTo>
                  <a:lnTo>
                    <a:pt x="8385" y="9737"/>
                  </a:lnTo>
                  <a:lnTo>
                    <a:pt x="8396" y="9772"/>
                  </a:lnTo>
                  <a:lnTo>
                    <a:pt x="8396" y="9806"/>
                  </a:lnTo>
                  <a:lnTo>
                    <a:pt x="8441" y="9863"/>
                  </a:lnTo>
                  <a:lnTo>
                    <a:pt x="8498" y="9908"/>
                  </a:lnTo>
                  <a:lnTo>
                    <a:pt x="8532" y="9919"/>
                  </a:lnTo>
                  <a:lnTo>
                    <a:pt x="8601" y="9919"/>
                  </a:lnTo>
                  <a:lnTo>
                    <a:pt x="8635" y="9908"/>
                  </a:lnTo>
                  <a:lnTo>
                    <a:pt x="8692" y="9863"/>
                  </a:lnTo>
                  <a:lnTo>
                    <a:pt x="8737" y="9806"/>
                  </a:lnTo>
                  <a:lnTo>
                    <a:pt x="8749" y="9772"/>
                  </a:lnTo>
                  <a:lnTo>
                    <a:pt x="8749" y="9737"/>
                  </a:lnTo>
                  <a:lnTo>
                    <a:pt x="8737" y="9681"/>
                  </a:lnTo>
                  <a:lnTo>
                    <a:pt x="10796" y="8498"/>
                  </a:lnTo>
                  <a:lnTo>
                    <a:pt x="10830" y="8520"/>
                  </a:lnTo>
                  <a:lnTo>
                    <a:pt x="10864" y="8543"/>
                  </a:lnTo>
                  <a:lnTo>
                    <a:pt x="10898" y="8554"/>
                  </a:lnTo>
                  <a:lnTo>
                    <a:pt x="10933" y="8566"/>
                  </a:lnTo>
                  <a:lnTo>
                    <a:pt x="10978" y="8566"/>
                  </a:lnTo>
                  <a:lnTo>
                    <a:pt x="11001" y="8554"/>
                  </a:lnTo>
                  <a:lnTo>
                    <a:pt x="11058" y="8509"/>
                  </a:lnTo>
                  <a:lnTo>
                    <a:pt x="11092" y="8463"/>
                  </a:lnTo>
                  <a:lnTo>
                    <a:pt x="11103" y="8429"/>
                  </a:lnTo>
                  <a:lnTo>
                    <a:pt x="11115" y="8395"/>
                  </a:lnTo>
                  <a:lnTo>
                    <a:pt x="11103" y="8327"/>
                  </a:lnTo>
                  <a:lnTo>
                    <a:pt x="11069" y="8281"/>
                  </a:lnTo>
                  <a:lnTo>
                    <a:pt x="11012" y="8236"/>
                  </a:lnTo>
                  <a:lnTo>
                    <a:pt x="10955" y="8225"/>
                  </a:lnTo>
                  <a:lnTo>
                    <a:pt x="10955" y="5813"/>
                  </a:lnTo>
                  <a:lnTo>
                    <a:pt x="11024" y="5790"/>
                  </a:lnTo>
                  <a:lnTo>
                    <a:pt x="11069" y="5756"/>
                  </a:lnTo>
                  <a:lnTo>
                    <a:pt x="11103" y="5699"/>
                  </a:lnTo>
                  <a:lnTo>
                    <a:pt x="11115" y="5631"/>
                  </a:lnTo>
                  <a:lnTo>
                    <a:pt x="11115" y="5597"/>
                  </a:lnTo>
                  <a:lnTo>
                    <a:pt x="11103" y="5563"/>
                  </a:lnTo>
                  <a:lnTo>
                    <a:pt x="11058" y="5517"/>
                  </a:lnTo>
                  <a:lnTo>
                    <a:pt x="11001" y="5472"/>
                  </a:lnTo>
                  <a:lnTo>
                    <a:pt x="10978" y="5460"/>
                  </a:lnTo>
                  <a:lnTo>
                    <a:pt x="10933" y="5460"/>
                  </a:lnTo>
                  <a:lnTo>
                    <a:pt x="10898" y="5472"/>
                  </a:lnTo>
                  <a:lnTo>
                    <a:pt x="10853" y="5483"/>
                  </a:lnTo>
                  <a:lnTo>
                    <a:pt x="10819" y="5506"/>
                  </a:lnTo>
                  <a:lnTo>
                    <a:pt x="10785" y="5540"/>
                  </a:lnTo>
                  <a:lnTo>
                    <a:pt x="8726" y="4357"/>
                  </a:lnTo>
                  <a:lnTo>
                    <a:pt x="8737" y="4289"/>
                  </a:lnTo>
                  <a:lnTo>
                    <a:pt x="8737" y="4255"/>
                  </a:lnTo>
                  <a:lnTo>
                    <a:pt x="8726" y="4220"/>
                  </a:lnTo>
                  <a:lnTo>
                    <a:pt x="8692" y="4164"/>
                  </a:lnTo>
                  <a:lnTo>
                    <a:pt x="8635" y="4129"/>
                  </a:lnTo>
                  <a:lnTo>
                    <a:pt x="8601" y="4118"/>
                  </a:lnTo>
                  <a:lnTo>
                    <a:pt x="8532" y="4118"/>
                  </a:lnTo>
                  <a:lnTo>
                    <a:pt x="8498" y="4129"/>
                  </a:lnTo>
                  <a:lnTo>
                    <a:pt x="8441" y="4164"/>
                  </a:lnTo>
                  <a:lnTo>
                    <a:pt x="8407" y="4220"/>
                  </a:lnTo>
                  <a:lnTo>
                    <a:pt x="8396" y="4255"/>
                  </a:lnTo>
                  <a:lnTo>
                    <a:pt x="8396" y="4289"/>
                  </a:lnTo>
                  <a:lnTo>
                    <a:pt x="8407" y="4346"/>
                  </a:lnTo>
                  <a:lnTo>
                    <a:pt x="6371" y="5529"/>
                  </a:lnTo>
                  <a:lnTo>
                    <a:pt x="6337" y="5483"/>
                  </a:lnTo>
                  <a:lnTo>
                    <a:pt x="6291" y="5460"/>
                  </a:lnTo>
                  <a:lnTo>
                    <a:pt x="6246" y="5438"/>
                  </a:lnTo>
                  <a:lnTo>
                    <a:pt x="6200" y="5426"/>
                  </a:lnTo>
                  <a:lnTo>
                    <a:pt x="6144" y="5438"/>
                  </a:lnTo>
                  <a:lnTo>
                    <a:pt x="6098" y="5460"/>
                  </a:lnTo>
                  <a:lnTo>
                    <a:pt x="6053" y="5494"/>
                  </a:lnTo>
                  <a:lnTo>
                    <a:pt x="6030" y="5529"/>
                  </a:lnTo>
                  <a:lnTo>
                    <a:pt x="3994" y="4357"/>
                  </a:lnTo>
                  <a:lnTo>
                    <a:pt x="4005" y="4323"/>
                  </a:lnTo>
                  <a:lnTo>
                    <a:pt x="4005" y="4289"/>
                  </a:lnTo>
                  <a:lnTo>
                    <a:pt x="3994" y="4220"/>
                  </a:lnTo>
                  <a:lnTo>
                    <a:pt x="3959" y="4164"/>
                  </a:lnTo>
                  <a:lnTo>
                    <a:pt x="3903" y="4129"/>
                  </a:lnTo>
                  <a:lnTo>
                    <a:pt x="3846" y="4107"/>
                  </a:lnTo>
                  <a:lnTo>
                    <a:pt x="3846" y="1718"/>
                  </a:lnTo>
                  <a:lnTo>
                    <a:pt x="3914" y="1695"/>
                  </a:lnTo>
                  <a:lnTo>
                    <a:pt x="3971" y="1661"/>
                  </a:lnTo>
                  <a:lnTo>
                    <a:pt x="4005" y="1604"/>
                  </a:lnTo>
                  <a:lnTo>
                    <a:pt x="4016" y="1570"/>
                  </a:lnTo>
                  <a:lnTo>
                    <a:pt x="4016" y="1524"/>
                  </a:lnTo>
                  <a:lnTo>
                    <a:pt x="4016" y="1490"/>
                  </a:lnTo>
                  <a:lnTo>
                    <a:pt x="4005" y="1456"/>
                  </a:lnTo>
                  <a:lnTo>
                    <a:pt x="3982" y="1422"/>
                  </a:lnTo>
                  <a:lnTo>
                    <a:pt x="3959" y="1399"/>
                  </a:lnTo>
                  <a:lnTo>
                    <a:pt x="3937" y="1377"/>
                  </a:lnTo>
                  <a:lnTo>
                    <a:pt x="3903" y="1354"/>
                  </a:lnTo>
                  <a:lnTo>
                    <a:pt x="3868" y="1342"/>
                  </a:lnTo>
                  <a:lnTo>
                    <a:pt x="3777" y="1342"/>
                  </a:lnTo>
                  <a:lnTo>
                    <a:pt x="3732" y="1365"/>
                  </a:lnTo>
                  <a:lnTo>
                    <a:pt x="3698" y="1388"/>
                  </a:lnTo>
                  <a:lnTo>
                    <a:pt x="3664" y="1433"/>
                  </a:lnTo>
                  <a:lnTo>
                    <a:pt x="1628" y="250"/>
                  </a:lnTo>
                  <a:lnTo>
                    <a:pt x="1639" y="216"/>
                  </a:lnTo>
                  <a:lnTo>
                    <a:pt x="1639" y="182"/>
                  </a:lnTo>
                  <a:lnTo>
                    <a:pt x="1639" y="148"/>
                  </a:lnTo>
                  <a:lnTo>
                    <a:pt x="1628" y="114"/>
                  </a:lnTo>
                  <a:lnTo>
                    <a:pt x="1605" y="80"/>
                  </a:lnTo>
                  <a:lnTo>
                    <a:pt x="1582" y="57"/>
                  </a:lnTo>
                  <a:lnTo>
                    <a:pt x="1559" y="34"/>
                  </a:lnTo>
                  <a:lnTo>
                    <a:pt x="1525" y="11"/>
                  </a:lnTo>
                  <a:lnTo>
                    <a:pt x="1491"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0"/>
            <p:cNvSpPr/>
            <p:nvPr/>
          </p:nvSpPr>
          <p:spPr>
            <a:xfrm>
              <a:off x="0" y="1004899"/>
              <a:ext cx="1414547" cy="1909822"/>
            </a:xfrm>
            <a:custGeom>
              <a:avLst/>
              <a:gdLst/>
              <a:ahLst/>
              <a:cxnLst/>
              <a:rect l="l" t="t" r="r" b="b"/>
              <a:pathLst>
                <a:path w="13515" h="18247" extrusionOk="0">
                  <a:moveTo>
                    <a:pt x="11092" y="353"/>
                  </a:moveTo>
                  <a:lnTo>
                    <a:pt x="13139" y="1536"/>
                  </a:lnTo>
                  <a:lnTo>
                    <a:pt x="13128" y="1593"/>
                  </a:lnTo>
                  <a:lnTo>
                    <a:pt x="13139" y="1661"/>
                  </a:lnTo>
                  <a:lnTo>
                    <a:pt x="13174" y="1707"/>
                  </a:lnTo>
                  <a:lnTo>
                    <a:pt x="13219" y="1752"/>
                  </a:lnTo>
                  <a:lnTo>
                    <a:pt x="13287" y="1763"/>
                  </a:lnTo>
                  <a:lnTo>
                    <a:pt x="13287" y="4141"/>
                  </a:lnTo>
                  <a:lnTo>
                    <a:pt x="13242" y="4152"/>
                  </a:lnTo>
                  <a:lnTo>
                    <a:pt x="13208" y="4164"/>
                  </a:lnTo>
                  <a:lnTo>
                    <a:pt x="13151" y="4209"/>
                  </a:lnTo>
                  <a:lnTo>
                    <a:pt x="13117" y="4277"/>
                  </a:lnTo>
                  <a:lnTo>
                    <a:pt x="13105" y="4311"/>
                  </a:lnTo>
                  <a:lnTo>
                    <a:pt x="13105" y="4346"/>
                  </a:lnTo>
                  <a:lnTo>
                    <a:pt x="13105" y="4391"/>
                  </a:lnTo>
                  <a:lnTo>
                    <a:pt x="13117" y="4425"/>
                  </a:lnTo>
                  <a:lnTo>
                    <a:pt x="11092" y="5586"/>
                  </a:lnTo>
                  <a:lnTo>
                    <a:pt x="11069" y="5551"/>
                  </a:lnTo>
                  <a:lnTo>
                    <a:pt x="11035" y="5529"/>
                  </a:lnTo>
                  <a:lnTo>
                    <a:pt x="10989" y="5517"/>
                  </a:lnTo>
                  <a:lnTo>
                    <a:pt x="10933" y="5506"/>
                  </a:lnTo>
                  <a:lnTo>
                    <a:pt x="10887" y="5517"/>
                  </a:lnTo>
                  <a:lnTo>
                    <a:pt x="10842" y="5529"/>
                  </a:lnTo>
                  <a:lnTo>
                    <a:pt x="10807" y="5563"/>
                  </a:lnTo>
                  <a:lnTo>
                    <a:pt x="10773" y="5597"/>
                  </a:lnTo>
                  <a:lnTo>
                    <a:pt x="8760" y="4437"/>
                  </a:lnTo>
                  <a:lnTo>
                    <a:pt x="8771" y="4391"/>
                  </a:lnTo>
                  <a:lnTo>
                    <a:pt x="8783" y="4346"/>
                  </a:lnTo>
                  <a:lnTo>
                    <a:pt x="8783" y="4311"/>
                  </a:lnTo>
                  <a:lnTo>
                    <a:pt x="8771" y="4266"/>
                  </a:lnTo>
                  <a:lnTo>
                    <a:pt x="8749" y="4232"/>
                  </a:lnTo>
                  <a:lnTo>
                    <a:pt x="8726" y="4209"/>
                  </a:lnTo>
                  <a:lnTo>
                    <a:pt x="8692" y="4175"/>
                  </a:lnTo>
                  <a:lnTo>
                    <a:pt x="8658" y="4164"/>
                  </a:lnTo>
                  <a:lnTo>
                    <a:pt x="8623" y="4141"/>
                  </a:lnTo>
                  <a:lnTo>
                    <a:pt x="8589" y="4141"/>
                  </a:lnTo>
                  <a:lnTo>
                    <a:pt x="8589" y="1798"/>
                  </a:lnTo>
                  <a:lnTo>
                    <a:pt x="8623" y="1798"/>
                  </a:lnTo>
                  <a:lnTo>
                    <a:pt x="8658" y="1775"/>
                  </a:lnTo>
                  <a:lnTo>
                    <a:pt x="8692" y="1763"/>
                  </a:lnTo>
                  <a:lnTo>
                    <a:pt x="8726" y="1729"/>
                  </a:lnTo>
                  <a:lnTo>
                    <a:pt x="8749" y="1707"/>
                  </a:lnTo>
                  <a:lnTo>
                    <a:pt x="8760" y="1672"/>
                  </a:lnTo>
                  <a:lnTo>
                    <a:pt x="8771" y="1627"/>
                  </a:lnTo>
                  <a:lnTo>
                    <a:pt x="8783" y="1593"/>
                  </a:lnTo>
                  <a:lnTo>
                    <a:pt x="8771" y="1547"/>
                  </a:lnTo>
                  <a:lnTo>
                    <a:pt x="8760" y="1513"/>
                  </a:lnTo>
                  <a:lnTo>
                    <a:pt x="10773" y="353"/>
                  </a:lnTo>
                  <a:lnTo>
                    <a:pt x="10807" y="387"/>
                  </a:lnTo>
                  <a:lnTo>
                    <a:pt x="10842" y="410"/>
                  </a:lnTo>
                  <a:lnTo>
                    <a:pt x="10887" y="432"/>
                  </a:lnTo>
                  <a:lnTo>
                    <a:pt x="10933" y="444"/>
                  </a:lnTo>
                  <a:lnTo>
                    <a:pt x="10989" y="432"/>
                  </a:lnTo>
                  <a:lnTo>
                    <a:pt x="11024" y="421"/>
                  </a:lnTo>
                  <a:lnTo>
                    <a:pt x="11069" y="387"/>
                  </a:lnTo>
                  <a:lnTo>
                    <a:pt x="11092" y="353"/>
                  </a:lnTo>
                  <a:close/>
                  <a:moveTo>
                    <a:pt x="8737" y="4471"/>
                  </a:moveTo>
                  <a:lnTo>
                    <a:pt x="10762" y="5631"/>
                  </a:lnTo>
                  <a:lnTo>
                    <a:pt x="10751" y="5699"/>
                  </a:lnTo>
                  <a:lnTo>
                    <a:pt x="10762" y="5768"/>
                  </a:lnTo>
                  <a:lnTo>
                    <a:pt x="10796" y="5824"/>
                  </a:lnTo>
                  <a:lnTo>
                    <a:pt x="10842" y="5870"/>
                  </a:lnTo>
                  <a:lnTo>
                    <a:pt x="10910" y="5893"/>
                  </a:lnTo>
                  <a:lnTo>
                    <a:pt x="10910" y="8225"/>
                  </a:lnTo>
                  <a:lnTo>
                    <a:pt x="10864" y="8236"/>
                  </a:lnTo>
                  <a:lnTo>
                    <a:pt x="10830" y="8247"/>
                  </a:lnTo>
                  <a:lnTo>
                    <a:pt x="10796" y="8270"/>
                  </a:lnTo>
                  <a:lnTo>
                    <a:pt x="10762" y="8304"/>
                  </a:lnTo>
                  <a:lnTo>
                    <a:pt x="10739" y="8338"/>
                  </a:lnTo>
                  <a:lnTo>
                    <a:pt x="10728" y="8372"/>
                  </a:lnTo>
                  <a:lnTo>
                    <a:pt x="10716" y="8418"/>
                  </a:lnTo>
                  <a:lnTo>
                    <a:pt x="10705" y="8452"/>
                  </a:lnTo>
                  <a:lnTo>
                    <a:pt x="10716" y="8498"/>
                  </a:lnTo>
                  <a:lnTo>
                    <a:pt x="10728" y="8543"/>
                  </a:lnTo>
                  <a:lnTo>
                    <a:pt x="8749" y="9681"/>
                  </a:lnTo>
                  <a:lnTo>
                    <a:pt x="8714" y="9647"/>
                  </a:lnTo>
                  <a:lnTo>
                    <a:pt x="8669" y="9612"/>
                  </a:lnTo>
                  <a:lnTo>
                    <a:pt x="8623" y="9601"/>
                  </a:lnTo>
                  <a:lnTo>
                    <a:pt x="8567" y="9590"/>
                  </a:lnTo>
                  <a:lnTo>
                    <a:pt x="8510" y="9601"/>
                  </a:lnTo>
                  <a:lnTo>
                    <a:pt x="8464" y="9612"/>
                  </a:lnTo>
                  <a:lnTo>
                    <a:pt x="8419" y="9647"/>
                  </a:lnTo>
                  <a:lnTo>
                    <a:pt x="8385" y="9692"/>
                  </a:lnTo>
                  <a:lnTo>
                    <a:pt x="6417" y="8554"/>
                  </a:lnTo>
                  <a:lnTo>
                    <a:pt x="6439" y="8509"/>
                  </a:lnTo>
                  <a:lnTo>
                    <a:pt x="6439" y="8452"/>
                  </a:lnTo>
                  <a:lnTo>
                    <a:pt x="6439" y="8407"/>
                  </a:lnTo>
                  <a:lnTo>
                    <a:pt x="6428" y="8361"/>
                  </a:lnTo>
                  <a:lnTo>
                    <a:pt x="6405" y="8327"/>
                  </a:lnTo>
                  <a:lnTo>
                    <a:pt x="6371" y="8293"/>
                  </a:lnTo>
                  <a:lnTo>
                    <a:pt x="6337" y="8259"/>
                  </a:lnTo>
                  <a:lnTo>
                    <a:pt x="6303" y="8236"/>
                  </a:lnTo>
                  <a:lnTo>
                    <a:pt x="6257" y="8225"/>
                  </a:lnTo>
                  <a:lnTo>
                    <a:pt x="6212" y="8213"/>
                  </a:lnTo>
                  <a:lnTo>
                    <a:pt x="6212" y="5870"/>
                  </a:lnTo>
                  <a:lnTo>
                    <a:pt x="6280" y="5847"/>
                  </a:lnTo>
                  <a:lnTo>
                    <a:pt x="6326" y="5813"/>
                  </a:lnTo>
                  <a:lnTo>
                    <a:pt x="6360" y="5756"/>
                  </a:lnTo>
                  <a:lnTo>
                    <a:pt x="6371" y="5699"/>
                  </a:lnTo>
                  <a:lnTo>
                    <a:pt x="6360" y="5642"/>
                  </a:lnTo>
                  <a:lnTo>
                    <a:pt x="8396" y="4471"/>
                  </a:lnTo>
                  <a:lnTo>
                    <a:pt x="8430" y="4505"/>
                  </a:lnTo>
                  <a:lnTo>
                    <a:pt x="8464" y="4539"/>
                  </a:lnTo>
                  <a:lnTo>
                    <a:pt x="8510" y="4550"/>
                  </a:lnTo>
                  <a:lnTo>
                    <a:pt x="8567" y="4562"/>
                  </a:lnTo>
                  <a:lnTo>
                    <a:pt x="8623" y="4550"/>
                  </a:lnTo>
                  <a:lnTo>
                    <a:pt x="8669" y="4539"/>
                  </a:lnTo>
                  <a:lnTo>
                    <a:pt x="8714" y="4505"/>
                  </a:lnTo>
                  <a:lnTo>
                    <a:pt x="8737" y="4471"/>
                  </a:lnTo>
                  <a:close/>
                  <a:moveTo>
                    <a:pt x="3994" y="4459"/>
                  </a:moveTo>
                  <a:lnTo>
                    <a:pt x="6030" y="5642"/>
                  </a:lnTo>
                  <a:lnTo>
                    <a:pt x="6030" y="5699"/>
                  </a:lnTo>
                  <a:lnTo>
                    <a:pt x="6041" y="5756"/>
                  </a:lnTo>
                  <a:lnTo>
                    <a:pt x="6064" y="5813"/>
                  </a:lnTo>
                  <a:lnTo>
                    <a:pt x="6109" y="5847"/>
                  </a:lnTo>
                  <a:lnTo>
                    <a:pt x="6166" y="5870"/>
                  </a:lnTo>
                  <a:lnTo>
                    <a:pt x="6166" y="8213"/>
                  </a:lnTo>
                  <a:lnTo>
                    <a:pt x="6132" y="8225"/>
                  </a:lnTo>
                  <a:lnTo>
                    <a:pt x="6087" y="8247"/>
                  </a:lnTo>
                  <a:lnTo>
                    <a:pt x="6053" y="8270"/>
                  </a:lnTo>
                  <a:lnTo>
                    <a:pt x="6018" y="8293"/>
                  </a:lnTo>
                  <a:lnTo>
                    <a:pt x="5996" y="8327"/>
                  </a:lnTo>
                  <a:lnTo>
                    <a:pt x="5973" y="8372"/>
                  </a:lnTo>
                  <a:lnTo>
                    <a:pt x="5962" y="8407"/>
                  </a:lnTo>
                  <a:lnTo>
                    <a:pt x="5962" y="8452"/>
                  </a:lnTo>
                  <a:lnTo>
                    <a:pt x="5962" y="8509"/>
                  </a:lnTo>
                  <a:lnTo>
                    <a:pt x="5973" y="8543"/>
                  </a:lnTo>
                  <a:lnTo>
                    <a:pt x="3982" y="9703"/>
                  </a:lnTo>
                  <a:lnTo>
                    <a:pt x="3948" y="9669"/>
                  </a:lnTo>
                  <a:lnTo>
                    <a:pt x="3914" y="9647"/>
                  </a:lnTo>
                  <a:lnTo>
                    <a:pt x="3868" y="9624"/>
                  </a:lnTo>
                  <a:lnTo>
                    <a:pt x="3777" y="9624"/>
                  </a:lnTo>
                  <a:lnTo>
                    <a:pt x="3743" y="9647"/>
                  </a:lnTo>
                  <a:lnTo>
                    <a:pt x="3698" y="9669"/>
                  </a:lnTo>
                  <a:lnTo>
                    <a:pt x="3675" y="9703"/>
                  </a:lnTo>
                  <a:lnTo>
                    <a:pt x="1616" y="8520"/>
                  </a:lnTo>
                  <a:lnTo>
                    <a:pt x="1628" y="8452"/>
                  </a:lnTo>
                  <a:lnTo>
                    <a:pt x="1616" y="8395"/>
                  </a:lnTo>
                  <a:lnTo>
                    <a:pt x="1582" y="8338"/>
                  </a:lnTo>
                  <a:lnTo>
                    <a:pt x="1537" y="8304"/>
                  </a:lnTo>
                  <a:lnTo>
                    <a:pt x="1480" y="8281"/>
                  </a:lnTo>
                  <a:lnTo>
                    <a:pt x="1480" y="5938"/>
                  </a:lnTo>
                  <a:lnTo>
                    <a:pt x="1525" y="5927"/>
                  </a:lnTo>
                  <a:lnTo>
                    <a:pt x="1559" y="5915"/>
                  </a:lnTo>
                  <a:lnTo>
                    <a:pt x="1605" y="5893"/>
                  </a:lnTo>
                  <a:lnTo>
                    <a:pt x="1628" y="5859"/>
                  </a:lnTo>
                  <a:lnTo>
                    <a:pt x="1662" y="5824"/>
                  </a:lnTo>
                  <a:lnTo>
                    <a:pt x="1684" y="5790"/>
                  </a:lnTo>
                  <a:lnTo>
                    <a:pt x="1696" y="5745"/>
                  </a:lnTo>
                  <a:lnTo>
                    <a:pt x="1696" y="5699"/>
                  </a:lnTo>
                  <a:lnTo>
                    <a:pt x="1696" y="5654"/>
                  </a:lnTo>
                  <a:lnTo>
                    <a:pt x="1684" y="5608"/>
                  </a:lnTo>
                  <a:lnTo>
                    <a:pt x="3664" y="4459"/>
                  </a:lnTo>
                  <a:lnTo>
                    <a:pt x="3698" y="4493"/>
                  </a:lnTo>
                  <a:lnTo>
                    <a:pt x="3732" y="4528"/>
                  </a:lnTo>
                  <a:lnTo>
                    <a:pt x="3777" y="4539"/>
                  </a:lnTo>
                  <a:lnTo>
                    <a:pt x="3823" y="4550"/>
                  </a:lnTo>
                  <a:lnTo>
                    <a:pt x="3880" y="4539"/>
                  </a:lnTo>
                  <a:lnTo>
                    <a:pt x="3925" y="4528"/>
                  </a:lnTo>
                  <a:lnTo>
                    <a:pt x="3959" y="4493"/>
                  </a:lnTo>
                  <a:lnTo>
                    <a:pt x="3994" y="4459"/>
                  </a:lnTo>
                  <a:close/>
                  <a:moveTo>
                    <a:pt x="6394" y="8589"/>
                  </a:moveTo>
                  <a:lnTo>
                    <a:pt x="8373" y="9726"/>
                  </a:lnTo>
                  <a:lnTo>
                    <a:pt x="8362" y="9760"/>
                  </a:lnTo>
                  <a:lnTo>
                    <a:pt x="8350" y="9806"/>
                  </a:lnTo>
                  <a:lnTo>
                    <a:pt x="8362" y="9840"/>
                  </a:lnTo>
                  <a:lnTo>
                    <a:pt x="8373" y="9874"/>
                  </a:lnTo>
                  <a:lnTo>
                    <a:pt x="8385" y="9908"/>
                  </a:lnTo>
                  <a:lnTo>
                    <a:pt x="8407" y="9942"/>
                  </a:lnTo>
                  <a:lnTo>
                    <a:pt x="8464" y="9988"/>
                  </a:lnTo>
                  <a:lnTo>
                    <a:pt x="8498" y="9999"/>
                  </a:lnTo>
                  <a:lnTo>
                    <a:pt x="8544" y="10011"/>
                  </a:lnTo>
                  <a:lnTo>
                    <a:pt x="8544" y="12342"/>
                  </a:lnTo>
                  <a:lnTo>
                    <a:pt x="8498" y="12354"/>
                  </a:lnTo>
                  <a:lnTo>
                    <a:pt x="8464" y="12365"/>
                  </a:lnTo>
                  <a:lnTo>
                    <a:pt x="8430" y="12388"/>
                  </a:lnTo>
                  <a:lnTo>
                    <a:pt x="8407" y="12411"/>
                  </a:lnTo>
                  <a:lnTo>
                    <a:pt x="8385" y="12445"/>
                  </a:lnTo>
                  <a:lnTo>
                    <a:pt x="8362" y="12479"/>
                  </a:lnTo>
                  <a:lnTo>
                    <a:pt x="8350" y="12524"/>
                  </a:lnTo>
                  <a:lnTo>
                    <a:pt x="8350" y="12559"/>
                  </a:lnTo>
                  <a:lnTo>
                    <a:pt x="8350" y="12604"/>
                  </a:lnTo>
                  <a:lnTo>
                    <a:pt x="8362" y="12638"/>
                  </a:lnTo>
                  <a:lnTo>
                    <a:pt x="6371" y="13799"/>
                  </a:lnTo>
                  <a:lnTo>
                    <a:pt x="6337" y="13764"/>
                  </a:lnTo>
                  <a:lnTo>
                    <a:pt x="6291" y="13730"/>
                  </a:lnTo>
                  <a:lnTo>
                    <a:pt x="6246" y="13719"/>
                  </a:lnTo>
                  <a:lnTo>
                    <a:pt x="6200" y="13708"/>
                  </a:lnTo>
                  <a:lnTo>
                    <a:pt x="6144" y="13719"/>
                  </a:lnTo>
                  <a:lnTo>
                    <a:pt x="6098" y="13730"/>
                  </a:lnTo>
                  <a:lnTo>
                    <a:pt x="6064" y="13764"/>
                  </a:lnTo>
                  <a:lnTo>
                    <a:pt x="6030" y="13799"/>
                  </a:lnTo>
                  <a:lnTo>
                    <a:pt x="3982" y="12615"/>
                  </a:lnTo>
                  <a:lnTo>
                    <a:pt x="3994" y="12559"/>
                  </a:lnTo>
                  <a:lnTo>
                    <a:pt x="3982" y="12502"/>
                  </a:lnTo>
                  <a:lnTo>
                    <a:pt x="3948" y="12445"/>
                  </a:lnTo>
                  <a:lnTo>
                    <a:pt x="3903" y="12411"/>
                  </a:lnTo>
                  <a:lnTo>
                    <a:pt x="3846" y="12399"/>
                  </a:lnTo>
                  <a:lnTo>
                    <a:pt x="3846" y="9988"/>
                  </a:lnTo>
                  <a:lnTo>
                    <a:pt x="3914" y="9965"/>
                  </a:lnTo>
                  <a:lnTo>
                    <a:pt x="3959" y="9931"/>
                  </a:lnTo>
                  <a:lnTo>
                    <a:pt x="3994" y="9874"/>
                  </a:lnTo>
                  <a:lnTo>
                    <a:pt x="4016" y="9806"/>
                  </a:lnTo>
                  <a:lnTo>
                    <a:pt x="4005" y="9738"/>
                  </a:lnTo>
                  <a:lnTo>
                    <a:pt x="5996" y="8589"/>
                  </a:lnTo>
                  <a:lnTo>
                    <a:pt x="6030" y="8634"/>
                  </a:lnTo>
                  <a:lnTo>
                    <a:pt x="6087" y="8668"/>
                  </a:lnTo>
                  <a:lnTo>
                    <a:pt x="6132" y="8691"/>
                  </a:lnTo>
                  <a:lnTo>
                    <a:pt x="6200" y="8702"/>
                  </a:lnTo>
                  <a:lnTo>
                    <a:pt x="6257" y="8691"/>
                  </a:lnTo>
                  <a:lnTo>
                    <a:pt x="6314" y="8668"/>
                  </a:lnTo>
                  <a:lnTo>
                    <a:pt x="6360" y="8634"/>
                  </a:lnTo>
                  <a:lnTo>
                    <a:pt x="6394" y="8589"/>
                  </a:lnTo>
                  <a:close/>
                  <a:moveTo>
                    <a:pt x="8749" y="12684"/>
                  </a:moveTo>
                  <a:lnTo>
                    <a:pt x="10751" y="13844"/>
                  </a:lnTo>
                  <a:lnTo>
                    <a:pt x="10739" y="13912"/>
                  </a:lnTo>
                  <a:lnTo>
                    <a:pt x="10739" y="13946"/>
                  </a:lnTo>
                  <a:lnTo>
                    <a:pt x="10751" y="13981"/>
                  </a:lnTo>
                  <a:lnTo>
                    <a:pt x="10785" y="14037"/>
                  </a:lnTo>
                  <a:lnTo>
                    <a:pt x="10842" y="14083"/>
                  </a:lnTo>
                  <a:lnTo>
                    <a:pt x="10910" y="14106"/>
                  </a:lnTo>
                  <a:lnTo>
                    <a:pt x="10910" y="16460"/>
                  </a:lnTo>
                  <a:lnTo>
                    <a:pt x="10842" y="16483"/>
                  </a:lnTo>
                  <a:lnTo>
                    <a:pt x="10785" y="16529"/>
                  </a:lnTo>
                  <a:lnTo>
                    <a:pt x="10751" y="16597"/>
                  </a:lnTo>
                  <a:lnTo>
                    <a:pt x="10739" y="16631"/>
                  </a:lnTo>
                  <a:lnTo>
                    <a:pt x="10739" y="16665"/>
                  </a:lnTo>
                  <a:lnTo>
                    <a:pt x="10739" y="16699"/>
                  </a:lnTo>
                  <a:lnTo>
                    <a:pt x="10751" y="16745"/>
                  </a:lnTo>
                  <a:lnTo>
                    <a:pt x="8760" y="17894"/>
                  </a:lnTo>
                  <a:lnTo>
                    <a:pt x="8726" y="17848"/>
                  </a:lnTo>
                  <a:lnTo>
                    <a:pt x="8680" y="17814"/>
                  </a:lnTo>
                  <a:lnTo>
                    <a:pt x="8623" y="17791"/>
                  </a:lnTo>
                  <a:lnTo>
                    <a:pt x="8567" y="17780"/>
                  </a:lnTo>
                  <a:lnTo>
                    <a:pt x="8510" y="17791"/>
                  </a:lnTo>
                  <a:lnTo>
                    <a:pt x="8453" y="17814"/>
                  </a:lnTo>
                  <a:lnTo>
                    <a:pt x="8407" y="17848"/>
                  </a:lnTo>
                  <a:lnTo>
                    <a:pt x="8373" y="17894"/>
                  </a:lnTo>
                  <a:lnTo>
                    <a:pt x="6360" y="16733"/>
                  </a:lnTo>
                  <a:lnTo>
                    <a:pt x="6371" y="16665"/>
                  </a:lnTo>
                  <a:lnTo>
                    <a:pt x="6360" y="16597"/>
                  </a:lnTo>
                  <a:lnTo>
                    <a:pt x="6326" y="16551"/>
                  </a:lnTo>
                  <a:lnTo>
                    <a:pt x="6280" y="16506"/>
                  </a:lnTo>
                  <a:lnTo>
                    <a:pt x="6212" y="16494"/>
                  </a:lnTo>
                  <a:lnTo>
                    <a:pt x="6212" y="14106"/>
                  </a:lnTo>
                  <a:lnTo>
                    <a:pt x="6257" y="14106"/>
                  </a:lnTo>
                  <a:lnTo>
                    <a:pt x="6291" y="14083"/>
                  </a:lnTo>
                  <a:lnTo>
                    <a:pt x="6348" y="14049"/>
                  </a:lnTo>
                  <a:lnTo>
                    <a:pt x="6382" y="13981"/>
                  </a:lnTo>
                  <a:lnTo>
                    <a:pt x="6394" y="13946"/>
                  </a:lnTo>
                  <a:lnTo>
                    <a:pt x="6405" y="13912"/>
                  </a:lnTo>
                  <a:lnTo>
                    <a:pt x="6394" y="13867"/>
                  </a:lnTo>
                  <a:lnTo>
                    <a:pt x="6382" y="13833"/>
                  </a:lnTo>
                  <a:lnTo>
                    <a:pt x="8385" y="12684"/>
                  </a:lnTo>
                  <a:lnTo>
                    <a:pt x="8419" y="12718"/>
                  </a:lnTo>
                  <a:lnTo>
                    <a:pt x="8464" y="12752"/>
                  </a:lnTo>
                  <a:lnTo>
                    <a:pt x="8510" y="12775"/>
                  </a:lnTo>
                  <a:lnTo>
                    <a:pt x="8623" y="12775"/>
                  </a:lnTo>
                  <a:lnTo>
                    <a:pt x="8669" y="12752"/>
                  </a:lnTo>
                  <a:lnTo>
                    <a:pt x="8714" y="12729"/>
                  </a:lnTo>
                  <a:lnTo>
                    <a:pt x="8749" y="12684"/>
                  </a:lnTo>
                  <a:close/>
                  <a:moveTo>
                    <a:pt x="1457" y="0"/>
                  </a:moveTo>
                  <a:lnTo>
                    <a:pt x="1411" y="12"/>
                  </a:lnTo>
                  <a:lnTo>
                    <a:pt x="1366" y="23"/>
                  </a:lnTo>
                  <a:lnTo>
                    <a:pt x="1320" y="46"/>
                  </a:lnTo>
                  <a:lnTo>
                    <a:pt x="1286" y="68"/>
                  </a:lnTo>
                  <a:lnTo>
                    <a:pt x="1252" y="114"/>
                  </a:lnTo>
                  <a:lnTo>
                    <a:pt x="1229" y="148"/>
                  </a:lnTo>
                  <a:lnTo>
                    <a:pt x="1218" y="194"/>
                  </a:lnTo>
                  <a:lnTo>
                    <a:pt x="1218" y="250"/>
                  </a:lnTo>
                  <a:lnTo>
                    <a:pt x="1218" y="296"/>
                  </a:lnTo>
                  <a:lnTo>
                    <a:pt x="1229" y="341"/>
                  </a:lnTo>
                  <a:lnTo>
                    <a:pt x="1" y="1047"/>
                  </a:lnTo>
                  <a:lnTo>
                    <a:pt x="1" y="1104"/>
                  </a:lnTo>
                  <a:lnTo>
                    <a:pt x="1252" y="376"/>
                  </a:lnTo>
                  <a:lnTo>
                    <a:pt x="1286" y="421"/>
                  </a:lnTo>
                  <a:lnTo>
                    <a:pt x="1343" y="455"/>
                  </a:lnTo>
                  <a:lnTo>
                    <a:pt x="1400" y="478"/>
                  </a:lnTo>
                  <a:lnTo>
                    <a:pt x="1457" y="489"/>
                  </a:lnTo>
                  <a:lnTo>
                    <a:pt x="1514" y="478"/>
                  </a:lnTo>
                  <a:lnTo>
                    <a:pt x="1571" y="455"/>
                  </a:lnTo>
                  <a:lnTo>
                    <a:pt x="1616" y="421"/>
                  </a:lnTo>
                  <a:lnTo>
                    <a:pt x="1662" y="387"/>
                  </a:lnTo>
                  <a:lnTo>
                    <a:pt x="3630" y="1513"/>
                  </a:lnTo>
                  <a:lnTo>
                    <a:pt x="3618" y="1559"/>
                  </a:lnTo>
                  <a:lnTo>
                    <a:pt x="3607" y="1593"/>
                  </a:lnTo>
                  <a:lnTo>
                    <a:pt x="3618" y="1627"/>
                  </a:lnTo>
                  <a:lnTo>
                    <a:pt x="3630" y="1672"/>
                  </a:lnTo>
                  <a:lnTo>
                    <a:pt x="3641" y="1707"/>
                  </a:lnTo>
                  <a:lnTo>
                    <a:pt x="3664" y="1741"/>
                  </a:lnTo>
                  <a:lnTo>
                    <a:pt x="3721" y="1786"/>
                  </a:lnTo>
                  <a:lnTo>
                    <a:pt x="3766" y="1798"/>
                  </a:lnTo>
                  <a:lnTo>
                    <a:pt x="3800" y="1809"/>
                  </a:lnTo>
                  <a:lnTo>
                    <a:pt x="3800" y="4152"/>
                  </a:lnTo>
                  <a:lnTo>
                    <a:pt x="3732" y="4175"/>
                  </a:lnTo>
                  <a:lnTo>
                    <a:pt x="3675" y="4220"/>
                  </a:lnTo>
                  <a:lnTo>
                    <a:pt x="3641" y="4277"/>
                  </a:lnTo>
                  <a:lnTo>
                    <a:pt x="3630" y="4346"/>
                  </a:lnTo>
                  <a:lnTo>
                    <a:pt x="3630" y="4391"/>
                  </a:lnTo>
                  <a:lnTo>
                    <a:pt x="3641" y="4414"/>
                  </a:lnTo>
                  <a:lnTo>
                    <a:pt x="1662" y="5563"/>
                  </a:lnTo>
                  <a:lnTo>
                    <a:pt x="1616" y="5517"/>
                  </a:lnTo>
                  <a:lnTo>
                    <a:pt x="1571" y="5483"/>
                  </a:lnTo>
                  <a:lnTo>
                    <a:pt x="1514" y="5472"/>
                  </a:lnTo>
                  <a:lnTo>
                    <a:pt x="1457" y="5460"/>
                  </a:lnTo>
                  <a:lnTo>
                    <a:pt x="1400" y="5472"/>
                  </a:lnTo>
                  <a:lnTo>
                    <a:pt x="1343" y="5495"/>
                  </a:lnTo>
                  <a:lnTo>
                    <a:pt x="1298" y="5529"/>
                  </a:lnTo>
                  <a:lnTo>
                    <a:pt x="1252" y="5574"/>
                  </a:lnTo>
                  <a:lnTo>
                    <a:pt x="1" y="4846"/>
                  </a:lnTo>
                  <a:lnTo>
                    <a:pt x="1" y="4903"/>
                  </a:lnTo>
                  <a:lnTo>
                    <a:pt x="1241" y="5608"/>
                  </a:lnTo>
                  <a:lnTo>
                    <a:pt x="1218" y="5654"/>
                  </a:lnTo>
                  <a:lnTo>
                    <a:pt x="1218" y="5699"/>
                  </a:lnTo>
                  <a:lnTo>
                    <a:pt x="1218" y="5745"/>
                  </a:lnTo>
                  <a:lnTo>
                    <a:pt x="1241" y="5779"/>
                  </a:lnTo>
                  <a:lnTo>
                    <a:pt x="1252" y="5824"/>
                  </a:lnTo>
                  <a:lnTo>
                    <a:pt x="1275" y="5859"/>
                  </a:lnTo>
                  <a:lnTo>
                    <a:pt x="1309" y="5881"/>
                  </a:lnTo>
                  <a:lnTo>
                    <a:pt x="1343" y="5904"/>
                  </a:lnTo>
                  <a:lnTo>
                    <a:pt x="1389" y="5927"/>
                  </a:lnTo>
                  <a:lnTo>
                    <a:pt x="1434" y="5938"/>
                  </a:lnTo>
                  <a:lnTo>
                    <a:pt x="1434" y="8281"/>
                  </a:lnTo>
                  <a:lnTo>
                    <a:pt x="1377" y="8304"/>
                  </a:lnTo>
                  <a:lnTo>
                    <a:pt x="1332" y="8350"/>
                  </a:lnTo>
                  <a:lnTo>
                    <a:pt x="1298" y="8395"/>
                  </a:lnTo>
                  <a:lnTo>
                    <a:pt x="1286" y="8452"/>
                  </a:lnTo>
                  <a:lnTo>
                    <a:pt x="1298" y="8509"/>
                  </a:lnTo>
                  <a:lnTo>
                    <a:pt x="1" y="9260"/>
                  </a:lnTo>
                  <a:lnTo>
                    <a:pt x="1" y="9317"/>
                  </a:lnTo>
                  <a:lnTo>
                    <a:pt x="1320" y="8554"/>
                  </a:lnTo>
                  <a:lnTo>
                    <a:pt x="1343" y="8589"/>
                  </a:lnTo>
                  <a:lnTo>
                    <a:pt x="1377" y="8611"/>
                  </a:lnTo>
                  <a:lnTo>
                    <a:pt x="1411" y="8623"/>
                  </a:lnTo>
                  <a:lnTo>
                    <a:pt x="1502" y="8623"/>
                  </a:lnTo>
                  <a:lnTo>
                    <a:pt x="1537" y="8611"/>
                  </a:lnTo>
                  <a:lnTo>
                    <a:pt x="1571" y="8589"/>
                  </a:lnTo>
                  <a:lnTo>
                    <a:pt x="1593" y="8554"/>
                  </a:lnTo>
                  <a:lnTo>
                    <a:pt x="3652" y="9749"/>
                  </a:lnTo>
                  <a:lnTo>
                    <a:pt x="3641" y="9806"/>
                  </a:lnTo>
                  <a:lnTo>
                    <a:pt x="3652" y="9863"/>
                  </a:lnTo>
                  <a:lnTo>
                    <a:pt x="3686" y="9920"/>
                  </a:lnTo>
                  <a:lnTo>
                    <a:pt x="3743" y="9965"/>
                  </a:lnTo>
                  <a:lnTo>
                    <a:pt x="3800" y="9988"/>
                  </a:lnTo>
                  <a:lnTo>
                    <a:pt x="3800" y="12399"/>
                  </a:lnTo>
                  <a:lnTo>
                    <a:pt x="3743" y="12411"/>
                  </a:lnTo>
                  <a:lnTo>
                    <a:pt x="3698" y="12456"/>
                  </a:lnTo>
                  <a:lnTo>
                    <a:pt x="3675" y="12502"/>
                  </a:lnTo>
                  <a:lnTo>
                    <a:pt x="3664" y="12559"/>
                  </a:lnTo>
                  <a:lnTo>
                    <a:pt x="3675" y="12627"/>
                  </a:lnTo>
                  <a:lnTo>
                    <a:pt x="3709" y="12672"/>
                  </a:lnTo>
                  <a:lnTo>
                    <a:pt x="3766" y="12718"/>
                  </a:lnTo>
                  <a:lnTo>
                    <a:pt x="3823" y="12729"/>
                  </a:lnTo>
                  <a:lnTo>
                    <a:pt x="3868" y="12718"/>
                  </a:lnTo>
                  <a:lnTo>
                    <a:pt x="3903" y="12706"/>
                  </a:lnTo>
                  <a:lnTo>
                    <a:pt x="3937" y="12684"/>
                  </a:lnTo>
                  <a:lnTo>
                    <a:pt x="3959" y="12661"/>
                  </a:lnTo>
                  <a:lnTo>
                    <a:pt x="6007" y="13844"/>
                  </a:lnTo>
                  <a:lnTo>
                    <a:pt x="5996" y="13912"/>
                  </a:lnTo>
                  <a:lnTo>
                    <a:pt x="5996" y="13946"/>
                  </a:lnTo>
                  <a:lnTo>
                    <a:pt x="6007" y="13981"/>
                  </a:lnTo>
                  <a:lnTo>
                    <a:pt x="6041" y="14037"/>
                  </a:lnTo>
                  <a:lnTo>
                    <a:pt x="6098" y="14083"/>
                  </a:lnTo>
                  <a:lnTo>
                    <a:pt x="6166" y="14106"/>
                  </a:lnTo>
                  <a:lnTo>
                    <a:pt x="6166" y="16494"/>
                  </a:lnTo>
                  <a:lnTo>
                    <a:pt x="6109" y="16517"/>
                  </a:lnTo>
                  <a:lnTo>
                    <a:pt x="6064" y="16551"/>
                  </a:lnTo>
                  <a:lnTo>
                    <a:pt x="6030" y="16608"/>
                  </a:lnTo>
                  <a:lnTo>
                    <a:pt x="6018" y="16665"/>
                  </a:lnTo>
                  <a:lnTo>
                    <a:pt x="6030" y="16699"/>
                  </a:lnTo>
                  <a:lnTo>
                    <a:pt x="6041" y="16733"/>
                  </a:lnTo>
                  <a:lnTo>
                    <a:pt x="6075" y="16790"/>
                  </a:lnTo>
                  <a:lnTo>
                    <a:pt x="6132" y="16824"/>
                  </a:lnTo>
                  <a:lnTo>
                    <a:pt x="6166" y="16836"/>
                  </a:lnTo>
                  <a:lnTo>
                    <a:pt x="6235" y="16836"/>
                  </a:lnTo>
                  <a:lnTo>
                    <a:pt x="6280" y="16824"/>
                  </a:lnTo>
                  <a:lnTo>
                    <a:pt x="6314" y="16802"/>
                  </a:lnTo>
                  <a:lnTo>
                    <a:pt x="6337" y="16768"/>
                  </a:lnTo>
                  <a:lnTo>
                    <a:pt x="8350" y="17939"/>
                  </a:lnTo>
                  <a:lnTo>
                    <a:pt x="8339" y="17973"/>
                  </a:lnTo>
                  <a:lnTo>
                    <a:pt x="8339" y="18007"/>
                  </a:lnTo>
                  <a:lnTo>
                    <a:pt x="8339" y="18064"/>
                  </a:lnTo>
                  <a:lnTo>
                    <a:pt x="8362" y="18098"/>
                  </a:lnTo>
                  <a:lnTo>
                    <a:pt x="8373" y="18144"/>
                  </a:lnTo>
                  <a:lnTo>
                    <a:pt x="8407" y="18178"/>
                  </a:lnTo>
                  <a:lnTo>
                    <a:pt x="8441" y="18201"/>
                  </a:lnTo>
                  <a:lnTo>
                    <a:pt x="8476" y="18224"/>
                  </a:lnTo>
                  <a:lnTo>
                    <a:pt x="8521" y="18235"/>
                  </a:lnTo>
                  <a:lnTo>
                    <a:pt x="8567" y="18246"/>
                  </a:lnTo>
                  <a:lnTo>
                    <a:pt x="8612" y="18235"/>
                  </a:lnTo>
                  <a:lnTo>
                    <a:pt x="8658" y="18224"/>
                  </a:lnTo>
                  <a:lnTo>
                    <a:pt x="8692" y="18201"/>
                  </a:lnTo>
                  <a:lnTo>
                    <a:pt x="8726" y="18178"/>
                  </a:lnTo>
                  <a:lnTo>
                    <a:pt x="8760" y="18144"/>
                  </a:lnTo>
                  <a:lnTo>
                    <a:pt x="8783" y="18098"/>
                  </a:lnTo>
                  <a:lnTo>
                    <a:pt x="8794" y="18064"/>
                  </a:lnTo>
                  <a:lnTo>
                    <a:pt x="8794" y="18007"/>
                  </a:lnTo>
                  <a:lnTo>
                    <a:pt x="8794" y="17973"/>
                  </a:lnTo>
                  <a:lnTo>
                    <a:pt x="8783" y="17928"/>
                  </a:lnTo>
                  <a:lnTo>
                    <a:pt x="10773" y="16779"/>
                  </a:lnTo>
                  <a:lnTo>
                    <a:pt x="10807" y="16813"/>
                  </a:lnTo>
                  <a:lnTo>
                    <a:pt x="10842" y="16847"/>
                  </a:lnTo>
                  <a:lnTo>
                    <a:pt x="10887" y="16859"/>
                  </a:lnTo>
                  <a:lnTo>
                    <a:pt x="10933" y="16870"/>
                  </a:lnTo>
                  <a:lnTo>
                    <a:pt x="10978" y="16870"/>
                  </a:lnTo>
                  <a:lnTo>
                    <a:pt x="11012" y="16859"/>
                  </a:lnTo>
                  <a:lnTo>
                    <a:pt x="11058" y="16836"/>
                  </a:lnTo>
                  <a:lnTo>
                    <a:pt x="11080" y="16813"/>
                  </a:lnTo>
                  <a:lnTo>
                    <a:pt x="11103" y="16779"/>
                  </a:lnTo>
                  <a:lnTo>
                    <a:pt x="11126" y="16745"/>
                  </a:lnTo>
                  <a:lnTo>
                    <a:pt x="11137" y="16711"/>
                  </a:lnTo>
                  <a:lnTo>
                    <a:pt x="11137" y="16665"/>
                  </a:lnTo>
                  <a:lnTo>
                    <a:pt x="11137" y="16631"/>
                  </a:lnTo>
                  <a:lnTo>
                    <a:pt x="11126" y="16585"/>
                  </a:lnTo>
                  <a:lnTo>
                    <a:pt x="11115" y="16563"/>
                  </a:lnTo>
                  <a:lnTo>
                    <a:pt x="11092" y="16529"/>
                  </a:lnTo>
                  <a:lnTo>
                    <a:pt x="11035" y="16483"/>
                  </a:lnTo>
                  <a:lnTo>
                    <a:pt x="10989" y="16472"/>
                  </a:lnTo>
                  <a:lnTo>
                    <a:pt x="10955" y="16460"/>
                  </a:lnTo>
                  <a:lnTo>
                    <a:pt x="10955" y="14106"/>
                  </a:lnTo>
                  <a:lnTo>
                    <a:pt x="10989" y="14106"/>
                  </a:lnTo>
                  <a:lnTo>
                    <a:pt x="11024" y="14094"/>
                  </a:lnTo>
                  <a:lnTo>
                    <a:pt x="11092" y="14049"/>
                  </a:lnTo>
                  <a:lnTo>
                    <a:pt x="11126" y="13981"/>
                  </a:lnTo>
                  <a:lnTo>
                    <a:pt x="11137" y="13946"/>
                  </a:lnTo>
                  <a:lnTo>
                    <a:pt x="11137" y="13912"/>
                  </a:lnTo>
                  <a:lnTo>
                    <a:pt x="11137" y="13867"/>
                  </a:lnTo>
                  <a:lnTo>
                    <a:pt x="11126" y="13833"/>
                  </a:lnTo>
                  <a:lnTo>
                    <a:pt x="11103" y="13799"/>
                  </a:lnTo>
                  <a:lnTo>
                    <a:pt x="11080" y="13764"/>
                  </a:lnTo>
                  <a:lnTo>
                    <a:pt x="11046" y="13742"/>
                  </a:lnTo>
                  <a:lnTo>
                    <a:pt x="11012" y="13719"/>
                  </a:lnTo>
                  <a:lnTo>
                    <a:pt x="10978" y="13708"/>
                  </a:lnTo>
                  <a:lnTo>
                    <a:pt x="10887" y="13708"/>
                  </a:lnTo>
                  <a:lnTo>
                    <a:pt x="10842" y="13730"/>
                  </a:lnTo>
                  <a:lnTo>
                    <a:pt x="10796" y="13764"/>
                  </a:lnTo>
                  <a:lnTo>
                    <a:pt x="10762" y="13799"/>
                  </a:lnTo>
                  <a:lnTo>
                    <a:pt x="8771" y="12650"/>
                  </a:lnTo>
                  <a:lnTo>
                    <a:pt x="8783" y="12604"/>
                  </a:lnTo>
                  <a:lnTo>
                    <a:pt x="8783" y="12559"/>
                  </a:lnTo>
                  <a:lnTo>
                    <a:pt x="8783" y="12513"/>
                  </a:lnTo>
                  <a:lnTo>
                    <a:pt x="8771" y="12479"/>
                  </a:lnTo>
                  <a:lnTo>
                    <a:pt x="8749" y="12445"/>
                  </a:lnTo>
                  <a:lnTo>
                    <a:pt x="8726" y="12411"/>
                  </a:lnTo>
                  <a:lnTo>
                    <a:pt x="8703" y="12388"/>
                  </a:lnTo>
                  <a:lnTo>
                    <a:pt x="8669" y="12365"/>
                  </a:lnTo>
                  <a:lnTo>
                    <a:pt x="8623" y="12354"/>
                  </a:lnTo>
                  <a:lnTo>
                    <a:pt x="8589" y="12342"/>
                  </a:lnTo>
                  <a:lnTo>
                    <a:pt x="8589" y="10011"/>
                  </a:lnTo>
                  <a:lnTo>
                    <a:pt x="8623" y="10011"/>
                  </a:lnTo>
                  <a:lnTo>
                    <a:pt x="8658" y="9988"/>
                  </a:lnTo>
                  <a:lnTo>
                    <a:pt x="8692" y="9976"/>
                  </a:lnTo>
                  <a:lnTo>
                    <a:pt x="8726" y="9942"/>
                  </a:lnTo>
                  <a:lnTo>
                    <a:pt x="8749" y="9920"/>
                  </a:lnTo>
                  <a:lnTo>
                    <a:pt x="8771" y="9885"/>
                  </a:lnTo>
                  <a:lnTo>
                    <a:pt x="8783" y="9840"/>
                  </a:lnTo>
                  <a:lnTo>
                    <a:pt x="8783" y="9806"/>
                  </a:lnTo>
                  <a:lnTo>
                    <a:pt x="8783" y="9760"/>
                  </a:lnTo>
                  <a:lnTo>
                    <a:pt x="8771" y="9726"/>
                  </a:lnTo>
                  <a:lnTo>
                    <a:pt x="10751" y="8577"/>
                  </a:lnTo>
                  <a:lnTo>
                    <a:pt x="10785" y="8623"/>
                  </a:lnTo>
                  <a:lnTo>
                    <a:pt x="10830" y="8657"/>
                  </a:lnTo>
                  <a:lnTo>
                    <a:pt x="10876" y="8680"/>
                  </a:lnTo>
                  <a:lnTo>
                    <a:pt x="10989" y="8680"/>
                  </a:lnTo>
                  <a:lnTo>
                    <a:pt x="11024" y="8668"/>
                  </a:lnTo>
                  <a:lnTo>
                    <a:pt x="11069" y="8645"/>
                  </a:lnTo>
                  <a:lnTo>
                    <a:pt x="11103" y="8623"/>
                  </a:lnTo>
                  <a:lnTo>
                    <a:pt x="11126" y="8589"/>
                  </a:lnTo>
                  <a:lnTo>
                    <a:pt x="11149" y="8543"/>
                  </a:lnTo>
                  <a:lnTo>
                    <a:pt x="11160" y="8498"/>
                  </a:lnTo>
                  <a:lnTo>
                    <a:pt x="11171" y="8452"/>
                  </a:lnTo>
                  <a:lnTo>
                    <a:pt x="11160" y="8407"/>
                  </a:lnTo>
                  <a:lnTo>
                    <a:pt x="11149" y="8372"/>
                  </a:lnTo>
                  <a:lnTo>
                    <a:pt x="11137" y="8338"/>
                  </a:lnTo>
                  <a:lnTo>
                    <a:pt x="11103" y="8304"/>
                  </a:lnTo>
                  <a:lnTo>
                    <a:pt x="11080" y="8270"/>
                  </a:lnTo>
                  <a:lnTo>
                    <a:pt x="11035" y="8247"/>
                  </a:lnTo>
                  <a:lnTo>
                    <a:pt x="11001" y="8236"/>
                  </a:lnTo>
                  <a:lnTo>
                    <a:pt x="10955" y="8225"/>
                  </a:lnTo>
                  <a:lnTo>
                    <a:pt x="10955" y="5893"/>
                  </a:lnTo>
                  <a:lnTo>
                    <a:pt x="11024" y="5870"/>
                  </a:lnTo>
                  <a:lnTo>
                    <a:pt x="11080" y="5824"/>
                  </a:lnTo>
                  <a:lnTo>
                    <a:pt x="11115" y="5768"/>
                  </a:lnTo>
                  <a:lnTo>
                    <a:pt x="11126" y="5733"/>
                  </a:lnTo>
                  <a:lnTo>
                    <a:pt x="11126" y="5699"/>
                  </a:lnTo>
                  <a:lnTo>
                    <a:pt x="11115" y="5631"/>
                  </a:lnTo>
                  <a:lnTo>
                    <a:pt x="13139" y="4471"/>
                  </a:lnTo>
                  <a:lnTo>
                    <a:pt x="13174" y="4505"/>
                  </a:lnTo>
                  <a:lnTo>
                    <a:pt x="13208" y="4528"/>
                  </a:lnTo>
                  <a:lnTo>
                    <a:pt x="13253" y="4550"/>
                  </a:lnTo>
                  <a:lnTo>
                    <a:pt x="13310" y="4562"/>
                  </a:lnTo>
                  <a:lnTo>
                    <a:pt x="13344" y="4550"/>
                  </a:lnTo>
                  <a:lnTo>
                    <a:pt x="13390" y="4539"/>
                  </a:lnTo>
                  <a:lnTo>
                    <a:pt x="13424" y="4516"/>
                  </a:lnTo>
                  <a:lnTo>
                    <a:pt x="13458" y="4493"/>
                  </a:lnTo>
                  <a:lnTo>
                    <a:pt x="13481" y="4459"/>
                  </a:lnTo>
                  <a:lnTo>
                    <a:pt x="13503" y="4425"/>
                  </a:lnTo>
                  <a:lnTo>
                    <a:pt x="13515" y="4391"/>
                  </a:lnTo>
                  <a:lnTo>
                    <a:pt x="13515" y="4346"/>
                  </a:lnTo>
                  <a:lnTo>
                    <a:pt x="13515" y="4311"/>
                  </a:lnTo>
                  <a:lnTo>
                    <a:pt x="13503" y="4277"/>
                  </a:lnTo>
                  <a:lnTo>
                    <a:pt x="13481" y="4243"/>
                  </a:lnTo>
                  <a:lnTo>
                    <a:pt x="13458" y="4209"/>
                  </a:lnTo>
                  <a:lnTo>
                    <a:pt x="13401" y="4164"/>
                  </a:lnTo>
                  <a:lnTo>
                    <a:pt x="13367" y="4152"/>
                  </a:lnTo>
                  <a:lnTo>
                    <a:pt x="13333" y="4141"/>
                  </a:lnTo>
                  <a:lnTo>
                    <a:pt x="13333" y="1763"/>
                  </a:lnTo>
                  <a:lnTo>
                    <a:pt x="13390" y="1752"/>
                  </a:lnTo>
                  <a:lnTo>
                    <a:pt x="13435" y="1707"/>
                  </a:lnTo>
                  <a:lnTo>
                    <a:pt x="13469" y="1661"/>
                  </a:lnTo>
                  <a:lnTo>
                    <a:pt x="13492" y="1593"/>
                  </a:lnTo>
                  <a:lnTo>
                    <a:pt x="13481" y="1559"/>
                  </a:lnTo>
                  <a:lnTo>
                    <a:pt x="13469" y="1525"/>
                  </a:lnTo>
                  <a:lnTo>
                    <a:pt x="13435" y="1468"/>
                  </a:lnTo>
                  <a:lnTo>
                    <a:pt x="13378" y="1422"/>
                  </a:lnTo>
                  <a:lnTo>
                    <a:pt x="13344" y="1422"/>
                  </a:lnTo>
                  <a:lnTo>
                    <a:pt x="13310" y="1411"/>
                  </a:lnTo>
                  <a:lnTo>
                    <a:pt x="13265" y="1422"/>
                  </a:lnTo>
                  <a:lnTo>
                    <a:pt x="13219" y="1433"/>
                  </a:lnTo>
                  <a:lnTo>
                    <a:pt x="13185" y="1456"/>
                  </a:lnTo>
                  <a:lnTo>
                    <a:pt x="13162" y="1490"/>
                  </a:lnTo>
                  <a:lnTo>
                    <a:pt x="11115" y="319"/>
                  </a:lnTo>
                  <a:lnTo>
                    <a:pt x="11126" y="285"/>
                  </a:lnTo>
                  <a:lnTo>
                    <a:pt x="11126" y="250"/>
                  </a:lnTo>
                  <a:lnTo>
                    <a:pt x="11126" y="205"/>
                  </a:lnTo>
                  <a:lnTo>
                    <a:pt x="11115" y="171"/>
                  </a:lnTo>
                  <a:lnTo>
                    <a:pt x="11103" y="137"/>
                  </a:lnTo>
                  <a:lnTo>
                    <a:pt x="11069" y="114"/>
                  </a:lnTo>
                  <a:lnTo>
                    <a:pt x="11046" y="80"/>
                  </a:lnTo>
                  <a:lnTo>
                    <a:pt x="11012" y="68"/>
                  </a:lnTo>
                  <a:lnTo>
                    <a:pt x="10978" y="57"/>
                  </a:lnTo>
                  <a:lnTo>
                    <a:pt x="10898" y="57"/>
                  </a:lnTo>
                  <a:lnTo>
                    <a:pt x="10864" y="68"/>
                  </a:lnTo>
                  <a:lnTo>
                    <a:pt x="10830" y="80"/>
                  </a:lnTo>
                  <a:lnTo>
                    <a:pt x="10796" y="114"/>
                  </a:lnTo>
                  <a:lnTo>
                    <a:pt x="10773" y="137"/>
                  </a:lnTo>
                  <a:lnTo>
                    <a:pt x="10762" y="171"/>
                  </a:lnTo>
                  <a:lnTo>
                    <a:pt x="10751" y="205"/>
                  </a:lnTo>
                  <a:lnTo>
                    <a:pt x="10751" y="250"/>
                  </a:lnTo>
                  <a:lnTo>
                    <a:pt x="10762" y="307"/>
                  </a:lnTo>
                  <a:lnTo>
                    <a:pt x="8737" y="1479"/>
                  </a:lnTo>
                  <a:lnTo>
                    <a:pt x="8714" y="1433"/>
                  </a:lnTo>
                  <a:lnTo>
                    <a:pt x="8669" y="1411"/>
                  </a:lnTo>
                  <a:lnTo>
                    <a:pt x="8623" y="1388"/>
                  </a:lnTo>
                  <a:lnTo>
                    <a:pt x="8567" y="1377"/>
                  </a:lnTo>
                  <a:lnTo>
                    <a:pt x="8521" y="1388"/>
                  </a:lnTo>
                  <a:lnTo>
                    <a:pt x="8487" y="1399"/>
                  </a:lnTo>
                  <a:lnTo>
                    <a:pt x="8453" y="1422"/>
                  </a:lnTo>
                  <a:lnTo>
                    <a:pt x="8419" y="1445"/>
                  </a:lnTo>
                  <a:lnTo>
                    <a:pt x="8396" y="1479"/>
                  </a:lnTo>
                  <a:lnTo>
                    <a:pt x="8373" y="1513"/>
                  </a:lnTo>
                  <a:lnTo>
                    <a:pt x="8362" y="1547"/>
                  </a:lnTo>
                  <a:lnTo>
                    <a:pt x="8362" y="1593"/>
                  </a:lnTo>
                  <a:lnTo>
                    <a:pt x="8362" y="1627"/>
                  </a:lnTo>
                  <a:lnTo>
                    <a:pt x="8373" y="1672"/>
                  </a:lnTo>
                  <a:lnTo>
                    <a:pt x="8407" y="1729"/>
                  </a:lnTo>
                  <a:lnTo>
                    <a:pt x="8464" y="1775"/>
                  </a:lnTo>
                  <a:lnTo>
                    <a:pt x="8498" y="1786"/>
                  </a:lnTo>
                  <a:lnTo>
                    <a:pt x="8544" y="1798"/>
                  </a:lnTo>
                  <a:lnTo>
                    <a:pt x="8544" y="4141"/>
                  </a:lnTo>
                  <a:lnTo>
                    <a:pt x="8498" y="4152"/>
                  </a:lnTo>
                  <a:lnTo>
                    <a:pt x="8464" y="4164"/>
                  </a:lnTo>
                  <a:lnTo>
                    <a:pt x="8407" y="4209"/>
                  </a:lnTo>
                  <a:lnTo>
                    <a:pt x="8373" y="4277"/>
                  </a:lnTo>
                  <a:lnTo>
                    <a:pt x="8362" y="4311"/>
                  </a:lnTo>
                  <a:lnTo>
                    <a:pt x="8350" y="4346"/>
                  </a:lnTo>
                  <a:lnTo>
                    <a:pt x="8362" y="4391"/>
                  </a:lnTo>
                  <a:lnTo>
                    <a:pt x="8373" y="4425"/>
                  </a:lnTo>
                  <a:lnTo>
                    <a:pt x="6337" y="5597"/>
                  </a:lnTo>
                  <a:lnTo>
                    <a:pt x="6314" y="5563"/>
                  </a:lnTo>
                  <a:lnTo>
                    <a:pt x="6280" y="5540"/>
                  </a:lnTo>
                  <a:lnTo>
                    <a:pt x="6246" y="5529"/>
                  </a:lnTo>
                  <a:lnTo>
                    <a:pt x="6155" y="5529"/>
                  </a:lnTo>
                  <a:lnTo>
                    <a:pt x="6109" y="5551"/>
                  </a:lnTo>
                  <a:lnTo>
                    <a:pt x="6075" y="5574"/>
                  </a:lnTo>
                  <a:lnTo>
                    <a:pt x="6053" y="5608"/>
                  </a:lnTo>
                  <a:lnTo>
                    <a:pt x="4016" y="4425"/>
                  </a:lnTo>
                  <a:lnTo>
                    <a:pt x="4028" y="4391"/>
                  </a:lnTo>
                  <a:lnTo>
                    <a:pt x="4028" y="4346"/>
                  </a:lnTo>
                  <a:lnTo>
                    <a:pt x="4028" y="4311"/>
                  </a:lnTo>
                  <a:lnTo>
                    <a:pt x="4016" y="4277"/>
                  </a:lnTo>
                  <a:lnTo>
                    <a:pt x="3971" y="4220"/>
                  </a:lnTo>
                  <a:lnTo>
                    <a:pt x="3914" y="4175"/>
                  </a:lnTo>
                  <a:lnTo>
                    <a:pt x="3880" y="4164"/>
                  </a:lnTo>
                  <a:lnTo>
                    <a:pt x="3846" y="4152"/>
                  </a:lnTo>
                  <a:lnTo>
                    <a:pt x="3846" y="1809"/>
                  </a:lnTo>
                  <a:lnTo>
                    <a:pt x="3891" y="1798"/>
                  </a:lnTo>
                  <a:lnTo>
                    <a:pt x="3925" y="1786"/>
                  </a:lnTo>
                  <a:lnTo>
                    <a:pt x="3959" y="1763"/>
                  </a:lnTo>
                  <a:lnTo>
                    <a:pt x="3982" y="1741"/>
                  </a:lnTo>
                  <a:lnTo>
                    <a:pt x="4016" y="1707"/>
                  </a:lnTo>
                  <a:lnTo>
                    <a:pt x="4028" y="1672"/>
                  </a:lnTo>
                  <a:lnTo>
                    <a:pt x="4039" y="1638"/>
                  </a:lnTo>
                  <a:lnTo>
                    <a:pt x="4050" y="1593"/>
                  </a:lnTo>
                  <a:lnTo>
                    <a:pt x="4039" y="1547"/>
                  </a:lnTo>
                  <a:lnTo>
                    <a:pt x="4028" y="1502"/>
                  </a:lnTo>
                  <a:lnTo>
                    <a:pt x="4005" y="1468"/>
                  </a:lnTo>
                  <a:lnTo>
                    <a:pt x="3982" y="1433"/>
                  </a:lnTo>
                  <a:lnTo>
                    <a:pt x="3948" y="1411"/>
                  </a:lnTo>
                  <a:lnTo>
                    <a:pt x="3914" y="1388"/>
                  </a:lnTo>
                  <a:lnTo>
                    <a:pt x="3868" y="1377"/>
                  </a:lnTo>
                  <a:lnTo>
                    <a:pt x="3777" y="1377"/>
                  </a:lnTo>
                  <a:lnTo>
                    <a:pt x="3721" y="1399"/>
                  </a:lnTo>
                  <a:lnTo>
                    <a:pt x="3675" y="1433"/>
                  </a:lnTo>
                  <a:lnTo>
                    <a:pt x="3641" y="1479"/>
                  </a:lnTo>
                  <a:lnTo>
                    <a:pt x="1684" y="341"/>
                  </a:lnTo>
                  <a:lnTo>
                    <a:pt x="1696" y="296"/>
                  </a:lnTo>
                  <a:lnTo>
                    <a:pt x="1707" y="250"/>
                  </a:lnTo>
                  <a:lnTo>
                    <a:pt x="1696" y="194"/>
                  </a:lnTo>
                  <a:lnTo>
                    <a:pt x="1684" y="148"/>
                  </a:lnTo>
                  <a:lnTo>
                    <a:pt x="1662" y="114"/>
                  </a:lnTo>
                  <a:lnTo>
                    <a:pt x="1628" y="68"/>
                  </a:lnTo>
                  <a:lnTo>
                    <a:pt x="1593" y="46"/>
                  </a:lnTo>
                  <a:lnTo>
                    <a:pt x="1548" y="23"/>
                  </a:lnTo>
                  <a:lnTo>
                    <a:pt x="1502" y="12"/>
                  </a:lnTo>
                  <a:lnTo>
                    <a:pt x="1457"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0"/>
            <p:cNvSpPr/>
            <p:nvPr/>
          </p:nvSpPr>
          <p:spPr>
            <a:xfrm>
              <a:off x="1127568" y="0"/>
              <a:ext cx="537036" cy="331055"/>
            </a:xfrm>
            <a:custGeom>
              <a:avLst/>
              <a:gdLst/>
              <a:ahLst/>
              <a:cxnLst/>
              <a:rect l="l" t="t" r="r" b="b"/>
              <a:pathLst>
                <a:path w="5131" h="3163" extrusionOk="0">
                  <a:moveTo>
                    <a:pt x="137" y="0"/>
                  </a:moveTo>
                  <a:lnTo>
                    <a:pt x="137" y="1468"/>
                  </a:lnTo>
                  <a:lnTo>
                    <a:pt x="80" y="1491"/>
                  </a:lnTo>
                  <a:lnTo>
                    <a:pt x="34" y="1525"/>
                  </a:lnTo>
                  <a:lnTo>
                    <a:pt x="12" y="1582"/>
                  </a:lnTo>
                  <a:lnTo>
                    <a:pt x="0" y="1638"/>
                  </a:lnTo>
                  <a:lnTo>
                    <a:pt x="0" y="1673"/>
                  </a:lnTo>
                  <a:lnTo>
                    <a:pt x="12" y="1707"/>
                  </a:lnTo>
                  <a:lnTo>
                    <a:pt x="46" y="1752"/>
                  </a:lnTo>
                  <a:lnTo>
                    <a:pt x="103" y="1786"/>
                  </a:lnTo>
                  <a:lnTo>
                    <a:pt x="125" y="1798"/>
                  </a:lnTo>
                  <a:lnTo>
                    <a:pt x="160" y="1809"/>
                  </a:lnTo>
                  <a:lnTo>
                    <a:pt x="205" y="1798"/>
                  </a:lnTo>
                  <a:lnTo>
                    <a:pt x="239" y="1786"/>
                  </a:lnTo>
                  <a:lnTo>
                    <a:pt x="273" y="1764"/>
                  </a:lnTo>
                  <a:lnTo>
                    <a:pt x="307" y="1729"/>
                  </a:lnTo>
                  <a:lnTo>
                    <a:pt x="2366" y="2924"/>
                  </a:lnTo>
                  <a:lnTo>
                    <a:pt x="2355" y="2981"/>
                  </a:lnTo>
                  <a:lnTo>
                    <a:pt x="2366" y="3015"/>
                  </a:lnTo>
                  <a:lnTo>
                    <a:pt x="2366" y="3049"/>
                  </a:lnTo>
                  <a:lnTo>
                    <a:pt x="2412" y="3106"/>
                  </a:lnTo>
                  <a:lnTo>
                    <a:pt x="2469" y="3151"/>
                  </a:lnTo>
                  <a:lnTo>
                    <a:pt x="2503" y="3151"/>
                  </a:lnTo>
                  <a:lnTo>
                    <a:pt x="2537" y="3163"/>
                  </a:lnTo>
                  <a:lnTo>
                    <a:pt x="2571" y="3151"/>
                  </a:lnTo>
                  <a:lnTo>
                    <a:pt x="2605" y="3151"/>
                  </a:lnTo>
                  <a:lnTo>
                    <a:pt x="2662" y="3106"/>
                  </a:lnTo>
                  <a:lnTo>
                    <a:pt x="2696" y="3049"/>
                  </a:lnTo>
                  <a:lnTo>
                    <a:pt x="2708" y="3015"/>
                  </a:lnTo>
                  <a:lnTo>
                    <a:pt x="2708" y="2981"/>
                  </a:lnTo>
                  <a:lnTo>
                    <a:pt x="2696" y="2924"/>
                  </a:lnTo>
                  <a:lnTo>
                    <a:pt x="4721" y="1764"/>
                  </a:lnTo>
                  <a:lnTo>
                    <a:pt x="4755" y="1798"/>
                  </a:lnTo>
                  <a:lnTo>
                    <a:pt x="4801" y="1832"/>
                  </a:lnTo>
                  <a:lnTo>
                    <a:pt x="4846" y="1855"/>
                  </a:lnTo>
                  <a:lnTo>
                    <a:pt x="4903" y="1866"/>
                  </a:lnTo>
                  <a:lnTo>
                    <a:pt x="4949" y="1855"/>
                  </a:lnTo>
                  <a:lnTo>
                    <a:pt x="4994" y="1843"/>
                  </a:lnTo>
                  <a:lnTo>
                    <a:pt x="5028" y="1820"/>
                  </a:lnTo>
                  <a:lnTo>
                    <a:pt x="5062" y="1798"/>
                  </a:lnTo>
                  <a:lnTo>
                    <a:pt x="5097" y="1764"/>
                  </a:lnTo>
                  <a:lnTo>
                    <a:pt x="5119" y="1729"/>
                  </a:lnTo>
                  <a:lnTo>
                    <a:pt x="5131" y="1684"/>
                  </a:lnTo>
                  <a:lnTo>
                    <a:pt x="5131" y="1638"/>
                  </a:lnTo>
                  <a:lnTo>
                    <a:pt x="5131" y="1593"/>
                  </a:lnTo>
                  <a:lnTo>
                    <a:pt x="5119" y="1547"/>
                  </a:lnTo>
                  <a:lnTo>
                    <a:pt x="5097" y="1513"/>
                  </a:lnTo>
                  <a:lnTo>
                    <a:pt x="5074" y="1479"/>
                  </a:lnTo>
                  <a:lnTo>
                    <a:pt x="5040" y="1456"/>
                  </a:lnTo>
                  <a:lnTo>
                    <a:pt x="5006" y="1434"/>
                  </a:lnTo>
                  <a:lnTo>
                    <a:pt x="4971" y="1422"/>
                  </a:lnTo>
                  <a:lnTo>
                    <a:pt x="4926" y="1411"/>
                  </a:lnTo>
                  <a:lnTo>
                    <a:pt x="4926" y="0"/>
                  </a:lnTo>
                  <a:lnTo>
                    <a:pt x="4880" y="0"/>
                  </a:lnTo>
                  <a:lnTo>
                    <a:pt x="4880" y="1411"/>
                  </a:lnTo>
                  <a:lnTo>
                    <a:pt x="4835" y="1422"/>
                  </a:lnTo>
                  <a:lnTo>
                    <a:pt x="4801" y="1434"/>
                  </a:lnTo>
                  <a:lnTo>
                    <a:pt x="4767" y="1456"/>
                  </a:lnTo>
                  <a:lnTo>
                    <a:pt x="4733" y="1491"/>
                  </a:lnTo>
                  <a:lnTo>
                    <a:pt x="4710" y="1513"/>
                  </a:lnTo>
                  <a:lnTo>
                    <a:pt x="4698" y="1559"/>
                  </a:lnTo>
                  <a:lnTo>
                    <a:pt x="4687" y="1593"/>
                  </a:lnTo>
                  <a:lnTo>
                    <a:pt x="4676" y="1638"/>
                  </a:lnTo>
                  <a:lnTo>
                    <a:pt x="4687" y="1684"/>
                  </a:lnTo>
                  <a:lnTo>
                    <a:pt x="4698" y="1718"/>
                  </a:lnTo>
                  <a:lnTo>
                    <a:pt x="2685" y="2878"/>
                  </a:lnTo>
                  <a:lnTo>
                    <a:pt x="2651" y="2856"/>
                  </a:lnTo>
                  <a:lnTo>
                    <a:pt x="2617" y="2821"/>
                  </a:lnTo>
                  <a:lnTo>
                    <a:pt x="2583" y="2810"/>
                  </a:lnTo>
                  <a:lnTo>
                    <a:pt x="2492" y="2810"/>
                  </a:lnTo>
                  <a:lnTo>
                    <a:pt x="2446" y="2833"/>
                  </a:lnTo>
                  <a:lnTo>
                    <a:pt x="2412" y="2856"/>
                  </a:lnTo>
                  <a:lnTo>
                    <a:pt x="2389" y="2890"/>
                  </a:lnTo>
                  <a:lnTo>
                    <a:pt x="319" y="1695"/>
                  </a:lnTo>
                  <a:lnTo>
                    <a:pt x="330" y="1638"/>
                  </a:lnTo>
                  <a:lnTo>
                    <a:pt x="319" y="1570"/>
                  </a:lnTo>
                  <a:lnTo>
                    <a:pt x="296" y="1525"/>
                  </a:lnTo>
                  <a:lnTo>
                    <a:pt x="239" y="1491"/>
                  </a:lnTo>
                  <a:lnTo>
                    <a:pt x="182" y="1468"/>
                  </a:lnTo>
                  <a:lnTo>
                    <a:pt x="182"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0"/>
            <p:cNvSpPr/>
            <p:nvPr/>
          </p:nvSpPr>
          <p:spPr>
            <a:xfrm>
              <a:off x="0" y="0"/>
              <a:ext cx="675194" cy="763217"/>
            </a:xfrm>
            <a:custGeom>
              <a:avLst/>
              <a:gdLst/>
              <a:ahLst/>
              <a:cxnLst/>
              <a:rect l="l" t="t" r="r" b="b"/>
              <a:pathLst>
                <a:path w="6451" h="7292" extrusionOk="0">
                  <a:moveTo>
                    <a:pt x="1434" y="0"/>
                  </a:moveTo>
                  <a:lnTo>
                    <a:pt x="1434" y="1377"/>
                  </a:lnTo>
                  <a:lnTo>
                    <a:pt x="1377" y="1388"/>
                  </a:lnTo>
                  <a:lnTo>
                    <a:pt x="1332" y="1400"/>
                  </a:lnTo>
                  <a:lnTo>
                    <a:pt x="1298" y="1422"/>
                  </a:lnTo>
                  <a:lnTo>
                    <a:pt x="1264" y="1456"/>
                  </a:lnTo>
                  <a:lnTo>
                    <a:pt x="1229" y="1502"/>
                  </a:lnTo>
                  <a:lnTo>
                    <a:pt x="1207" y="1536"/>
                  </a:lnTo>
                  <a:lnTo>
                    <a:pt x="1195" y="1582"/>
                  </a:lnTo>
                  <a:lnTo>
                    <a:pt x="1195" y="1638"/>
                  </a:lnTo>
                  <a:lnTo>
                    <a:pt x="1195" y="1684"/>
                  </a:lnTo>
                  <a:lnTo>
                    <a:pt x="1218" y="1741"/>
                  </a:lnTo>
                  <a:lnTo>
                    <a:pt x="1" y="2435"/>
                  </a:lnTo>
                  <a:lnTo>
                    <a:pt x="1" y="2492"/>
                  </a:lnTo>
                  <a:lnTo>
                    <a:pt x="1229" y="1775"/>
                  </a:lnTo>
                  <a:lnTo>
                    <a:pt x="1275" y="1832"/>
                  </a:lnTo>
                  <a:lnTo>
                    <a:pt x="1332" y="1866"/>
                  </a:lnTo>
                  <a:lnTo>
                    <a:pt x="1389" y="1889"/>
                  </a:lnTo>
                  <a:lnTo>
                    <a:pt x="1457" y="1900"/>
                  </a:lnTo>
                  <a:lnTo>
                    <a:pt x="1525" y="1889"/>
                  </a:lnTo>
                  <a:lnTo>
                    <a:pt x="1582" y="1866"/>
                  </a:lnTo>
                  <a:lnTo>
                    <a:pt x="1639" y="1832"/>
                  </a:lnTo>
                  <a:lnTo>
                    <a:pt x="1673" y="1786"/>
                  </a:lnTo>
                  <a:lnTo>
                    <a:pt x="3607" y="2901"/>
                  </a:lnTo>
                  <a:lnTo>
                    <a:pt x="3595" y="2935"/>
                  </a:lnTo>
                  <a:lnTo>
                    <a:pt x="3595" y="2981"/>
                  </a:lnTo>
                  <a:lnTo>
                    <a:pt x="3595" y="3026"/>
                  </a:lnTo>
                  <a:lnTo>
                    <a:pt x="3607" y="3072"/>
                  </a:lnTo>
                  <a:lnTo>
                    <a:pt x="3630" y="3106"/>
                  </a:lnTo>
                  <a:lnTo>
                    <a:pt x="3652" y="3140"/>
                  </a:lnTo>
                  <a:lnTo>
                    <a:pt x="3686" y="3174"/>
                  </a:lnTo>
                  <a:lnTo>
                    <a:pt x="3721" y="3197"/>
                  </a:lnTo>
                  <a:lnTo>
                    <a:pt x="3755" y="3208"/>
                  </a:lnTo>
                  <a:lnTo>
                    <a:pt x="3800" y="3220"/>
                  </a:lnTo>
                  <a:lnTo>
                    <a:pt x="3800" y="5574"/>
                  </a:lnTo>
                  <a:lnTo>
                    <a:pt x="3743" y="5597"/>
                  </a:lnTo>
                  <a:lnTo>
                    <a:pt x="3698" y="5631"/>
                  </a:lnTo>
                  <a:lnTo>
                    <a:pt x="3664" y="5677"/>
                  </a:lnTo>
                  <a:lnTo>
                    <a:pt x="3664" y="5745"/>
                  </a:lnTo>
                  <a:lnTo>
                    <a:pt x="3664" y="5790"/>
                  </a:lnTo>
                  <a:lnTo>
                    <a:pt x="1628" y="6973"/>
                  </a:lnTo>
                  <a:lnTo>
                    <a:pt x="1593" y="6939"/>
                  </a:lnTo>
                  <a:lnTo>
                    <a:pt x="1559" y="6905"/>
                  </a:lnTo>
                  <a:lnTo>
                    <a:pt x="1514" y="6894"/>
                  </a:lnTo>
                  <a:lnTo>
                    <a:pt x="1457" y="6882"/>
                  </a:lnTo>
                  <a:lnTo>
                    <a:pt x="1400" y="6894"/>
                  </a:lnTo>
                  <a:lnTo>
                    <a:pt x="1355" y="6905"/>
                  </a:lnTo>
                  <a:lnTo>
                    <a:pt x="1320" y="6939"/>
                  </a:lnTo>
                  <a:lnTo>
                    <a:pt x="1286" y="6973"/>
                  </a:lnTo>
                  <a:lnTo>
                    <a:pt x="1" y="6234"/>
                  </a:lnTo>
                  <a:lnTo>
                    <a:pt x="1" y="6291"/>
                  </a:lnTo>
                  <a:lnTo>
                    <a:pt x="1264" y="7019"/>
                  </a:lnTo>
                  <a:lnTo>
                    <a:pt x="1252" y="7053"/>
                  </a:lnTo>
                  <a:lnTo>
                    <a:pt x="1252" y="7087"/>
                  </a:lnTo>
                  <a:lnTo>
                    <a:pt x="1252" y="7133"/>
                  </a:lnTo>
                  <a:lnTo>
                    <a:pt x="1264" y="7167"/>
                  </a:lnTo>
                  <a:lnTo>
                    <a:pt x="1286" y="7201"/>
                  </a:lnTo>
                  <a:lnTo>
                    <a:pt x="1309" y="7235"/>
                  </a:lnTo>
                  <a:lnTo>
                    <a:pt x="1343" y="7258"/>
                  </a:lnTo>
                  <a:lnTo>
                    <a:pt x="1377" y="7281"/>
                  </a:lnTo>
                  <a:lnTo>
                    <a:pt x="1411" y="7292"/>
                  </a:lnTo>
                  <a:lnTo>
                    <a:pt x="1502" y="7292"/>
                  </a:lnTo>
                  <a:lnTo>
                    <a:pt x="1537" y="7281"/>
                  </a:lnTo>
                  <a:lnTo>
                    <a:pt x="1571" y="7258"/>
                  </a:lnTo>
                  <a:lnTo>
                    <a:pt x="1605" y="7235"/>
                  </a:lnTo>
                  <a:lnTo>
                    <a:pt x="1628" y="7201"/>
                  </a:lnTo>
                  <a:lnTo>
                    <a:pt x="1650" y="7167"/>
                  </a:lnTo>
                  <a:lnTo>
                    <a:pt x="1662" y="7133"/>
                  </a:lnTo>
                  <a:lnTo>
                    <a:pt x="1662" y="7087"/>
                  </a:lnTo>
                  <a:lnTo>
                    <a:pt x="1662" y="7053"/>
                  </a:lnTo>
                  <a:lnTo>
                    <a:pt x="1650" y="7008"/>
                  </a:lnTo>
                  <a:lnTo>
                    <a:pt x="3686" y="5836"/>
                  </a:lnTo>
                  <a:lnTo>
                    <a:pt x="3709" y="5870"/>
                  </a:lnTo>
                  <a:lnTo>
                    <a:pt x="3743" y="5893"/>
                  </a:lnTo>
                  <a:lnTo>
                    <a:pt x="3789" y="5904"/>
                  </a:lnTo>
                  <a:lnTo>
                    <a:pt x="3823" y="5916"/>
                  </a:lnTo>
                  <a:lnTo>
                    <a:pt x="3857" y="5904"/>
                  </a:lnTo>
                  <a:lnTo>
                    <a:pt x="3891" y="5893"/>
                  </a:lnTo>
                  <a:lnTo>
                    <a:pt x="3948" y="5859"/>
                  </a:lnTo>
                  <a:lnTo>
                    <a:pt x="3982" y="5802"/>
                  </a:lnTo>
                  <a:lnTo>
                    <a:pt x="3994" y="5779"/>
                  </a:lnTo>
                  <a:lnTo>
                    <a:pt x="3994" y="5745"/>
                  </a:lnTo>
                  <a:lnTo>
                    <a:pt x="3982" y="5677"/>
                  </a:lnTo>
                  <a:lnTo>
                    <a:pt x="3959" y="5631"/>
                  </a:lnTo>
                  <a:lnTo>
                    <a:pt x="3903" y="5586"/>
                  </a:lnTo>
                  <a:lnTo>
                    <a:pt x="3846" y="5574"/>
                  </a:lnTo>
                  <a:lnTo>
                    <a:pt x="3846" y="3220"/>
                  </a:lnTo>
                  <a:lnTo>
                    <a:pt x="3891" y="3208"/>
                  </a:lnTo>
                  <a:lnTo>
                    <a:pt x="3937" y="3197"/>
                  </a:lnTo>
                  <a:lnTo>
                    <a:pt x="3971" y="3174"/>
                  </a:lnTo>
                  <a:lnTo>
                    <a:pt x="4005" y="3140"/>
                  </a:lnTo>
                  <a:lnTo>
                    <a:pt x="4028" y="3106"/>
                  </a:lnTo>
                  <a:lnTo>
                    <a:pt x="4050" y="3072"/>
                  </a:lnTo>
                  <a:lnTo>
                    <a:pt x="4062" y="3026"/>
                  </a:lnTo>
                  <a:lnTo>
                    <a:pt x="4062" y="2981"/>
                  </a:lnTo>
                  <a:lnTo>
                    <a:pt x="4062" y="2935"/>
                  </a:lnTo>
                  <a:lnTo>
                    <a:pt x="4050" y="2890"/>
                  </a:lnTo>
                  <a:lnTo>
                    <a:pt x="5984" y="1775"/>
                  </a:lnTo>
                  <a:lnTo>
                    <a:pt x="6030" y="1820"/>
                  </a:lnTo>
                  <a:lnTo>
                    <a:pt x="6075" y="1855"/>
                  </a:lnTo>
                  <a:lnTo>
                    <a:pt x="6132" y="1877"/>
                  </a:lnTo>
                  <a:lnTo>
                    <a:pt x="6200" y="1889"/>
                  </a:lnTo>
                  <a:lnTo>
                    <a:pt x="6246" y="1889"/>
                  </a:lnTo>
                  <a:lnTo>
                    <a:pt x="6291" y="1866"/>
                  </a:lnTo>
                  <a:lnTo>
                    <a:pt x="6337" y="1843"/>
                  </a:lnTo>
                  <a:lnTo>
                    <a:pt x="6382" y="1820"/>
                  </a:lnTo>
                  <a:lnTo>
                    <a:pt x="6405" y="1775"/>
                  </a:lnTo>
                  <a:lnTo>
                    <a:pt x="6428" y="1729"/>
                  </a:lnTo>
                  <a:lnTo>
                    <a:pt x="6451" y="1684"/>
                  </a:lnTo>
                  <a:lnTo>
                    <a:pt x="6451" y="1638"/>
                  </a:lnTo>
                  <a:lnTo>
                    <a:pt x="6451" y="1582"/>
                  </a:lnTo>
                  <a:lnTo>
                    <a:pt x="6428" y="1536"/>
                  </a:lnTo>
                  <a:lnTo>
                    <a:pt x="6417" y="1502"/>
                  </a:lnTo>
                  <a:lnTo>
                    <a:pt x="6382" y="1468"/>
                  </a:lnTo>
                  <a:lnTo>
                    <a:pt x="6348" y="1434"/>
                  </a:lnTo>
                  <a:lnTo>
                    <a:pt x="6303" y="1411"/>
                  </a:lnTo>
                  <a:lnTo>
                    <a:pt x="6269" y="1388"/>
                  </a:lnTo>
                  <a:lnTo>
                    <a:pt x="6212" y="1388"/>
                  </a:lnTo>
                  <a:lnTo>
                    <a:pt x="6212" y="0"/>
                  </a:lnTo>
                  <a:lnTo>
                    <a:pt x="6166" y="0"/>
                  </a:lnTo>
                  <a:lnTo>
                    <a:pt x="6166" y="1388"/>
                  </a:lnTo>
                  <a:lnTo>
                    <a:pt x="6121" y="1400"/>
                  </a:lnTo>
                  <a:lnTo>
                    <a:pt x="6087" y="1411"/>
                  </a:lnTo>
                  <a:lnTo>
                    <a:pt x="6041" y="1434"/>
                  </a:lnTo>
                  <a:lnTo>
                    <a:pt x="6007" y="1468"/>
                  </a:lnTo>
                  <a:lnTo>
                    <a:pt x="5984" y="1502"/>
                  </a:lnTo>
                  <a:lnTo>
                    <a:pt x="5962" y="1547"/>
                  </a:lnTo>
                  <a:lnTo>
                    <a:pt x="5950" y="1593"/>
                  </a:lnTo>
                  <a:lnTo>
                    <a:pt x="5950" y="1638"/>
                  </a:lnTo>
                  <a:lnTo>
                    <a:pt x="5950" y="1684"/>
                  </a:lnTo>
                  <a:lnTo>
                    <a:pt x="5962" y="1729"/>
                  </a:lnTo>
                  <a:lnTo>
                    <a:pt x="4028" y="2856"/>
                  </a:lnTo>
                  <a:lnTo>
                    <a:pt x="3994" y="2810"/>
                  </a:lnTo>
                  <a:lnTo>
                    <a:pt x="3937" y="2776"/>
                  </a:lnTo>
                  <a:lnTo>
                    <a:pt x="3891" y="2753"/>
                  </a:lnTo>
                  <a:lnTo>
                    <a:pt x="3823" y="2742"/>
                  </a:lnTo>
                  <a:lnTo>
                    <a:pt x="3766" y="2753"/>
                  </a:lnTo>
                  <a:lnTo>
                    <a:pt x="3709" y="2776"/>
                  </a:lnTo>
                  <a:lnTo>
                    <a:pt x="3664" y="2810"/>
                  </a:lnTo>
                  <a:lnTo>
                    <a:pt x="3630" y="2856"/>
                  </a:lnTo>
                  <a:lnTo>
                    <a:pt x="1696" y="1741"/>
                  </a:lnTo>
                  <a:lnTo>
                    <a:pt x="1719" y="1695"/>
                  </a:lnTo>
                  <a:lnTo>
                    <a:pt x="1719" y="1638"/>
                  </a:lnTo>
                  <a:lnTo>
                    <a:pt x="1719" y="1582"/>
                  </a:lnTo>
                  <a:lnTo>
                    <a:pt x="1707" y="1536"/>
                  </a:lnTo>
                  <a:lnTo>
                    <a:pt x="1684" y="1491"/>
                  </a:lnTo>
                  <a:lnTo>
                    <a:pt x="1650" y="1456"/>
                  </a:lnTo>
                  <a:lnTo>
                    <a:pt x="1616" y="1422"/>
                  </a:lnTo>
                  <a:lnTo>
                    <a:pt x="1571" y="1400"/>
                  </a:lnTo>
                  <a:lnTo>
                    <a:pt x="1525" y="1377"/>
                  </a:lnTo>
                  <a:lnTo>
                    <a:pt x="1480" y="1377"/>
                  </a:lnTo>
                  <a:lnTo>
                    <a:pt x="1480" y="0"/>
                  </a:ln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 name="Google Shape;188;p10"/>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0"/>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4"/>
            </a:gs>
            <a:gs pos="13000">
              <a:schemeClr val="accent3"/>
            </a:gs>
            <a:gs pos="31000">
              <a:schemeClr val="accent2"/>
            </a:gs>
            <a:gs pos="100000">
              <a:schemeClr val="accent1"/>
            </a:gs>
          </a:gsLst>
          <a:lin ang="8100019"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07850" y="855506"/>
            <a:ext cx="6728400" cy="351300"/>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ctr" anchorCtr="0">
            <a:noAutofit/>
          </a:bodyPr>
          <a:lstStyle>
            <a:lvl1pPr lvl="0"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1pPr>
            <a:lvl2pPr lvl="1"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2pPr>
            <a:lvl3pPr lvl="2"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3pPr>
            <a:lvl4pPr lvl="3"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4pPr>
            <a:lvl5pPr lvl="4"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5pPr>
            <a:lvl6pPr lvl="5"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6pPr>
            <a:lvl7pPr lvl="6"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7pPr>
            <a:lvl8pPr lvl="7"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8pPr>
            <a:lvl9pPr lvl="8" rtl="0">
              <a:lnSpc>
                <a:spcPct val="90000"/>
              </a:lnSpc>
              <a:spcBef>
                <a:spcPts val="0"/>
              </a:spcBef>
              <a:spcAft>
                <a:spcPts val="0"/>
              </a:spcAft>
              <a:buClr>
                <a:schemeClr val="dk1"/>
              </a:buClr>
              <a:buSzPts val="3200"/>
              <a:buFont typeface="Saira SemiCondensed Medium"/>
              <a:buNone/>
              <a:defRPr sz="3200">
                <a:solidFill>
                  <a:schemeClr val="dk1"/>
                </a:solidFill>
                <a:latin typeface="Saira SemiCondensed Medium"/>
                <a:ea typeface="Saira SemiCondensed Medium"/>
                <a:cs typeface="Saira SemiCondensed Medium"/>
                <a:sym typeface="Saira SemiCondensed Medium"/>
              </a:defRPr>
            </a:lvl9pPr>
          </a:lstStyle>
          <a:p>
            <a:endParaRPr/>
          </a:p>
        </p:txBody>
      </p:sp>
      <p:sp>
        <p:nvSpPr>
          <p:cNvPr id="7" name="Google Shape;7;p1"/>
          <p:cNvSpPr txBox="1">
            <a:spLocks noGrp="1"/>
          </p:cNvSpPr>
          <p:nvPr>
            <p:ph type="body" idx="1"/>
          </p:nvPr>
        </p:nvSpPr>
        <p:spPr>
          <a:xfrm>
            <a:off x="1207850" y="1430148"/>
            <a:ext cx="6728400" cy="3033900"/>
          </a:xfrm>
          <a:prstGeom prst="rect">
            <a:avLst/>
          </a:prstGeom>
          <a:noFill/>
          <a:ln>
            <a:noFill/>
          </a:ln>
          <a:effectLst>
            <a:outerShdw blurRad="42863" dist="9525" dir="5400000" algn="bl" rotWithShape="0">
              <a:schemeClr val="lt1">
                <a:alpha val="25000"/>
              </a:schemeClr>
            </a:outerShdw>
          </a:effectLst>
        </p:spPr>
        <p:txBody>
          <a:bodyPr spcFirstLastPara="1" wrap="square" lIns="0" tIns="0" rIns="0" bIns="0" anchor="t" anchorCtr="0">
            <a:noAutofit/>
          </a:bodyPr>
          <a:lstStyle>
            <a:lvl1pPr marL="457200" lvl="0" indent="-342900" rtl="0">
              <a:spcBef>
                <a:spcPts val="0"/>
              </a:spcBef>
              <a:spcAft>
                <a:spcPts val="0"/>
              </a:spcAft>
              <a:buClr>
                <a:schemeClr val="accent4"/>
              </a:buClr>
              <a:buSzPts val="1800"/>
              <a:buFont typeface="Inria Sans Light"/>
              <a:buChar char="⬥"/>
              <a:defRPr sz="2400">
                <a:solidFill>
                  <a:schemeClr val="dk1"/>
                </a:solidFill>
                <a:latin typeface="Inria Sans Light"/>
                <a:ea typeface="Inria Sans Light"/>
                <a:cs typeface="Inria Sans Light"/>
                <a:sym typeface="Inria Sans Light"/>
              </a:defRPr>
            </a:lvl1pPr>
            <a:lvl2pPr marL="914400" lvl="1" indent="-342900" rtl="0">
              <a:spcBef>
                <a:spcPts val="600"/>
              </a:spcBef>
              <a:spcAft>
                <a:spcPts val="0"/>
              </a:spcAft>
              <a:buClr>
                <a:schemeClr val="accent3"/>
              </a:buClr>
              <a:buSzPts val="1800"/>
              <a:buFont typeface="Inria Sans Light"/>
              <a:buChar char="⬦"/>
              <a:defRPr sz="2400">
                <a:solidFill>
                  <a:schemeClr val="dk1"/>
                </a:solidFill>
                <a:latin typeface="Inria Sans Light"/>
                <a:ea typeface="Inria Sans Light"/>
                <a:cs typeface="Inria Sans Light"/>
                <a:sym typeface="Inria Sans Light"/>
              </a:defRPr>
            </a:lvl2pPr>
            <a:lvl3pPr marL="1371600" lvl="2" indent="-381000" rtl="0">
              <a:spcBef>
                <a:spcPts val="600"/>
              </a:spcBef>
              <a:spcAft>
                <a:spcPts val="0"/>
              </a:spcAft>
              <a:buClr>
                <a:schemeClr val="accent2"/>
              </a:buClr>
              <a:buSzPts val="2400"/>
              <a:buFont typeface="Inria Sans Light"/>
              <a:buChar char="⬩"/>
              <a:defRPr sz="2400">
                <a:solidFill>
                  <a:schemeClr val="dk1"/>
                </a:solidFill>
                <a:latin typeface="Inria Sans Light"/>
                <a:ea typeface="Inria Sans Light"/>
                <a:cs typeface="Inria Sans Light"/>
                <a:sym typeface="Inria Sans Light"/>
              </a:defRPr>
            </a:lvl3pPr>
            <a:lvl4pPr marL="1828800" lvl="3"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4pPr>
            <a:lvl5pPr marL="2286000" lvl="4"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5pPr>
            <a:lvl6pPr marL="2743200" lvl="5"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6pPr>
            <a:lvl7pPr marL="3200400" lvl="6"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7pPr>
            <a:lvl8pPr marL="3657600" lvl="7" indent="-381000" rtl="0">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8pPr>
            <a:lvl9pPr marL="4114800" lvl="8" indent="-381000" rtl="0">
              <a:spcBef>
                <a:spcPts val="600"/>
              </a:spcBef>
              <a:spcAft>
                <a:spcPts val="60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9pPr>
          </a:lstStyle>
          <a:p>
            <a:endParaRPr/>
          </a:p>
        </p:txBody>
      </p:sp>
      <p:sp>
        <p:nvSpPr>
          <p:cNvPr id="8" name="Google Shape;8;p1"/>
          <p:cNvSpPr txBox="1">
            <a:spLocks noGrp="1"/>
          </p:cNvSpPr>
          <p:nvPr>
            <p:ph type="sldNum" idx="12"/>
          </p:nvPr>
        </p:nvSpPr>
        <p:spPr>
          <a:xfrm>
            <a:off x="8640175" y="4585800"/>
            <a:ext cx="351300" cy="405300"/>
          </a:xfrm>
          <a:prstGeom prst="rect">
            <a:avLst/>
          </a:prstGeom>
          <a:noFill/>
          <a:ln>
            <a:noFill/>
          </a:ln>
        </p:spPr>
        <p:txBody>
          <a:bodyPr spcFirstLastPara="1" wrap="square" lIns="0" tIns="0" rIns="0" bIns="0" anchor="ctr" anchorCtr="0">
            <a:noAutofit/>
          </a:bodyPr>
          <a:lstStyle>
            <a:lvl1pPr lvl="0" algn="ctr" rtl="0">
              <a:buNone/>
              <a:defRPr sz="1200">
                <a:solidFill>
                  <a:schemeClr val="accent2"/>
                </a:solidFill>
                <a:latin typeface="Titillium Web"/>
                <a:ea typeface="Titillium Web"/>
                <a:cs typeface="Titillium Web"/>
                <a:sym typeface="Titillium Web"/>
              </a:defRPr>
            </a:lvl1pPr>
            <a:lvl2pPr lvl="1" algn="ctr" rtl="0">
              <a:buNone/>
              <a:defRPr sz="1200">
                <a:solidFill>
                  <a:schemeClr val="accent2"/>
                </a:solidFill>
                <a:latin typeface="Titillium Web"/>
                <a:ea typeface="Titillium Web"/>
                <a:cs typeface="Titillium Web"/>
                <a:sym typeface="Titillium Web"/>
              </a:defRPr>
            </a:lvl2pPr>
            <a:lvl3pPr lvl="2" algn="ctr" rtl="0">
              <a:buNone/>
              <a:defRPr sz="1200">
                <a:solidFill>
                  <a:schemeClr val="accent2"/>
                </a:solidFill>
                <a:latin typeface="Titillium Web"/>
                <a:ea typeface="Titillium Web"/>
                <a:cs typeface="Titillium Web"/>
                <a:sym typeface="Titillium Web"/>
              </a:defRPr>
            </a:lvl3pPr>
            <a:lvl4pPr lvl="3" algn="ctr" rtl="0">
              <a:buNone/>
              <a:defRPr sz="1200">
                <a:solidFill>
                  <a:schemeClr val="accent2"/>
                </a:solidFill>
                <a:latin typeface="Titillium Web"/>
                <a:ea typeface="Titillium Web"/>
                <a:cs typeface="Titillium Web"/>
                <a:sym typeface="Titillium Web"/>
              </a:defRPr>
            </a:lvl4pPr>
            <a:lvl5pPr lvl="4" algn="ctr" rtl="0">
              <a:buNone/>
              <a:defRPr sz="1200">
                <a:solidFill>
                  <a:schemeClr val="accent2"/>
                </a:solidFill>
                <a:latin typeface="Titillium Web"/>
                <a:ea typeface="Titillium Web"/>
                <a:cs typeface="Titillium Web"/>
                <a:sym typeface="Titillium Web"/>
              </a:defRPr>
            </a:lvl5pPr>
            <a:lvl6pPr lvl="5" algn="ctr" rtl="0">
              <a:buNone/>
              <a:defRPr sz="1200">
                <a:solidFill>
                  <a:schemeClr val="accent2"/>
                </a:solidFill>
                <a:latin typeface="Titillium Web"/>
                <a:ea typeface="Titillium Web"/>
                <a:cs typeface="Titillium Web"/>
                <a:sym typeface="Titillium Web"/>
              </a:defRPr>
            </a:lvl6pPr>
            <a:lvl7pPr lvl="6" algn="ctr" rtl="0">
              <a:buNone/>
              <a:defRPr sz="1200">
                <a:solidFill>
                  <a:schemeClr val="accent2"/>
                </a:solidFill>
                <a:latin typeface="Titillium Web"/>
                <a:ea typeface="Titillium Web"/>
                <a:cs typeface="Titillium Web"/>
                <a:sym typeface="Titillium Web"/>
              </a:defRPr>
            </a:lvl7pPr>
            <a:lvl8pPr lvl="7" algn="ctr" rtl="0">
              <a:buNone/>
              <a:defRPr sz="1200">
                <a:solidFill>
                  <a:schemeClr val="accent2"/>
                </a:solidFill>
                <a:latin typeface="Titillium Web"/>
                <a:ea typeface="Titillium Web"/>
                <a:cs typeface="Titillium Web"/>
                <a:sym typeface="Titillium Web"/>
              </a:defRPr>
            </a:lvl8pPr>
            <a:lvl9pPr lvl="8" algn="ctr" rtl="0">
              <a:buNone/>
              <a:defRPr sz="1200">
                <a:solidFill>
                  <a:schemeClr val="accent2"/>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6"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image" Target="../media/image2.jp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martrural.eu/trainin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 name="Ορθογώνιο 1"/>
          <p:cNvSpPr/>
          <p:nvPr/>
        </p:nvSpPr>
        <p:spPr>
          <a:xfrm>
            <a:off x="0" y="0"/>
            <a:ext cx="9144000" cy="7946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8" name="Google Shape;198;p12"/>
          <p:cNvSpPr txBox="1">
            <a:spLocks noGrp="1"/>
          </p:cNvSpPr>
          <p:nvPr>
            <p:ph type="ctrTitle"/>
          </p:nvPr>
        </p:nvSpPr>
        <p:spPr>
          <a:xfrm>
            <a:off x="1736767" y="1652120"/>
            <a:ext cx="6680350" cy="1935773"/>
          </a:xfrm>
          <a:prstGeom prst="rect">
            <a:avLst/>
          </a:prstGeom>
        </p:spPr>
        <p:txBody>
          <a:bodyPr spcFirstLastPara="1" wrap="square" lIns="0" tIns="0" rIns="0" bIns="0" anchor="ctr" anchorCtr="0">
            <a:noAutofit/>
          </a:bodyPr>
          <a:lstStyle/>
          <a:p>
            <a:pPr lvl="0" algn="ctr"/>
            <a:r>
              <a:rPr lang="el-GR" sz="4800" dirty="0"/>
              <a:t>ΤΟ ΣΧΕΔΙΟ ΔΡΑΣΗΣ</a:t>
            </a:r>
            <a:br>
              <a:rPr lang="el-GR" sz="4800" dirty="0"/>
            </a:br>
            <a:r>
              <a:rPr lang="el-GR" sz="4800" dirty="0"/>
              <a:t>για τα</a:t>
            </a:r>
            <a:br>
              <a:rPr lang="el-GR" sz="4800" dirty="0"/>
            </a:br>
            <a:r>
              <a:rPr lang="el-GR" sz="4800" dirty="0"/>
              <a:t>ΚΕΝΤΡ</a:t>
            </a:r>
            <a:r>
              <a:rPr lang="en-US" sz="4800" dirty="0"/>
              <a:t>A</a:t>
            </a:r>
            <a:r>
              <a:rPr lang="el-GR" sz="4800" dirty="0"/>
              <a:t> </a:t>
            </a:r>
            <a:r>
              <a:rPr lang="en-US" sz="4800" dirty="0"/>
              <a:t>S</a:t>
            </a:r>
            <a:r>
              <a:rPr lang="el-GR" sz="4800" dirty="0"/>
              <a:t>MARTRURAL</a:t>
            </a:r>
            <a:endParaRPr sz="4800" dirty="0"/>
          </a:p>
        </p:txBody>
      </p:sp>
      <p:grpSp>
        <p:nvGrpSpPr>
          <p:cNvPr id="199" name="Google Shape;199;p12"/>
          <p:cNvGrpSpPr/>
          <p:nvPr/>
        </p:nvGrpSpPr>
        <p:grpSpPr>
          <a:xfrm>
            <a:off x="690071" y="2289511"/>
            <a:ext cx="635183" cy="564280"/>
            <a:chOff x="5292575" y="3681900"/>
            <a:chExt cx="420150" cy="373275"/>
          </a:xfrm>
        </p:grpSpPr>
        <p:sp>
          <p:nvSpPr>
            <p:cNvPr id="200" name="Google Shape;200;p12"/>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9050" cap="flat" cmpd="sng">
              <a:solidFill>
                <a:schemeClr val="accent1"/>
              </a:solidFill>
              <a:prstDash val="solid"/>
              <a:miter lim="2435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Εικόνα 2">
            <a:extLst>
              <a:ext uri="{FF2B5EF4-FFF2-40B4-BE49-F238E27FC236}">
                <a16:creationId xmlns:a16="http://schemas.microsoft.com/office/drawing/2014/main" id="{B5F33F8A-9A84-4392-87EF-35522D9F53AE}"/>
              </a:ext>
            </a:extLst>
          </p:cNvPr>
          <p:cNvPicPr>
            <a:picLocks noChangeAspect="1"/>
          </p:cNvPicPr>
          <p:nvPr/>
        </p:nvPicPr>
        <p:blipFill>
          <a:blip r:embed="rId3"/>
          <a:stretch>
            <a:fillRect/>
          </a:stretch>
        </p:blipFill>
        <p:spPr>
          <a:xfrm>
            <a:off x="173804" y="66052"/>
            <a:ext cx="1954401" cy="665647"/>
          </a:xfrm>
          <a:prstGeom prst="rect">
            <a:avLst/>
          </a:prstGeom>
        </p:spPr>
      </p:pic>
      <p:pic>
        <p:nvPicPr>
          <p:cNvPr id="5" name="Εικόνα 4">
            <a:extLst>
              <a:ext uri="{FF2B5EF4-FFF2-40B4-BE49-F238E27FC236}">
                <a16:creationId xmlns:a16="http://schemas.microsoft.com/office/drawing/2014/main" id="{04A58B72-6302-4707-BF10-D75457AEF28E}"/>
              </a:ext>
            </a:extLst>
          </p:cNvPr>
          <p:cNvPicPr>
            <a:picLocks noChangeAspect="1"/>
          </p:cNvPicPr>
          <p:nvPr/>
        </p:nvPicPr>
        <p:blipFill>
          <a:blip r:embed="rId4"/>
          <a:srcRect/>
          <a:stretch/>
        </p:blipFill>
        <p:spPr>
          <a:xfrm>
            <a:off x="7218925" y="18540"/>
            <a:ext cx="1380043" cy="6582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4"/>
          <p:cNvSpPr txBox="1">
            <a:spLocks noGrp="1"/>
          </p:cNvSpPr>
          <p:nvPr>
            <p:ph type="ctrTitle" idx="4294967295"/>
          </p:nvPr>
        </p:nvSpPr>
        <p:spPr>
          <a:xfrm>
            <a:off x="269163" y="1881467"/>
            <a:ext cx="6631681" cy="97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l-GR" sz="4800" dirty="0"/>
              <a:t>ΕΥΧΑΡΙΣΤΟΥΜΕ</a:t>
            </a:r>
            <a:r>
              <a:rPr lang="en" sz="4800" dirty="0"/>
              <a:t>!</a:t>
            </a:r>
            <a:endParaRPr sz="4800" dirty="0"/>
          </a:p>
        </p:txBody>
      </p:sp>
      <p:sp>
        <p:nvSpPr>
          <p:cNvPr id="447" name="Google Shape;447;p34"/>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grpSp>
        <p:nvGrpSpPr>
          <p:cNvPr id="448" name="Google Shape;448;p34"/>
          <p:cNvGrpSpPr/>
          <p:nvPr/>
        </p:nvGrpSpPr>
        <p:grpSpPr>
          <a:xfrm rot="10800000">
            <a:off x="5014102" y="1109741"/>
            <a:ext cx="4122748" cy="2955434"/>
            <a:chOff x="291713" y="847485"/>
            <a:chExt cx="489987" cy="351315"/>
          </a:xfrm>
        </p:grpSpPr>
        <p:sp>
          <p:nvSpPr>
            <p:cNvPr id="449" name="Google Shape;449;p34"/>
            <p:cNvSpPr/>
            <p:nvPr/>
          </p:nvSpPr>
          <p:spPr>
            <a:xfrm>
              <a:off x="291713" y="847485"/>
              <a:ext cx="338400" cy="351300"/>
            </a:xfrm>
            <a:prstGeom prst="rect">
              <a:avLst/>
            </a:prstGeom>
            <a:gradFill>
              <a:gsLst>
                <a:gs pos="0">
                  <a:srgbClr val="FFFFFF">
                    <a:alpha val="0"/>
                    <a:alpha val="32400"/>
                  </a:srgbClr>
                </a:gs>
                <a:gs pos="100000">
                  <a:srgbClr val="00FFEE">
                    <a:alpha val="31764"/>
                    <a:alpha val="324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4"/>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357188" algn="bl" rotWithShape="0">
                <a:schemeClr val="lt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34"/>
          <p:cNvGrpSpPr/>
          <p:nvPr/>
        </p:nvGrpSpPr>
        <p:grpSpPr>
          <a:xfrm>
            <a:off x="5781655" y="2060399"/>
            <a:ext cx="958428" cy="901731"/>
            <a:chOff x="5972700" y="2330200"/>
            <a:chExt cx="411625" cy="387275"/>
          </a:xfrm>
        </p:grpSpPr>
        <p:sp>
          <p:nvSpPr>
            <p:cNvPr id="452" name="Google Shape;452;p3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3299" y="431151"/>
            <a:ext cx="2912218" cy="3400443"/>
            <a:chOff x="0" y="0"/>
            <a:chExt cx="1590619" cy="1857282"/>
          </a:xfrm>
        </p:grpSpPr>
        <p:sp>
          <p:nvSpPr>
            <p:cNvPr id="3" name="Freeform 3"/>
            <p:cNvSpPr/>
            <p:nvPr/>
          </p:nvSpPr>
          <p:spPr>
            <a:xfrm>
              <a:off x="0" y="0"/>
              <a:ext cx="1590619" cy="1857282"/>
            </a:xfrm>
            <a:custGeom>
              <a:avLst/>
              <a:gdLst/>
              <a:ahLst/>
              <a:cxnLst/>
              <a:rect l="l" t="t" r="r" b="b"/>
              <a:pathLst>
                <a:path w="1590619" h="1857282">
                  <a:moveTo>
                    <a:pt x="1466159" y="1857282"/>
                  </a:moveTo>
                  <a:lnTo>
                    <a:pt x="124460" y="1857282"/>
                  </a:lnTo>
                  <a:cubicBezTo>
                    <a:pt x="55880" y="1857282"/>
                    <a:pt x="0" y="1801402"/>
                    <a:pt x="0" y="1732822"/>
                  </a:cubicBezTo>
                  <a:lnTo>
                    <a:pt x="0" y="124460"/>
                  </a:lnTo>
                  <a:cubicBezTo>
                    <a:pt x="0" y="55880"/>
                    <a:pt x="55880" y="0"/>
                    <a:pt x="124460" y="0"/>
                  </a:cubicBezTo>
                  <a:lnTo>
                    <a:pt x="1466159" y="0"/>
                  </a:lnTo>
                  <a:cubicBezTo>
                    <a:pt x="1534739" y="0"/>
                    <a:pt x="1590619" y="55880"/>
                    <a:pt x="1590619" y="124460"/>
                  </a:cubicBezTo>
                  <a:lnTo>
                    <a:pt x="1590619" y="1732822"/>
                  </a:lnTo>
                  <a:cubicBezTo>
                    <a:pt x="1590619" y="1801402"/>
                    <a:pt x="1534739" y="1857282"/>
                    <a:pt x="1466159" y="1857282"/>
                  </a:cubicBezTo>
                  <a:close/>
                </a:path>
              </a:pathLst>
            </a:custGeom>
            <a:solidFill>
              <a:srgbClr val="FFFFFF"/>
            </a:solidFill>
          </p:spPr>
        </p:sp>
      </p:grpSp>
      <p:sp>
        <p:nvSpPr>
          <p:cNvPr id="4" name="TextBox 4"/>
          <p:cNvSpPr txBox="1"/>
          <p:nvPr/>
        </p:nvSpPr>
        <p:spPr>
          <a:xfrm>
            <a:off x="867418" y="1471182"/>
            <a:ext cx="2603979" cy="1000274"/>
          </a:xfrm>
          <a:prstGeom prst="rect">
            <a:avLst/>
          </a:prstGeom>
        </p:spPr>
        <p:txBody>
          <a:bodyPr lIns="0" tIns="0" rIns="0" bIns="0" rtlCol="0" anchor="t">
            <a:spAutoFit/>
          </a:bodyPr>
          <a:lstStyle/>
          <a:p>
            <a:pPr algn="ctr">
              <a:lnSpc>
                <a:spcPts val="3892"/>
              </a:lnSpc>
            </a:pPr>
            <a:r>
              <a:rPr lang="el-GR" sz="3384" dirty="0">
                <a:solidFill>
                  <a:srgbClr val="2E4494"/>
                </a:solidFill>
                <a:latin typeface="League Spartan"/>
              </a:rPr>
              <a:t>Περιγραφή του Έργου</a:t>
            </a:r>
            <a:endParaRPr lang="en-US" sz="3384" dirty="0">
              <a:solidFill>
                <a:srgbClr val="2E4494"/>
              </a:solidFill>
              <a:latin typeface="League Spartan"/>
            </a:endParaRPr>
          </a:p>
        </p:txBody>
      </p:sp>
      <p:grpSp>
        <p:nvGrpSpPr>
          <p:cNvPr id="5" name="Group 5"/>
          <p:cNvGrpSpPr/>
          <p:nvPr/>
        </p:nvGrpSpPr>
        <p:grpSpPr>
          <a:xfrm>
            <a:off x="713299" y="3420143"/>
            <a:ext cx="2912218" cy="1214701"/>
            <a:chOff x="0" y="0"/>
            <a:chExt cx="1590619" cy="663455"/>
          </a:xfrm>
        </p:grpSpPr>
        <p:sp>
          <p:nvSpPr>
            <p:cNvPr id="6" name="Freeform 6"/>
            <p:cNvSpPr/>
            <p:nvPr/>
          </p:nvSpPr>
          <p:spPr>
            <a:xfrm>
              <a:off x="0" y="0"/>
              <a:ext cx="1590619" cy="663455"/>
            </a:xfrm>
            <a:custGeom>
              <a:avLst/>
              <a:gdLst/>
              <a:ahLst/>
              <a:cxnLst/>
              <a:rect l="l" t="t" r="r" b="b"/>
              <a:pathLst>
                <a:path w="1590619" h="663455">
                  <a:moveTo>
                    <a:pt x="1466159" y="663455"/>
                  </a:moveTo>
                  <a:lnTo>
                    <a:pt x="124460" y="663455"/>
                  </a:lnTo>
                  <a:cubicBezTo>
                    <a:pt x="55880" y="663455"/>
                    <a:pt x="0" y="607575"/>
                    <a:pt x="0" y="538995"/>
                  </a:cubicBezTo>
                  <a:lnTo>
                    <a:pt x="0" y="124460"/>
                  </a:lnTo>
                  <a:cubicBezTo>
                    <a:pt x="0" y="55880"/>
                    <a:pt x="55880" y="0"/>
                    <a:pt x="124460" y="0"/>
                  </a:cubicBezTo>
                  <a:lnTo>
                    <a:pt x="1466159" y="0"/>
                  </a:lnTo>
                  <a:cubicBezTo>
                    <a:pt x="1534739" y="0"/>
                    <a:pt x="1590619" y="55880"/>
                    <a:pt x="1590619" y="124460"/>
                  </a:cubicBezTo>
                  <a:lnTo>
                    <a:pt x="1590619" y="538995"/>
                  </a:lnTo>
                  <a:cubicBezTo>
                    <a:pt x="1590619" y="607575"/>
                    <a:pt x="1534739" y="663455"/>
                    <a:pt x="1466159" y="663455"/>
                  </a:cubicBezTo>
                  <a:close/>
                </a:path>
              </a:pathLst>
            </a:custGeom>
            <a:solidFill>
              <a:srgbClr val="CF6C58"/>
            </a:solidFill>
          </p:spPr>
        </p:sp>
      </p:grpSp>
      <p:pic>
        <p:nvPicPr>
          <p:cNvPr id="7" name="Picture 7"/>
          <p:cNvPicPr>
            <a:picLocks noChangeAspect="1"/>
          </p:cNvPicPr>
          <p:nvPr/>
        </p:nvPicPr>
        <p:blipFill>
          <a:blip r:embed="rId3"/>
          <a:srcRect/>
          <a:stretch>
            <a:fillRect/>
          </a:stretch>
        </p:blipFill>
        <p:spPr>
          <a:xfrm rot="-10800000">
            <a:off x="2422724" y="3420143"/>
            <a:ext cx="1292207" cy="1292207"/>
          </a:xfrm>
          <a:prstGeom prst="rect">
            <a:avLst/>
          </a:prstGeom>
        </p:spPr>
      </p:pic>
      <p:grpSp>
        <p:nvGrpSpPr>
          <p:cNvPr id="8" name="Group 8"/>
          <p:cNvGrpSpPr/>
          <p:nvPr/>
        </p:nvGrpSpPr>
        <p:grpSpPr>
          <a:xfrm>
            <a:off x="713299" y="3420143"/>
            <a:ext cx="641242" cy="641242"/>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CF6C58"/>
            </a:solidFill>
          </p:spPr>
        </p:sp>
      </p:grpSp>
      <p:sp>
        <p:nvSpPr>
          <p:cNvPr id="10" name="TextBox 10"/>
          <p:cNvSpPr txBox="1"/>
          <p:nvPr/>
        </p:nvSpPr>
        <p:spPr>
          <a:xfrm>
            <a:off x="3848100" y="450201"/>
            <a:ext cx="5029200" cy="4129336"/>
          </a:xfrm>
          <a:prstGeom prst="rect">
            <a:avLst/>
          </a:prstGeom>
        </p:spPr>
        <p:txBody>
          <a:bodyPr wrap="square" lIns="0" tIns="0" rIns="0" bIns="0" rtlCol="0" anchor="t">
            <a:spAutoFit/>
          </a:bodyPr>
          <a:lstStyle/>
          <a:p>
            <a:pPr algn="just">
              <a:lnSpc>
                <a:spcPts val="2307"/>
              </a:lnSpc>
            </a:pPr>
            <a:r>
              <a:rPr lang="el-GR" sz="1648" dirty="0">
                <a:solidFill>
                  <a:srgbClr val="FFFFFF"/>
                </a:solidFill>
                <a:latin typeface="Arial Black" panose="020B0A04020102020204" pitchFamily="34" charset="0"/>
              </a:rPr>
              <a:t>Η δημιουργία μιας διακρατικής συνεργασίας για την ενίσχυση της επιχειρηματικότητας σε αγροτικές περιοχές στις χώρες των Βαλκανίων μέσω των εξειδικευμένων μοντέλων </a:t>
            </a:r>
            <a:r>
              <a:rPr lang="el-GR" sz="1648" dirty="0" err="1">
                <a:solidFill>
                  <a:srgbClr val="FFFFFF"/>
                </a:solidFill>
                <a:latin typeface="Arial Black" panose="020B0A04020102020204" pitchFamily="34" charset="0"/>
              </a:rPr>
              <a:t>SmartRural</a:t>
            </a:r>
            <a:r>
              <a:rPr lang="el-GR" sz="1648" dirty="0">
                <a:solidFill>
                  <a:srgbClr val="FFFFFF"/>
                </a:solidFill>
                <a:latin typeface="Arial Black" panose="020B0A04020102020204" pitchFamily="34" charset="0"/>
              </a:rPr>
              <a:t>. </a:t>
            </a:r>
          </a:p>
          <a:p>
            <a:pPr algn="just">
              <a:lnSpc>
                <a:spcPts val="2307"/>
              </a:lnSpc>
            </a:pPr>
            <a:r>
              <a:rPr lang="el-GR" sz="1648" dirty="0">
                <a:solidFill>
                  <a:srgbClr val="FFFFFF"/>
                </a:solidFill>
                <a:latin typeface="Arial Black" panose="020B0A04020102020204" pitchFamily="34" charset="0"/>
              </a:rPr>
              <a:t>Το έργο επιδιώκει την επίτευξη αυτών των στόχων μέσω της παροχής δωρεάν τεχνικής, οικονομικής και συμβουλευτικής υποστήριξης σε επιχειρηματίες. </a:t>
            </a:r>
          </a:p>
          <a:p>
            <a:pPr algn="just">
              <a:lnSpc>
                <a:spcPts val="2307"/>
              </a:lnSpc>
            </a:pPr>
            <a:r>
              <a:rPr lang="el-GR" sz="1648" dirty="0">
                <a:solidFill>
                  <a:srgbClr val="FFFFFF"/>
                </a:solidFill>
                <a:latin typeface="Arial Black" panose="020B0A04020102020204" pitchFamily="34" charset="0"/>
              </a:rPr>
              <a:t>Θα παρέχει επίσης τεχνική βοήθεια στις αγροτικές δημόσιες αρχές για να εφαρμόσουν και να εφαρμόσουν μια πολιτική φιλική προς τις επιχειρήσεις βάσει των αρχών της έξυπνης εξειδίκευσης.</a:t>
            </a:r>
            <a:endParaRPr lang="en-US" sz="1648"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2277974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6660114" y="561290"/>
            <a:ext cx="1705727" cy="1707462"/>
            <a:chOff x="0" y="0"/>
            <a:chExt cx="1230765" cy="1232016"/>
          </a:xfrm>
        </p:grpSpPr>
        <p:sp>
          <p:nvSpPr>
            <p:cNvPr id="3" name="Freeform 3"/>
            <p:cNvSpPr/>
            <p:nvPr/>
          </p:nvSpPr>
          <p:spPr>
            <a:xfrm>
              <a:off x="0" y="0"/>
              <a:ext cx="1230765" cy="1232016"/>
            </a:xfrm>
            <a:custGeom>
              <a:avLst/>
              <a:gdLst/>
              <a:ahLst/>
              <a:cxnLst/>
              <a:rect l="l" t="t" r="r" b="b"/>
              <a:pathLst>
                <a:path w="1230765" h="1232016">
                  <a:moveTo>
                    <a:pt x="1106304" y="1232016"/>
                  </a:moveTo>
                  <a:lnTo>
                    <a:pt x="124460" y="1232016"/>
                  </a:lnTo>
                  <a:cubicBezTo>
                    <a:pt x="55880" y="1232016"/>
                    <a:pt x="0" y="1176136"/>
                    <a:pt x="0" y="1107556"/>
                  </a:cubicBezTo>
                  <a:lnTo>
                    <a:pt x="0" y="124460"/>
                  </a:lnTo>
                  <a:cubicBezTo>
                    <a:pt x="0" y="55880"/>
                    <a:pt x="55880" y="0"/>
                    <a:pt x="124460" y="0"/>
                  </a:cubicBezTo>
                  <a:lnTo>
                    <a:pt x="1106305" y="0"/>
                  </a:lnTo>
                  <a:cubicBezTo>
                    <a:pt x="1174885" y="0"/>
                    <a:pt x="1230765" y="55880"/>
                    <a:pt x="1230765" y="124460"/>
                  </a:cubicBezTo>
                  <a:lnTo>
                    <a:pt x="1230765" y="1107556"/>
                  </a:lnTo>
                  <a:cubicBezTo>
                    <a:pt x="1230765" y="1176136"/>
                    <a:pt x="1174885" y="1232016"/>
                    <a:pt x="1106305" y="1232016"/>
                  </a:cubicBezTo>
                  <a:close/>
                </a:path>
              </a:pathLst>
            </a:custGeom>
            <a:solidFill>
              <a:srgbClr val="ECBC9E"/>
            </a:solidFill>
          </p:spPr>
        </p:sp>
      </p:grpSp>
      <p:grpSp>
        <p:nvGrpSpPr>
          <p:cNvPr id="4" name="Group 4"/>
          <p:cNvGrpSpPr/>
          <p:nvPr/>
        </p:nvGrpSpPr>
        <p:grpSpPr>
          <a:xfrm rot="-5400000">
            <a:off x="6814956" y="1891775"/>
            <a:ext cx="1435429" cy="1668077"/>
            <a:chOff x="0" y="0"/>
            <a:chExt cx="1035731" cy="1203598"/>
          </a:xfrm>
        </p:grpSpPr>
        <p:sp>
          <p:nvSpPr>
            <p:cNvPr id="5" name="Freeform 5"/>
            <p:cNvSpPr/>
            <p:nvPr/>
          </p:nvSpPr>
          <p:spPr>
            <a:xfrm>
              <a:off x="0" y="0"/>
              <a:ext cx="1035731" cy="1203598"/>
            </a:xfrm>
            <a:custGeom>
              <a:avLst/>
              <a:gdLst/>
              <a:ahLst/>
              <a:cxnLst/>
              <a:rect l="l" t="t" r="r" b="b"/>
              <a:pathLst>
                <a:path w="1035731" h="1203598">
                  <a:moveTo>
                    <a:pt x="911271" y="1203598"/>
                  </a:moveTo>
                  <a:lnTo>
                    <a:pt x="124460" y="1203598"/>
                  </a:lnTo>
                  <a:cubicBezTo>
                    <a:pt x="55880" y="1203598"/>
                    <a:pt x="0" y="1147718"/>
                    <a:pt x="0" y="1079138"/>
                  </a:cubicBezTo>
                  <a:lnTo>
                    <a:pt x="0" y="124460"/>
                  </a:lnTo>
                  <a:cubicBezTo>
                    <a:pt x="0" y="55880"/>
                    <a:pt x="55880" y="0"/>
                    <a:pt x="124460" y="0"/>
                  </a:cubicBezTo>
                  <a:lnTo>
                    <a:pt x="911271" y="0"/>
                  </a:lnTo>
                  <a:cubicBezTo>
                    <a:pt x="979851" y="0"/>
                    <a:pt x="1035731" y="55880"/>
                    <a:pt x="1035731" y="124460"/>
                  </a:cubicBezTo>
                  <a:lnTo>
                    <a:pt x="1035731" y="1079138"/>
                  </a:lnTo>
                  <a:cubicBezTo>
                    <a:pt x="1035731" y="1147718"/>
                    <a:pt x="979851" y="1203598"/>
                    <a:pt x="911271" y="1203598"/>
                  </a:cubicBezTo>
                  <a:close/>
                </a:path>
              </a:pathLst>
            </a:custGeom>
            <a:solidFill>
              <a:srgbClr val="E2C8CA"/>
            </a:solidFill>
          </p:spPr>
        </p:sp>
      </p:grpSp>
      <p:pic>
        <p:nvPicPr>
          <p:cNvPr id="6" name="Picture 6"/>
          <p:cNvPicPr>
            <a:picLocks noChangeAspect="1"/>
          </p:cNvPicPr>
          <p:nvPr/>
        </p:nvPicPr>
        <p:blipFill>
          <a:blip r:embed="rId3"/>
          <a:srcRect/>
          <a:stretch>
            <a:fillRect/>
          </a:stretch>
        </p:blipFill>
        <p:spPr>
          <a:xfrm rot="5400000">
            <a:off x="6851339" y="3297720"/>
            <a:ext cx="1509067" cy="1509067"/>
          </a:xfrm>
          <a:prstGeom prst="rect">
            <a:avLst/>
          </a:prstGeom>
        </p:spPr>
      </p:pic>
      <p:grpSp>
        <p:nvGrpSpPr>
          <p:cNvPr id="7" name="Group 7"/>
          <p:cNvGrpSpPr>
            <a:grpSpLocks noChangeAspect="1"/>
          </p:cNvGrpSpPr>
          <p:nvPr/>
        </p:nvGrpSpPr>
        <p:grpSpPr>
          <a:xfrm rot="-5400000">
            <a:off x="7703981" y="2413693"/>
            <a:ext cx="439213" cy="439213"/>
            <a:chOff x="1371600" y="6705600"/>
            <a:chExt cx="10972800" cy="10972800"/>
          </a:xfrm>
        </p:grpSpPr>
        <p:sp>
          <p:nvSpPr>
            <p:cNvPr id="8" name="Freeform 8"/>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FFFFFF"/>
            </a:solidFill>
          </p:spPr>
        </p:sp>
      </p:grpSp>
      <p:pic>
        <p:nvPicPr>
          <p:cNvPr id="9" name="Picture 9"/>
          <p:cNvPicPr>
            <a:picLocks noChangeAspect="1"/>
          </p:cNvPicPr>
          <p:nvPr/>
        </p:nvPicPr>
        <p:blipFill>
          <a:blip r:embed="rId4"/>
          <a:srcRect/>
          <a:stretch>
            <a:fillRect/>
          </a:stretch>
        </p:blipFill>
        <p:spPr>
          <a:xfrm>
            <a:off x="7644850" y="1044674"/>
            <a:ext cx="498344" cy="498344"/>
          </a:xfrm>
          <a:prstGeom prst="rect">
            <a:avLst/>
          </a:prstGeom>
        </p:spPr>
      </p:pic>
      <p:grpSp>
        <p:nvGrpSpPr>
          <p:cNvPr id="10" name="Group 10"/>
          <p:cNvGrpSpPr>
            <a:grpSpLocks noChangeAspect="1"/>
          </p:cNvGrpSpPr>
          <p:nvPr/>
        </p:nvGrpSpPr>
        <p:grpSpPr>
          <a:xfrm>
            <a:off x="7532670" y="3663357"/>
            <a:ext cx="827736" cy="436063"/>
            <a:chOff x="0" y="0"/>
            <a:chExt cx="1610360" cy="848360"/>
          </a:xfrm>
        </p:grpSpPr>
        <p:sp>
          <p:nvSpPr>
            <p:cNvPr id="11" name="Freeform 11"/>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FFFFF"/>
            </a:solidFill>
          </p:spPr>
        </p:sp>
      </p:grpSp>
      <p:grpSp>
        <p:nvGrpSpPr>
          <p:cNvPr id="12" name="Group 12"/>
          <p:cNvGrpSpPr/>
          <p:nvPr/>
        </p:nvGrpSpPr>
        <p:grpSpPr>
          <a:xfrm>
            <a:off x="571500" y="511879"/>
            <a:ext cx="2785288" cy="4390437"/>
            <a:chOff x="0" y="0"/>
            <a:chExt cx="1295503" cy="2042095"/>
          </a:xfrm>
        </p:grpSpPr>
        <p:sp>
          <p:nvSpPr>
            <p:cNvPr id="13" name="Freeform 13"/>
            <p:cNvSpPr/>
            <p:nvPr/>
          </p:nvSpPr>
          <p:spPr>
            <a:xfrm>
              <a:off x="0" y="0"/>
              <a:ext cx="1295503" cy="2042095"/>
            </a:xfrm>
            <a:custGeom>
              <a:avLst/>
              <a:gdLst/>
              <a:ahLst/>
              <a:cxnLst/>
              <a:rect l="l" t="t" r="r" b="b"/>
              <a:pathLst>
                <a:path w="1295503" h="2042095">
                  <a:moveTo>
                    <a:pt x="1171043" y="2042095"/>
                  </a:moveTo>
                  <a:lnTo>
                    <a:pt x="124460" y="2042095"/>
                  </a:lnTo>
                  <a:cubicBezTo>
                    <a:pt x="55880" y="2042095"/>
                    <a:pt x="0" y="1986215"/>
                    <a:pt x="0" y="1917635"/>
                  </a:cubicBezTo>
                  <a:lnTo>
                    <a:pt x="0" y="124460"/>
                  </a:lnTo>
                  <a:cubicBezTo>
                    <a:pt x="0" y="55880"/>
                    <a:pt x="55880" y="0"/>
                    <a:pt x="124460" y="0"/>
                  </a:cubicBezTo>
                  <a:lnTo>
                    <a:pt x="1171043" y="0"/>
                  </a:lnTo>
                  <a:cubicBezTo>
                    <a:pt x="1239623" y="0"/>
                    <a:pt x="1295503" y="55880"/>
                    <a:pt x="1295503" y="124460"/>
                  </a:cubicBezTo>
                  <a:lnTo>
                    <a:pt x="1295503" y="1917635"/>
                  </a:lnTo>
                  <a:cubicBezTo>
                    <a:pt x="1295503" y="1986215"/>
                    <a:pt x="1239623" y="2042095"/>
                    <a:pt x="1171043" y="2042095"/>
                  </a:cubicBezTo>
                  <a:close/>
                </a:path>
              </a:pathLst>
            </a:custGeom>
            <a:solidFill>
              <a:srgbClr val="196E63"/>
            </a:solidFill>
          </p:spPr>
        </p:sp>
      </p:grpSp>
      <p:sp>
        <p:nvSpPr>
          <p:cNvPr id="14" name="TextBox 14"/>
          <p:cNvSpPr txBox="1"/>
          <p:nvPr/>
        </p:nvSpPr>
        <p:spPr>
          <a:xfrm>
            <a:off x="658359" y="2222284"/>
            <a:ext cx="1977077" cy="948978"/>
          </a:xfrm>
          <a:prstGeom prst="rect">
            <a:avLst/>
          </a:prstGeom>
        </p:spPr>
        <p:txBody>
          <a:bodyPr lIns="0" tIns="0" rIns="0" bIns="0" rtlCol="0" anchor="t">
            <a:spAutoFit/>
          </a:bodyPr>
          <a:lstStyle/>
          <a:p>
            <a:pPr algn="ctr">
              <a:lnSpc>
                <a:spcPts val="3737"/>
              </a:lnSpc>
            </a:pPr>
            <a:r>
              <a:rPr lang="el-GR" sz="4000" dirty="0">
                <a:solidFill>
                  <a:srgbClr val="FFFFFF"/>
                </a:solidFill>
                <a:latin typeface="League Spartan"/>
              </a:rPr>
              <a:t>Εταιρικό Σχήμα</a:t>
            </a:r>
            <a:endParaRPr lang="en-US" sz="4000" dirty="0">
              <a:solidFill>
                <a:srgbClr val="FFFFFF"/>
              </a:solidFill>
              <a:latin typeface="League Spartan"/>
            </a:endParaRPr>
          </a:p>
        </p:txBody>
      </p:sp>
      <p:grpSp>
        <p:nvGrpSpPr>
          <p:cNvPr id="15" name="Group 15"/>
          <p:cNvGrpSpPr/>
          <p:nvPr/>
        </p:nvGrpSpPr>
        <p:grpSpPr>
          <a:xfrm>
            <a:off x="2640175" y="514350"/>
            <a:ext cx="4783237" cy="4387966"/>
            <a:chOff x="0" y="0"/>
            <a:chExt cx="2645758" cy="2427122"/>
          </a:xfrm>
        </p:grpSpPr>
        <p:sp>
          <p:nvSpPr>
            <p:cNvPr id="16" name="Freeform 16"/>
            <p:cNvSpPr/>
            <p:nvPr/>
          </p:nvSpPr>
          <p:spPr>
            <a:xfrm>
              <a:off x="0" y="0"/>
              <a:ext cx="2645758" cy="2427122"/>
            </a:xfrm>
            <a:custGeom>
              <a:avLst/>
              <a:gdLst/>
              <a:ahLst/>
              <a:cxnLst/>
              <a:rect l="l" t="t" r="r" b="b"/>
              <a:pathLst>
                <a:path w="2645758" h="2427122">
                  <a:moveTo>
                    <a:pt x="2521298" y="2427122"/>
                  </a:moveTo>
                  <a:lnTo>
                    <a:pt x="124460" y="2427122"/>
                  </a:lnTo>
                  <a:cubicBezTo>
                    <a:pt x="55880" y="2427122"/>
                    <a:pt x="0" y="2371242"/>
                    <a:pt x="0" y="2302662"/>
                  </a:cubicBezTo>
                  <a:lnTo>
                    <a:pt x="0" y="124460"/>
                  </a:lnTo>
                  <a:cubicBezTo>
                    <a:pt x="0" y="55880"/>
                    <a:pt x="55880" y="0"/>
                    <a:pt x="124460" y="0"/>
                  </a:cubicBezTo>
                  <a:lnTo>
                    <a:pt x="2521298" y="0"/>
                  </a:lnTo>
                  <a:cubicBezTo>
                    <a:pt x="2589878" y="0"/>
                    <a:pt x="2645758" y="55880"/>
                    <a:pt x="2645758" y="124460"/>
                  </a:cubicBezTo>
                  <a:lnTo>
                    <a:pt x="2645758" y="2302662"/>
                  </a:lnTo>
                  <a:cubicBezTo>
                    <a:pt x="2645758" y="2371242"/>
                    <a:pt x="2589878" y="2427122"/>
                    <a:pt x="2521298" y="2427122"/>
                  </a:cubicBezTo>
                  <a:close/>
                </a:path>
              </a:pathLst>
            </a:custGeom>
            <a:solidFill>
              <a:srgbClr val="FFFFFF"/>
            </a:solidFill>
          </p:spPr>
        </p:sp>
      </p:grpSp>
      <p:pic>
        <p:nvPicPr>
          <p:cNvPr id="17" name="Picture 17"/>
          <p:cNvPicPr>
            <a:picLocks noChangeAspect="1"/>
          </p:cNvPicPr>
          <p:nvPr/>
        </p:nvPicPr>
        <p:blipFill>
          <a:blip r:embed="rId5"/>
          <a:srcRect t="25732" b="23779"/>
          <a:stretch>
            <a:fillRect/>
          </a:stretch>
        </p:blipFill>
        <p:spPr>
          <a:xfrm>
            <a:off x="4367939" y="562158"/>
            <a:ext cx="1250421" cy="378783"/>
          </a:xfrm>
          <a:prstGeom prst="rect">
            <a:avLst/>
          </a:prstGeom>
        </p:spPr>
      </p:pic>
      <p:pic>
        <p:nvPicPr>
          <p:cNvPr id="18" name="Picture 18"/>
          <p:cNvPicPr>
            <a:picLocks noChangeAspect="1"/>
          </p:cNvPicPr>
          <p:nvPr/>
        </p:nvPicPr>
        <p:blipFill>
          <a:blip r:embed="rId6"/>
          <a:srcRect/>
          <a:stretch>
            <a:fillRect/>
          </a:stretch>
        </p:blipFill>
        <p:spPr>
          <a:xfrm>
            <a:off x="4610645" y="940940"/>
            <a:ext cx="842298" cy="526658"/>
          </a:xfrm>
          <a:prstGeom prst="rect">
            <a:avLst/>
          </a:prstGeom>
        </p:spPr>
      </p:pic>
      <p:pic>
        <p:nvPicPr>
          <p:cNvPr id="19" name="Picture 19"/>
          <p:cNvPicPr>
            <a:picLocks noChangeAspect="1"/>
          </p:cNvPicPr>
          <p:nvPr/>
        </p:nvPicPr>
        <p:blipFill>
          <a:blip r:embed="rId7"/>
          <a:srcRect/>
          <a:stretch>
            <a:fillRect/>
          </a:stretch>
        </p:blipFill>
        <p:spPr>
          <a:xfrm>
            <a:off x="4620123" y="1467598"/>
            <a:ext cx="746052" cy="744434"/>
          </a:xfrm>
          <a:prstGeom prst="rect">
            <a:avLst/>
          </a:prstGeom>
        </p:spPr>
      </p:pic>
      <p:pic>
        <p:nvPicPr>
          <p:cNvPr id="20" name="Picture 20"/>
          <p:cNvPicPr>
            <a:picLocks noChangeAspect="1"/>
          </p:cNvPicPr>
          <p:nvPr/>
        </p:nvPicPr>
        <p:blipFill>
          <a:blip r:embed="rId8"/>
          <a:srcRect/>
          <a:stretch>
            <a:fillRect/>
          </a:stretch>
        </p:blipFill>
        <p:spPr>
          <a:xfrm>
            <a:off x="4348729" y="2212032"/>
            <a:ext cx="1288842" cy="510468"/>
          </a:xfrm>
          <a:prstGeom prst="rect">
            <a:avLst/>
          </a:prstGeom>
        </p:spPr>
      </p:pic>
      <p:pic>
        <p:nvPicPr>
          <p:cNvPr id="21" name="Picture 21"/>
          <p:cNvPicPr>
            <a:picLocks noChangeAspect="1"/>
          </p:cNvPicPr>
          <p:nvPr/>
        </p:nvPicPr>
        <p:blipFill>
          <a:blip r:embed="rId9"/>
          <a:srcRect/>
          <a:stretch>
            <a:fillRect/>
          </a:stretch>
        </p:blipFill>
        <p:spPr>
          <a:xfrm>
            <a:off x="4536691" y="2876347"/>
            <a:ext cx="1009403" cy="312773"/>
          </a:xfrm>
          <a:prstGeom prst="rect">
            <a:avLst/>
          </a:prstGeom>
        </p:spPr>
      </p:pic>
      <p:pic>
        <p:nvPicPr>
          <p:cNvPr id="22" name="Picture 22"/>
          <p:cNvPicPr>
            <a:picLocks noChangeAspect="1"/>
          </p:cNvPicPr>
          <p:nvPr/>
        </p:nvPicPr>
        <p:blipFill>
          <a:blip r:embed="rId10"/>
          <a:srcRect/>
          <a:stretch>
            <a:fillRect/>
          </a:stretch>
        </p:blipFill>
        <p:spPr>
          <a:xfrm>
            <a:off x="4348729" y="3297720"/>
            <a:ext cx="1428758" cy="429057"/>
          </a:xfrm>
          <a:prstGeom prst="rect">
            <a:avLst/>
          </a:prstGeom>
        </p:spPr>
      </p:pic>
      <p:pic>
        <p:nvPicPr>
          <p:cNvPr id="24" name="Picture 24"/>
          <p:cNvPicPr>
            <a:picLocks noChangeAspect="1"/>
          </p:cNvPicPr>
          <p:nvPr/>
        </p:nvPicPr>
        <p:blipFill>
          <a:blip r:embed="rId11"/>
          <a:srcRect/>
          <a:stretch>
            <a:fillRect/>
          </a:stretch>
        </p:blipFill>
        <p:spPr>
          <a:xfrm>
            <a:off x="4550097" y="3978005"/>
            <a:ext cx="1145165" cy="563421"/>
          </a:xfrm>
          <a:prstGeom prst="rect">
            <a:avLst/>
          </a:prstGeom>
        </p:spPr>
      </p:pic>
    </p:spTree>
    <p:extLst>
      <p:ext uri="{BB962C8B-B14F-4D97-AF65-F5344CB8AC3E}">
        <p14:creationId xmlns:p14="http://schemas.microsoft.com/office/powerpoint/2010/main" val="3989809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49821" y="118004"/>
            <a:ext cx="7470023" cy="948978"/>
          </a:xfrm>
          <a:prstGeom prst="rect">
            <a:avLst/>
          </a:prstGeom>
        </p:spPr>
        <p:txBody>
          <a:bodyPr wrap="square" lIns="0" tIns="0" rIns="0" bIns="0" rtlCol="0" anchor="t">
            <a:spAutoFit/>
          </a:bodyPr>
          <a:lstStyle/>
          <a:p>
            <a:pPr>
              <a:lnSpc>
                <a:spcPts val="3737"/>
              </a:lnSpc>
            </a:pPr>
            <a:r>
              <a:rPr lang="en-US" sz="3000" dirty="0" err="1">
                <a:solidFill>
                  <a:srgbClr val="FFFFFF"/>
                </a:solidFill>
                <a:latin typeface="Arial Black" panose="020B0A04020102020204" pitchFamily="34" charset="0"/>
              </a:rPr>
              <a:t>SmartRural</a:t>
            </a:r>
            <a:r>
              <a:rPr lang="en-US" sz="3000" dirty="0">
                <a:solidFill>
                  <a:srgbClr val="FFFFFF"/>
                </a:solidFill>
                <a:latin typeface="Arial Black" panose="020B0A04020102020204" pitchFamily="34" charset="0"/>
              </a:rPr>
              <a:t> </a:t>
            </a:r>
          </a:p>
          <a:p>
            <a:pPr>
              <a:lnSpc>
                <a:spcPts val="3737"/>
              </a:lnSpc>
            </a:pPr>
            <a:r>
              <a:rPr lang="el-GR" sz="3000" dirty="0">
                <a:solidFill>
                  <a:srgbClr val="FFFFFF"/>
                </a:solidFill>
                <a:latin typeface="Arial Black" panose="020B0A04020102020204" pitchFamily="34" charset="0"/>
              </a:rPr>
              <a:t>Κύριες Δράσεις </a:t>
            </a:r>
            <a:r>
              <a:rPr lang="en-US" sz="3000" dirty="0">
                <a:solidFill>
                  <a:srgbClr val="FFFFFF"/>
                </a:solidFill>
                <a:latin typeface="Arial Black" panose="020B0A04020102020204" pitchFamily="34" charset="0"/>
              </a:rPr>
              <a:t>(</a:t>
            </a:r>
            <a:r>
              <a:rPr lang="el-GR" sz="3000" dirty="0">
                <a:solidFill>
                  <a:srgbClr val="FFFFFF"/>
                </a:solidFill>
                <a:latin typeface="Arial Black" panose="020B0A04020102020204" pitchFamily="34" charset="0"/>
              </a:rPr>
              <a:t>Πακέτα Εργασίας</a:t>
            </a:r>
            <a:r>
              <a:rPr lang="en-US" sz="3000" dirty="0">
                <a:solidFill>
                  <a:srgbClr val="FFFFFF"/>
                </a:solidFill>
                <a:latin typeface="Arial Black" panose="020B0A04020102020204" pitchFamily="34" charset="0"/>
              </a:rPr>
              <a:t>)</a:t>
            </a:r>
          </a:p>
        </p:txBody>
      </p:sp>
      <p:grpSp>
        <p:nvGrpSpPr>
          <p:cNvPr id="3" name="Group 3"/>
          <p:cNvGrpSpPr/>
          <p:nvPr/>
        </p:nvGrpSpPr>
        <p:grpSpPr>
          <a:xfrm>
            <a:off x="461290" y="1194460"/>
            <a:ext cx="2030282" cy="3706261"/>
            <a:chOff x="0" y="0"/>
            <a:chExt cx="1172683" cy="2140722"/>
          </a:xfrm>
        </p:grpSpPr>
        <p:sp>
          <p:nvSpPr>
            <p:cNvPr id="4" name="Freeform 4"/>
            <p:cNvSpPr/>
            <p:nvPr/>
          </p:nvSpPr>
          <p:spPr>
            <a:xfrm>
              <a:off x="0" y="0"/>
              <a:ext cx="1172683" cy="2140722"/>
            </a:xfrm>
            <a:custGeom>
              <a:avLst/>
              <a:gdLst/>
              <a:ahLst/>
              <a:cxnLst/>
              <a:rect l="l" t="t" r="r" b="b"/>
              <a:pathLst>
                <a:path w="1172683" h="2140722">
                  <a:moveTo>
                    <a:pt x="1048223" y="2140722"/>
                  </a:moveTo>
                  <a:lnTo>
                    <a:pt x="124460" y="2140722"/>
                  </a:lnTo>
                  <a:cubicBezTo>
                    <a:pt x="55880" y="2140722"/>
                    <a:pt x="0" y="2084842"/>
                    <a:pt x="0" y="2016262"/>
                  </a:cubicBezTo>
                  <a:lnTo>
                    <a:pt x="0" y="124460"/>
                  </a:lnTo>
                  <a:cubicBezTo>
                    <a:pt x="0" y="55880"/>
                    <a:pt x="55880" y="0"/>
                    <a:pt x="124460" y="0"/>
                  </a:cubicBezTo>
                  <a:lnTo>
                    <a:pt x="1048223" y="0"/>
                  </a:lnTo>
                  <a:cubicBezTo>
                    <a:pt x="1116803" y="0"/>
                    <a:pt x="1172683" y="55880"/>
                    <a:pt x="1172683" y="124460"/>
                  </a:cubicBezTo>
                  <a:lnTo>
                    <a:pt x="1172683" y="2016262"/>
                  </a:lnTo>
                  <a:cubicBezTo>
                    <a:pt x="1172683" y="2084842"/>
                    <a:pt x="1116803" y="2140722"/>
                    <a:pt x="1048223" y="2140722"/>
                  </a:cubicBezTo>
                  <a:close/>
                </a:path>
              </a:pathLst>
            </a:cu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sp>
      </p:grpSp>
      <p:grpSp>
        <p:nvGrpSpPr>
          <p:cNvPr id="5" name="Group 5"/>
          <p:cNvGrpSpPr/>
          <p:nvPr/>
        </p:nvGrpSpPr>
        <p:grpSpPr>
          <a:xfrm>
            <a:off x="3433047" y="1194460"/>
            <a:ext cx="2030282" cy="3706261"/>
            <a:chOff x="0" y="0"/>
            <a:chExt cx="1172683" cy="2140722"/>
          </a:xfrm>
        </p:grpSpPr>
        <p:sp>
          <p:nvSpPr>
            <p:cNvPr id="6" name="Freeform 6"/>
            <p:cNvSpPr/>
            <p:nvPr/>
          </p:nvSpPr>
          <p:spPr>
            <a:xfrm>
              <a:off x="0" y="0"/>
              <a:ext cx="1172683" cy="2140722"/>
            </a:xfrm>
            <a:custGeom>
              <a:avLst/>
              <a:gdLst/>
              <a:ahLst/>
              <a:cxnLst/>
              <a:rect l="l" t="t" r="r" b="b"/>
              <a:pathLst>
                <a:path w="1172683" h="2140722">
                  <a:moveTo>
                    <a:pt x="1048223" y="2140722"/>
                  </a:moveTo>
                  <a:lnTo>
                    <a:pt x="124460" y="2140722"/>
                  </a:lnTo>
                  <a:cubicBezTo>
                    <a:pt x="55880" y="2140722"/>
                    <a:pt x="0" y="2084842"/>
                    <a:pt x="0" y="2016262"/>
                  </a:cubicBezTo>
                  <a:lnTo>
                    <a:pt x="0" y="124460"/>
                  </a:lnTo>
                  <a:cubicBezTo>
                    <a:pt x="0" y="55880"/>
                    <a:pt x="55880" y="0"/>
                    <a:pt x="124460" y="0"/>
                  </a:cubicBezTo>
                  <a:lnTo>
                    <a:pt x="1048223" y="0"/>
                  </a:lnTo>
                  <a:cubicBezTo>
                    <a:pt x="1116803" y="0"/>
                    <a:pt x="1172683" y="55880"/>
                    <a:pt x="1172683" y="124460"/>
                  </a:cubicBezTo>
                  <a:lnTo>
                    <a:pt x="1172683" y="2016262"/>
                  </a:lnTo>
                  <a:cubicBezTo>
                    <a:pt x="1172683" y="2084842"/>
                    <a:pt x="1116803" y="2140722"/>
                    <a:pt x="1048223" y="2140722"/>
                  </a:cubicBezTo>
                  <a:close/>
                </a:path>
              </a:pathLst>
            </a:custGeom>
            <a:solidFill>
              <a:srgbClr val="2E4494"/>
            </a:solidFill>
          </p:spPr>
        </p:sp>
      </p:grpSp>
      <p:sp>
        <p:nvSpPr>
          <p:cNvPr id="7" name="TextBox 7"/>
          <p:cNvSpPr txBox="1"/>
          <p:nvPr/>
        </p:nvSpPr>
        <p:spPr>
          <a:xfrm>
            <a:off x="3565655" y="1408236"/>
            <a:ext cx="1765065" cy="2000548"/>
          </a:xfrm>
          <a:prstGeom prst="rect">
            <a:avLst/>
          </a:prstGeom>
        </p:spPr>
        <p:txBody>
          <a:bodyPr lIns="0" tIns="0" rIns="0" bIns="0" rtlCol="0" anchor="t">
            <a:spAutoFit/>
          </a:bodyPr>
          <a:lstStyle/>
          <a:p>
            <a:pPr lvl="1" algn="ctr">
              <a:lnSpc>
                <a:spcPts val="2611"/>
              </a:lnSpc>
              <a:spcBef>
                <a:spcPct val="0"/>
              </a:spcBef>
            </a:pPr>
            <a:r>
              <a:rPr lang="el-GR" sz="1800" dirty="0">
                <a:solidFill>
                  <a:srgbClr val="FFFFFF"/>
                </a:solidFill>
                <a:latin typeface="Arial Black" panose="020B0A04020102020204" pitchFamily="34" charset="0"/>
              </a:rPr>
              <a:t>Σύστημα Γεωγραφικών Πληροφοριών και Λήψης Αποφάσεων </a:t>
            </a:r>
            <a:r>
              <a:rPr lang="en-US" sz="1800" dirty="0">
                <a:solidFill>
                  <a:srgbClr val="FFFFFF"/>
                </a:solidFill>
                <a:latin typeface="Arial Black" panose="020B0A04020102020204" pitchFamily="34" charset="0"/>
              </a:rPr>
              <a:t>(GIS </a:t>
            </a:r>
            <a:r>
              <a:rPr lang="el-GR" sz="1800" dirty="0">
                <a:solidFill>
                  <a:srgbClr val="FFFFFF"/>
                </a:solidFill>
                <a:latin typeface="Arial Black" panose="020B0A04020102020204" pitchFamily="34" charset="0"/>
              </a:rPr>
              <a:t>&amp;</a:t>
            </a:r>
            <a:r>
              <a:rPr lang="en-US" sz="1800" dirty="0">
                <a:solidFill>
                  <a:srgbClr val="FFFFFF"/>
                </a:solidFill>
                <a:latin typeface="Arial Black" panose="020B0A04020102020204" pitchFamily="34" charset="0"/>
              </a:rPr>
              <a:t> DSS)</a:t>
            </a:r>
          </a:p>
        </p:txBody>
      </p:sp>
      <p:grpSp>
        <p:nvGrpSpPr>
          <p:cNvPr id="8" name="Group 8"/>
          <p:cNvGrpSpPr/>
          <p:nvPr/>
        </p:nvGrpSpPr>
        <p:grpSpPr>
          <a:xfrm>
            <a:off x="6599368" y="1194460"/>
            <a:ext cx="2030282" cy="3706261"/>
            <a:chOff x="0" y="0"/>
            <a:chExt cx="1172683" cy="2140722"/>
          </a:xfrm>
        </p:grpSpPr>
        <p:sp>
          <p:nvSpPr>
            <p:cNvPr id="9" name="Freeform 9"/>
            <p:cNvSpPr/>
            <p:nvPr/>
          </p:nvSpPr>
          <p:spPr>
            <a:xfrm>
              <a:off x="0" y="0"/>
              <a:ext cx="1172683" cy="2140722"/>
            </a:xfrm>
            <a:custGeom>
              <a:avLst/>
              <a:gdLst/>
              <a:ahLst/>
              <a:cxnLst/>
              <a:rect l="l" t="t" r="r" b="b"/>
              <a:pathLst>
                <a:path w="1172683" h="2140722">
                  <a:moveTo>
                    <a:pt x="1048223" y="2140722"/>
                  </a:moveTo>
                  <a:lnTo>
                    <a:pt x="124460" y="2140722"/>
                  </a:lnTo>
                  <a:cubicBezTo>
                    <a:pt x="55880" y="2140722"/>
                    <a:pt x="0" y="2084842"/>
                    <a:pt x="0" y="2016262"/>
                  </a:cubicBezTo>
                  <a:lnTo>
                    <a:pt x="0" y="124460"/>
                  </a:lnTo>
                  <a:cubicBezTo>
                    <a:pt x="0" y="55880"/>
                    <a:pt x="55880" y="0"/>
                    <a:pt x="124460" y="0"/>
                  </a:cubicBezTo>
                  <a:lnTo>
                    <a:pt x="1048223" y="0"/>
                  </a:lnTo>
                  <a:cubicBezTo>
                    <a:pt x="1116803" y="0"/>
                    <a:pt x="1172683" y="55880"/>
                    <a:pt x="1172683" y="124460"/>
                  </a:cubicBezTo>
                  <a:lnTo>
                    <a:pt x="1172683" y="2016262"/>
                  </a:lnTo>
                  <a:cubicBezTo>
                    <a:pt x="1172683" y="2084842"/>
                    <a:pt x="1116803" y="2140722"/>
                    <a:pt x="1048223" y="2140722"/>
                  </a:cubicBezTo>
                  <a:close/>
                </a:path>
              </a:pathLst>
            </a:cu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sp>
      </p:grpSp>
      <p:pic>
        <p:nvPicPr>
          <p:cNvPr id="10" name="Picture 10"/>
          <p:cNvPicPr>
            <a:picLocks noChangeAspect="1"/>
          </p:cNvPicPr>
          <p:nvPr/>
        </p:nvPicPr>
        <p:blipFill>
          <a:blip r:embed="rId3"/>
          <a:srcRect/>
          <a:stretch>
            <a:fillRect/>
          </a:stretch>
        </p:blipFill>
        <p:spPr>
          <a:xfrm>
            <a:off x="8168595" y="4185824"/>
            <a:ext cx="763432" cy="763432"/>
          </a:xfrm>
          <a:prstGeom prst="rect">
            <a:avLst/>
          </a:prstGeom>
        </p:spPr>
      </p:pic>
      <p:pic>
        <p:nvPicPr>
          <p:cNvPr id="11" name="Picture 11"/>
          <p:cNvPicPr>
            <a:picLocks noChangeAspect="1"/>
          </p:cNvPicPr>
          <p:nvPr/>
        </p:nvPicPr>
        <p:blipFill>
          <a:blip r:embed="rId4"/>
          <a:srcRect/>
          <a:stretch>
            <a:fillRect/>
          </a:stretch>
        </p:blipFill>
        <p:spPr>
          <a:xfrm rot="5400000">
            <a:off x="8356223" y="4393900"/>
            <a:ext cx="424066" cy="368268"/>
          </a:xfrm>
          <a:prstGeom prst="rect">
            <a:avLst/>
          </a:prstGeom>
        </p:spPr>
      </p:pic>
      <p:sp>
        <p:nvSpPr>
          <p:cNvPr id="12" name="TextBox 12"/>
          <p:cNvSpPr txBox="1"/>
          <p:nvPr/>
        </p:nvSpPr>
        <p:spPr>
          <a:xfrm>
            <a:off x="6731643" y="3330229"/>
            <a:ext cx="1815156" cy="1333698"/>
          </a:xfrm>
          <a:prstGeom prst="rect">
            <a:avLst/>
          </a:prstGeom>
        </p:spPr>
        <p:txBody>
          <a:bodyPr lIns="0" tIns="0" rIns="0" bIns="0" rtlCol="0" anchor="t">
            <a:spAutoFit/>
          </a:bodyPr>
          <a:lstStyle/>
          <a:p>
            <a:pPr lvl="1" algn="ctr">
              <a:lnSpc>
                <a:spcPts val="2611"/>
              </a:lnSpc>
              <a:spcBef>
                <a:spcPct val="0"/>
              </a:spcBef>
            </a:pPr>
            <a:r>
              <a:rPr lang="el-GR" sz="1600" dirty="0" err="1">
                <a:solidFill>
                  <a:srgbClr val="FFFFFF"/>
                </a:solidFill>
                <a:latin typeface="Arial Black" panose="020B0A04020102020204" pitchFamily="34" charset="0"/>
              </a:rPr>
              <a:t>Διαδραστική</a:t>
            </a:r>
            <a:r>
              <a:rPr lang="el-GR" sz="1600" dirty="0">
                <a:solidFill>
                  <a:srgbClr val="FFFFFF"/>
                </a:solidFill>
                <a:latin typeface="Arial Black" panose="020B0A04020102020204" pitchFamily="34" charset="0"/>
              </a:rPr>
              <a:t> Πλατφόρμα (</a:t>
            </a:r>
            <a:r>
              <a:rPr lang="en-US" sz="1600" dirty="0">
                <a:solidFill>
                  <a:srgbClr val="FFFFFF"/>
                </a:solidFill>
                <a:latin typeface="Arial Black" panose="020B0A04020102020204" pitchFamily="34" charset="0"/>
              </a:rPr>
              <a:t>Interactive Portal)</a:t>
            </a:r>
          </a:p>
        </p:txBody>
      </p:sp>
      <p:sp>
        <p:nvSpPr>
          <p:cNvPr id="13" name="TextBox 13"/>
          <p:cNvSpPr txBox="1"/>
          <p:nvPr/>
        </p:nvSpPr>
        <p:spPr>
          <a:xfrm>
            <a:off x="461924" y="1564769"/>
            <a:ext cx="2084288" cy="1000274"/>
          </a:xfrm>
          <a:prstGeom prst="rect">
            <a:avLst/>
          </a:prstGeom>
        </p:spPr>
        <p:txBody>
          <a:bodyPr wrap="square" lIns="0" tIns="0" rIns="0" bIns="0" rtlCol="0" anchor="t">
            <a:spAutoFit/>
          </a:bodyPr>
          <a:lstStyle/>
          <a:p>
            <a:pPr lvl="1" algn="ctr">
              <a:lnSpc>
                <a:spcPts val="2611"/>
              </a:lnSpc>
              <a:spcBef>
                <a:spcPct val="0"/>
              </a:spcBef>
            </a:pPr>
            <a:r>
              <a:rPr lang="el-GR" sz="1600" dirty="0">
                <a:solidFill>
                  <a:srgbClr val="FFFFFF"/>
                </a:solidFill>
                <a:latin typeface="Arial Black" panose="020B0A04020102020204" pitchFamily="34" charset="0"/>
              </a:rPr>
              <a:t>Επιχειρηματικός </a:t>
            </a:r>
            <a:endParaRPr lang="en-US" sz="1600" dirty="0">
              <a:solidFill>
                <a:srgbClr val="FFFFFF"/>
              </a:solidFill>
              <a:latin typeface="Arial Black" panose="020B0A04020102020204" pitchFamily="34" charset="0"/>
            </a:endParaRPr>
          </a:p>
          <a:p>
            <a:pPr lvl="1" algn="ctr">
              <a:lnSpc>
                <a:spcPts val="2611"/>
              </a:lnSpc>
              <a:spcBef>
                <a:spcPct val="0"/>
              </a:spcBef>
            </a:pPr>
            <a:r>
              <a:rPr lang="el-GR" sz="1600" dirty="0">
                <a:solidFill>
                  <a:srgbClr val="FFFFFF"/>
                </a:solidFill>
                <a:latin typeface="Arial Black" panose="020B0A04020102020204" pitchFamily="34" charset="0"/>
              </a:rPr>
              <a:t>Οδηγός </a:t>
            </a:r>
            <a:r>
              <a:rPr lang="en-US" sz="1600" dirty="0" err="1">
                <a:solidFill>
                  <a:srgbClr val="FFFFFF"/>
                </a:solidFill>
                <a:latin typeface="Arial Black" panose="020B0A04020102020204" pitchFamily="34" charset="0"/>
              </a:rPr>
              <a:t>SmartRural</a:t>
            </a:r>
            <a:endParaRPr lang="en-US" sz="1600" dirty="0">
              <a:solidFill>
                <a:srgbClr val="FFFFFF"/>
              </a:solidFill>
              <a:latin typeface="Arial Black" panose="020B0A04020102020204" pitchFamily="34" charset="0"/>
            </a:endParaRPr>
          </a:p>
        </p:txBody>
      </p:sp>
      <p:sp>
        <p:nvSpPr>
          <p:cNvPr id="14" name="TextBox 14"/>
          <p:cNvSpPr txBox="1"/>
          <p:nvPr/>
        </p:nvSpPr>
        <p:spPr>
          <a:xfrm>
            <a:off x="464084" y="2993846"/>
            <a:ext cx="2024694" cy="1333698"/>
          </a:xfrm>
          <a:prstGeom prst="rect">
            <a:avLst/>
          </a:prstGeom>
        </p:spPr>
        <p:txBody>
          <a:bodyPr wrap="square" lIns="0" tIns="0" rIns="0" bIns="0" rtlCol="0" anchor="t">
            <a:spAutoFit/>
          </a:bodyPr>
          <a:lstStyle/>
          <a:p>
            <a:pPr lvl="1" algn="ctr">
              <a:lnSpc>
                <a:spcPts val="2611"/>
              </a:lnSpc>
              <a:spcBef>
                <a:spcPct val="0"/>
              </a:spcBef>
            </a:pPr>
            <a:r>
              <a:rPr lang="el-GR" sz="1600" dirty="0">
                <a:solidFill>
                  <a:srgbClr val="FFFFFF"/>
                </a:solidFill>
                <a:latin typeface="Arial Black" panose="020B0A04020102020204" pitchFamily="34" charset="0"/>
              </a:rPr>
              <a:t>Πιλοτικές Εφαρμογές του Επιχειρηματικού Μοντέλου</a:t>
            </a:r>
            <a:endParaRPr lang="en-US" sz="1600" dirty="0">
              <a:solidFill>
                <a:srgbClr val="FFFFFF"/>
              </a:solidFill>
              <a:latin typeface="Arial Black" panose="020B0A04020102020204" pitchFamily="34" charset="0"/>
            </a:endParaRPr>
          </a:p>
        </p:txBody>
      </p:sp>
      <p:sp>
        <p:nvSpPr>
          <p:cNvPr id="15" name="TextBox 15"/>
          <p:cNvSpPr txBox="1"/>
          <p:nvPr/>
        </p:nvSpPr>
        <p:spPr>
          <a:xfrm>
            <a:off x="6813492" y="2215301"/>
            <a:ext cx="1651458" cy="1000274"/>
          </a:xfrm>
          <a:prstGeom prst="rect">
            <a:avLst/>
          </a:prstGeom>
        </p:spPr>
        <p:txBody>
          <a:bodyPr wrap="square" lIns="0" tIns="0" rIns="0" bIns="0" rtlCol="0" anchor="t">
            <a:spAutoFit/>
          </a:bodyPr>
          <a:lstStyle/>
          <a:p>
            <a:pPr lvl="1" algn="ctr">
              <a:lnSpc>
                <a:spcPts val="2611"/>
              </a:lnSpc>
              <a:spcBef>
                <a:spcPct val="0"/>
              </a:spcBef>
            </a:pPr>
            <a:r>
              <a:rPr lang="el-GR" sz="1865" dirty="0">
                <a:solidFill>
                  <a:srgbClr val="FFFFFF"/>
                </a:solidFill>
                <a:latin typeface="Arial Black" panose="020B0A04020102020204" pitchFamily="34" charset="0"/>
              </a:rPr>
              <a:t>Ηλεκτρονική Πλατφόρμα (</a:t>
            </a:r>
            <a:r>
              <a:rPr lang="en-US" sz="1865" dirty="0">
                <a:solidFill>
                  <a:srgbClr val="FFFFFF"/>
                </a:solidFill>
                <a:latin typeface="Arial Black" panose="020B0A04020102020204" pitchFamily="34" charset="0"/>
              </a:rPr>
              <a:t>E-platform</a:t>
            </a:r>
            <a:r>
              <a:rPr lang="el-GR" sz="1865" dirty="0">
                <a:solidFill>
                  <a:srgbClr val="FFFFFF"/>
                </a:solidFill>
                <a:latin typeface="Arial Black" panose="020B0A04020102020204" pitchFamily="34" charset="0"/>
              </a:rPr>
              <a:t>)</a:t>
            </a:r>
            <a:endParaRPr lang="en-US" sz="1865" dirty="0">
              <a:solidFill>
                <a:srgbClr val="FFFFFF"/>
              </a:solidFill>
              <a:latin typeface="Arial Black" panose="020B0A04020102020204" pitchFamily="34" charset="0"/>
            </a:endParaRPr>
          </a:p>
        </p:txBody>
      </p:sp>
      <p:sp>
        <p:nvSpPr>
          <p:cNvPr id="16" name="TextBox 16"/>
          <p:cNvSpPr txBox="1"/>
          <p:nvPr/>
        </p:nvSpPr>
        <p:spPr>
          <a:xfrm>
            <a:off x="6729095" y="1328702"/>
            <a:ext cx="1845511" cy="666849"/>
          </a:xfrm>
          <a:prstGeom prst="rect">
            <a:avLst/>
          </a:prstGeom>
        </p:spPr>
        <p:txBody>
          <a:bodyPr lIns="0" tIns="0" rIns="0" bIns="0" rtlCol="0" anchor="t">
            <a:spAutoFit/>
          </a:bodyPr>
          <a:lstStyle/>
          <a:p>
            <a:pPr lvl="1" algn="ctr">
              <a:lnSpc>
                <a:spcPts val="2611"/>
              </a:lnSpc>
              <a:spcBef>
                <a:spcPct val="0"/>
              </a:spcBef>
            </a:pPr>
            <a:r>
              <a:rPr lang="el-GR" sz="1865" dirty="0">
                <a:solidFill>
                  <a:srgbClr val="FFFFFF"/>
                </a:solidFill>
                <a:latin typeface="Arial Black" panose="020B0A04020102020204" pitchFamily="34" charset="0"/>
              </a:rPr>
              <a:t>Πλατφόρμα Δικτύωσης</a:t>
            </a:r>
            <a:endParaRPr lang="en-US" sz="1865" dirty="0">
              <a:solidFill>
                <a:srgbClr val="FFFFFF"/>
              </a:solidFill>
              <a:latin typeface="Arial Black" panose="020B0A04020102020204" pitchFamily="34" charset="0"/>
            </a:endParaRPr>
          </a:p>
        </p:txBody>
      </p:sp>
      <p:sp>
        <p:nvSpPr>
          <p:cNvPr id="17" name="TextBox 17"/>
          <p:cNvSpPr txBox="1"/>
          <p:nvPr/>
        </p:nvSpPr>
        <p:spPr>
          <a:xfrm>
            <a:off x="3654376" y="3749207"/>
            <a:ext cx="1629313" cy="1000274"/>
          </a:xfrm>
          <a:prstGeom prst="rect">
            <a:avLst/>
          </a:prstGeom>
        </p:spPr>
        <p:txBody>
          <a:bodyPr lIns="0" tIns="0" rIns="0" bIns="0" rtlCol="0" anchor="t">
            <a:spAutoFit/>
          </a:bodyPr>
          <a:lstStyle/>
          <a:p>
            <a:pPr lvl="1" algn="ctr">
              <a:lnSpc>
                <a:spcPts val="2611"/>
              </a:lnSpc>
              <a:spcBef>
                <a:spcPct val="0"/>
              </a:spcBef>
            </a:pPr>
            <a:r>
              <a:rPr lang="el-GR" sz="1865" dirty="0">
                <a:solidFill>
                  <a:srgbClr val="FFFFFF"/>
                </a:solidFill>
                <a:latin typeface="Arial Black" panose="020B0A04020102020204" pitchFamily="34" charset="0"/>
              </a:rPr>
              <a:t>Κέντρα Υποστήριξης </a:t>
            </a:r>
            <a:r>
              <a:rPr lang="en-US" sz="1865" dirty="0" err="1">
                <a:solidFill>
                  <a:srgbClr val="FFFFFF"/>
                </a:solidFill>
                <a:latin typeface="Arial Black" panose="020B0A04020102020204" pitchFamily="34" charset="0"/>
              </a:rPr>
              <a:t>SmartRural</a:t>
            </a:r>
            <a:endParaRPr lang="en-US" sz="1865" dirty="0">
              <a:solidFill>
                <a:srgbClr val="FFFFFF"/>
              </a:solidFill>
              <a:latin typeface="Arial Black" panose="020B0A04020102020204" pitchFamily="34" charset="0"/>
            </a:endParaRPr>
          </a:p>
        </p:txBody>
      </p:sp>
      <p:pic>
        <p:nvPicPr>
          <p:cNvPr id="18" name="Picture 18"/>
          <p:cNvPicPr>
            <a:picLocks noChangeAspect="1"/>
          </p:cNvPicPr>
          <p:nvPr/>
        </p:nvPicPr>
        <p:blipFill>
          <a:blip r:embed="rId5"/>
          <a:srcRect/>
          <a:stretch>
            <a:fillRect/>
          </a:stretch>
        </p:blipFill>
        <p:spPr>
          <a:xfrm>
            <a:off x="5024723" y="3432360"/>
            <a:ext cx="362682" cy="383606"/>
          </a:xfrm>
          <a:prstGeom prst="rect">
            <a:avLst/>
          </a:prstGeom>
        </p:spPr>
      </p:pic>
      <p:pic>
        <p:nvPicPr>
          <p:cNvPr id="19" name="Picture 19"/>
          <p:cNvPicPr>
            <a:picLocks noChangeAspect="1"/>
          </p:cNvPicPr>
          <p:nvPr/>
        </p:nvPicPr>
        <p:blipFill>
          <a:blip r:embed="rId3"/>
          <a:srcRect/>
          <a:stretch>
            <a:fillRect/>
          </a:stretch>
        </p:blipFill>
        <p:spPr>
          <a:xfrm rot="-10800000">
            <a:off x="2469281" y="2190043"/>
            <a:ext cx="963766" cy="963766"/>
          </a:xfrm>
          <a:prstGeom prst="rect">
            <a:avLst/>
          </a:prstGeom>
        </p:spPr>
      </p:pic>
      <p:pic>
        <p:nvPicPr>
          <p:cNvPr id="20" name="Picture 20"/>
          <p:cNvPicPr>
            <a:picLocks noChangeAspect="1"/>
          </p:cNvPicPr>
          <p:nvPr/>
        </p:nvPicPr>
        <p:blipFill>
          <a:blip r:embed="rId6"/>
          <a:srcRect/>
          <a:stretch>
            <a:fillRect/>
          </a:stretch>
        </p:blipFill>
        <p:spPr>
          <a:xfrm>
            <a:off x="5463329" y="1269771"/>
            <a:ext cx="1136039" cy="1136039"/>
          </a:xfrm>
          <a:prstGeom prst="rect">
            <a:avLst/>
          </a:prstGeom>
        </p:spPr>
      </p:pic>
      <p:pic>
        <p:nvPicPr>
          <p:cNvPr id="21" name="Picture 21"/>
          <p:cNvPicPr>
            <a:picLocks noChangeAspect="1"/>
          </p:cNvPicPr>
          <p:nvPr/>
        </p:nvPicPr>
        <p:blipFill>
          <a:blip r:embed="rId7"/>
          <a:srcRect/>
          <a:stretch>
            <a:fillRect/>
          </a:stretch>
        </p:blipFill>
        <p:spPr>
          <a:xfrm>
            <a:off x="5690153" y="1626249"/>
            <a:ext cx="682392" cy="423083"/>
          </a:xfrm>
          <a:prstGeom prst="rect">
            <a:avLst/>
          </a:prstGeom>
        </p:spPr>
      </p:pic>
      <p:pic>
        <p:nvPicPr>
          <p:cNvPr id="22" name="Picture 22"/>
          <p:cNvPicPr>
            <a:picLocks noChangeAspect="1"/>
          </p:cNvPicPr>
          <p:nvPr/>
        </p:nvPicPr>
        <p:blipFill>
          <a:blip r:embed="rId8"/>
          <a:srcRect/>
          <a:stretch>
            <a:fillRect/>
          </a:stretch>
        </p:blipFill>
        <p:spPr>
          <a:xfrm>
            <a:off x="2590556" y="2405810"/>
            <a:ext cx="710156" cy="435132"/>
          </a:xfrm>
          <a:prstGeom prst="rect">
            <a:avLst/>
          </a:prstGeom>
        </p:spPr>
      </p:pic>
      <p:pic>
        <p:nvPicPr>
          <p:cNvPr id="23" name="Picture 23"/>
          <p:cNvPicPr>
            <a:picLocks noChangeAspect="1"/>
          </p:cNvPicPr>
          <p:nvPr/>
        </p:nvPicPr>
        <p:blipFill>
          <a:blip r:embed="rId3"/>
          <a:srcRect/>
          <a:stretch>
            <a:fillRect/>
          </a:stretch>
        </p:blipFill>
        <p:spPr>
          <a:xfrm>
            <a:off x="2444338" y="2889341"/>
            <a:ext cx="1002591" cy="1002591"/>
          </a:xfrm>
          <a:prstGeom prst="rect">
            <a:avLst/>
          </a:prstGeom>
        </p:spPr>
      </p:pic>
      <p:pic>
        <p:nvPicPr>
          <p:cNvPr id="24" name="Picture 24"/>
          <p:cNvPicPr>
            <a:picLocks noChangeAspect="1"/>
          </p:cNvPicPr>
          <p:nvPr/>
        </p:nvPicPr>
        <p:blipFill>
          <a:blip r:embed="rId9"/>
          <a:srcRect/>
          <a:stretch>
            <a:fillRect/>
          </a:stretch>
        </p:blipFill>
        <p:spPr>
          <a:xfrm>
            <a:off x="2653724" y="3198833"/>
            <a:ext cx="583819" cy="467055"/>
          </a:xfrm>
          <a:prstGeom prst="rect">
            <a:avLst/>
          </a:prstGeom>
        </p:spPr>
      </p:pic>
    </p:spTree>
    <p:extLst>
      <p:ext uri="{BB962C8B-B14F-4D97-AF65-F5344CB8AC3E}">
        <p14:creationId xmlns:p14="http://schemas.microsoft.com/office/powerpoint/2010/main" val="1664194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4"/>
          <p:cNvSpPr txBox="1">
            <a:spLocks noGrp="1"/>
          </p:cNvSpPr>
          <p:nvPr>
            <p:ph type="ctrTitle" idx="4294967295"/>
          </p:nvPr>
        </p:nvSpPr>
        <p:spPr>
          <a:xfrm>
            <a:off x="351068" y="1316618"/>
            <a:ext cx="3271200" cy="2257680"/>
          </a:xfrm>
          <a:prstGeom prst="rect">
            <a:avLst/>
          </a:prstGeom>
        </p:spPr>
        <p:txBody>
          <a:bodyPr spcFirstLastPara="1" wrap="square" lIns="0" tIns="0" rIns="0" bIns="0" anchor="b" anchorCtr="0">
            <a:noAutofit/>
          </a:bodyPr>
          <a:lstStyle/>
          <a:p>
            <a:pPr algn="ctr"/>
            <a:r>
              <a:rPr lang="en-US" dirty="0"/>
              <a:t>TO</a:t>
            </a:r>
            <a:br>
              <a:rPr lang="en-US" dirty="0"/>
            </a:br>
            <a:r>
              <a:rPr lang="el-GR" dirty="0"/>
              <a:t>ΣΧΕΔΙΟ ΔΡΑΣΗΣ ΤΩΝ ΚΕΝΤΡΩΝ </a:t>
            </a:r>
            <a:r>
              <a:rPr lang="en-US" b="1" dirty="0">
                <a:solidFill>
                  <a:schemeClr val="accent4"/>
                </a:solidFill>
              </a:rPr>
              <a:t>SMARTRURAL</a:t>
            </a:r>
            <a:br>
              <a:rPr lang="en-US" b="1" dirty="0">
                <a:solidFill>
                  <a:schemeClr val="accent4"/>
                </a:solidFill>
              </a:rPr>
            </a:br>
            <a:endParaRPr dirty="0"/>
          </a:p>
        </p:txBody>
      </p:sp>
      <p:sp>
        <p:nvSpPr>
          <p:cNvPr id="221" name="Google Shape;221;p14"/>
          <p:cNvSpPr txBox="1">
            <a:spLocks noGrp="1"/>
          </p:cNvSpPr>
          <p:nvPr>
            <p:ph type="subTitle" idx="4294967295"/>
          </p:nvPr>
        </p:nvSpPr>
        <p:spPr>
          <a:xfrm>
            <a:off x="4655795" y="1299205"/>
            <a:ext cx="3837947" cy="2545089"/>
          </a:xfrm>
          <a:prstGeom prst="rect">
            <a:avLst/>
          </a:prstGeom>
        </p:spPr>
        <p:txBody>
          <a:bodyPr spcFirstLastPara="1" wrap="square" lIns="0" tIns="0" rIns="0" bIns="0" anchor="t" anchorCtr="0">
            <a:noAutofit/>
          </a:bodyPr>
          <a:lstStyle/>
          <a:p>
            <a:pPr marL="0" lvl="0" indent="0" algn="ctr" rtl="0">
              <a:spcBef>
                <a:spcPts val="600"/>
              </a:spcBef>
              <a:spcAft>
                <a:spcPts val="0"/>
              </a:spcAft>
              <a:buClr>
                <a:schemeClr val="dk1"/>
              </a:buClr>
              <a:buSzPts val="1100"/>
              <a:buFont typeface="Arial"/>
              <a:buNone/>
            </a:pPr>
            <a:r>
              <a:rPr lang="el-GR" dirty="0"/>
              <a:t>Ουσιαστικά δίνει ΚΑΤΕΥΘΥΝΤΗΡΙΕΣ ΓΡΑΜΜΕΣ για τον σχεδιασμό και την ανάπτυξη των επιχειρηματικών Κέντρων </a:t>
            </a:r>
            <a:r>
              <a:rPr lang="en-US" dirty="0"/>
              <a:t>SMARTRURAL </a:t>
            </a:r>
          </a:p>
        </p:txBody>
      </p:sp>
      <p:sp>
        <p:nvSpPr>
          <p:cNvPr id="222" name="Google Shape;222;p14"/>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pic>
        <p:nvPicPr>
          <p:cNvPr id="3" name="Γραφικό 2" descr="Βέλος Μικρή καμπύλη">
            <a:extLst>
              <a:ext uri="{FF2B5EF4-FFF2-40B4-BE49-F238E27FC236}">
                <a16:creationId xmlns:a16="http://schemas.microsoft.com/office/drawing/2014/main" id="{1706A3E0-2CBF-43D6-BDE9-3B8143CB79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41963" y="1988258"/>
            <a:ext cx="914400" cy="914400"/>
          </a:xfrm>
          <a:prstGeom prst="rect">
            <a:avLst/>
          </a:prstGeom>
        </p:spPr>
      </p:pic>
      <p:pic>
        <p:nvPicPr>
          <p:cNvPr id="7" name="Εικόνα 6">
            <a:extLst>
              <a:ext uri="{FF2B5EF4-FFF2-40B4-BE49-F238E27FC236}">
                <a16:creationId xmlns:a16="http://schemas.microsoft.com/office/drawing/2014/main" id="{91A3FBA2-0F39-4034-A73E-E2B36A5855BD}"/>
              </a:ext>
            </a:extLst>
          </p:cNvPr>
          <p:cNvPicPr>
            <a:picLocks noChangeAspect="1"/>
          </p:cNvPicPr>
          <p:nvPr/>
        </p:nvPicPr>
        <p:blipFill>
          <a:blip r:embed="rId5"/>
          <a:srcRect/>
          <a:stretch/>
        </p:blipFill>
        <p:spPr>
          <a:xfrm>
            <a:off x="7200901" y="202173"/>
            <a:ext cx="1127616" cy="537880"/>
          </a:xfrm>
          <a:prstGeom prst="rect">
            <a:avLst/>
          </a:prstGeom>
        </p:spPr>
      </p:pic>
      <p:pic>
        <p:nvPicPr>
          <p:cNvPr id="8" name="Εικόνα 7">
            <a:extLst>
              <a:ext uri="{FF2B5EF4-FFF2-40B4-BE49-F238E27FC236}">
                <a16:creationId xmlns:a16="http://schemas.microsoft.com/office/drawing/2014/main" id="{2659EF71-49B8-41D4-B40E-1ADD08B9500C}"/>
              </a:ext>
            </a:extLst>
          </p:cNvPr>
          <p:cNvPicPr>
            <a:picLocks noChangeAspect="1"/>
          </p:cNvPicPr>
          <p:nvPr/>
        </p:nvPicPr>
        <p:blipFill>
          <a:blip r:embed="rId6"/>
          <a:stretch>
            <a:fillRect/>
          </a:stretch>
        </p:blipFill>
        <p:spPr>
          <a:xfrm>
            <a:off x="279939" y="202173"/>
            <a:ext cx="1954401" cy="66564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7"/>
          <p:cNvSpPr txBox="1">
            <a:spLocks noGrp="1"/>
          </p:cNvSpPr>
          <p:nvPr>
            <p:ph type="title"/>
          </p:nvPr>
        </p:nvSpPr>
        <p:spPr>
          <a:xfrm>
            <a:off x="1071901" y="106889"/>
            <a:ext cx="6728400" cy="945549"/>
          </a:xfrm>
          <a:prstGeom prst="rect">
            <a:avLst/>
          </a:prstGeom>
        </p:spPr>
        <p:txBody>
          <a:bodyPr spcFirstLastPara="1" wrap="square" lIns="0" tIns="0" rIns="0" bIns="0" anchor="ctr" anchorCtr="0">
            <a:noAutofit/>
          </a:bodyPr>
          <a:lstStyle/>
          <a:p>
            <a:pPr marL="0" lvl="0" indent="0" rtl="0">
              <a:spcBef>
                <a:spcPts val="0"/>
              </a:spcBef>
              <a:spcAft>
                <a:spcPts val="0"/>
              </a:spcAft>
              <a:buNone/>
            </a:pPr>
            <a:r>
              <a:rPr lang="el-GR" sz="2800" dirty="0"/>
              <a:t>ΔΟΜΕΣ ΣΤΗΡΙΞΗΣ ΕΠΙΧΕΙΡΗΜΑΤΙΚΟΤΗΤΑΣ- ΑΞΟΝΕΣ ΔΡΑΣΗΣ ΤΩΝ ΚΕΝΤΡΩΝ SMARTRURAL</a:t>
            </a:r>
            <a:endParaRPr sz="2800" dirty="0"/>
          </a:p>
        </p:txBody>
      </p:sp>
      <p:sp>
        <p:nvSpPr>
          <p:cNvPr id="242" name="Google Shape;242;p17"/>
          <p:cNvSpPr txBox="1">
            <a:spLocks noGrp="1"/>
          </p:cNvSpPr>
          <p:nvPr>
            <p:ph type="body" idx="1"/>
          </p:nvPr>
        </p:nvSpPr>
        <p:spPr>
          <a:xfrm>
            <a:off x="1032100" y="1346200"/>
            <a:ext cx="7783725" cy="3239600"/>
          </a:xfrm>
          <a:prstGeom prst="rect">
            <a:avLst/>
          </a:prstGeom>
        </p:spPr>
        <p:txBody>
          <a:bodyPr spcFirstLastPara="1" wrap="square" lIns="0" tIns="0" rIns="0" bIns="0" anchor="t" anchorCtr="0">
            <a:noAutofit/>
          </a:bodyPr>
          <a:lstStyle/>
          <a:p>
            <a:pPr marL="114300" lvl="0" indent="0" algn="just" rtl="0">
              <a:spcBef>
                <a:spcPts val="0"/>
              </a:spcBef>
              <a:spcAft>
                <a:spcPts val="0"/>
              </a:spcAft>
              <a:buSzPts val="1800"/>
              <a:buNone/>
            </a:pPr>
            <a:r>
              <a:rPr lang="en-US" sz="1800" b="1" dirty="0"/>
              <a:t>Business Incubators</a:t>
            </a:r>
            <a:r>
              <a:rPr lang="el-GR" sz="1800" b="1" dirty="0"/>
              <a:t> </a:t>
            </a:r>
            <a:endParaRPr lang="en-US" sz="1800" b="1" dirty="0"/>
          </a:p>
          <a:p>
            <a:pPr algn="just"/>
            <a:r>
              <a:rPr lang="en-US" sz="1800" dirty="0"/>
              <a:t>K</a:t>
            </a:r>
            <a:r>
              <a:rPr lang="el-GR" sz="1800" dirty="0" err="1"/>
              <a:t>οιτίδες</a:t>
            </a:r>
            <a:r>
              <a:rPr lang="el-GR" sz="1800" dirty="0"/>
              <a:t> Επιχειρηματικότητας –δομές που βοηθούν καινοτόμες επιχειρηματικές ιδέες να μετατραπούν σε </a:t>
            </a:r>
            <a:r>
              <a:rPr lang="en-US" sz="1800" dirty="0"/>
              <a:t>start-up</a:t>
            </a:r>
            <a:r>
              <a:rPr lang="el-GR" sz="1800" dirty="0"/>
              <a:t> ή νέες επιχειρήσεις. Με κατάρτιση σε θέματα διοίκησης –διαχείρισης (και παροχή χώρου γραφείου)</a:t>
            </a:r>
            <a:endParaRPr lang="en-US" sz="1800" dirty="0"/>
          </a:p>
          <a:p>
            <a:pPr marL="114300" lvl="0" indent="0" algn="just" rtl="0">
              <a:spcBef>
                <a:spcPts val="0"/>
              </a:spcBef>
              <a:spcAft>
                <a:spcPts val="0"/>
              </a:spcAft>
              <a:buSzPts val="1800"/>
              <a:buNone/>
            </a:pPr>
            <a:r>
              <a:rPr lang="en-US" sz="1800" b="1" dirty="0"/>
              <a:t>Business Innovation Centers (BIC)</a:t>
            </a:r>
            <a:endParaRPr lang="el-GR" sz="1800" b="1" dirty="0"/>
          </a:p>
          <a:p>
            <a:pPr algn="just"/>
            <a:r>
              <a:rPr lang="el-GR" sz="1800" dirty="0"/>
              <a:t>Κέντρα Επιχειρηματικής Καινοτομίας </a:t>
            </a:r>
            <a:r>
              <a:rPr lang="en-US" sz="1800" dirty="0"/>
              <a:t>-</a:t>
            </a:r>
            <a:r>
              <a:rPr lang="el-GR" sz="1800" dirty="0"/>
              <a:t>δομές υποστήριξης των επιχειρήσεων</a:t>
            </a:r>
            <a:r>
              <a:rPr lang="en-US" sz="1800" dirty="0"/>
              <a:t> </a:t>
            </a:r>
            <a:r>
              <a:rPr lang="el-GR" sz="1800" dirty="0"/>
              <a:t>σε όλες τις φάσεις ανάπτυξης τους, ίδρυση ή εκσυγχρονισμό. Με έμφαση στην καινοτομία σε παραγωγή, διαχείριση και προώθηση.</a:t>
            </a:r>
          </a:p>
          <a:p>
            <a:pPr marL="114300" indent="0" algn="just">
              <a:buNone/>
            </a:pPr>
            <a:r>
              <a:rPr lang="en-US" sz="1800" b="1" dirty="0"/>
              <a:t>Business Training Centers</a:t>
            </a:r>
            <a:endParaRPr lang="el-GR" sz="1800" b="1" dirty="0"/>
          </a:p>
          <a:p>
            <a:pPr algn="just"/>
            <a:r>
              <a:rPr lang="el-GR" sz="1800" dirty="0"/>
              <a:t>Εκπαιδευτικά Κέντρα </a:t>
            </a:r>
            <a:r>
              <a:rPr lang="el-GR" sz="1800" dirty="0" err="1"/>
              <a:t>Επιχιρήσεων</a:t>
            </a:r>
            <a:r>
              <a:rPr lang="el-GR" sz="1800" dirty="0"/>
              <a:t> – δομές  επιχειρηματικής υποστήριξης που αναπτύσσουν εκπαιδευτικό υλικό και δράσεις κατάρτισης, προσαρμοσμένα στις διάφορες επιχειρηματικές ανάγκες.</a:t>
            </a:r>
          </a:p>
          <a:p>
            <a:pPr marL="114300" indent="0" algn="just">
              <a:buNone/>
            </a:pPr>
            <a:r>
              <a:rPr lang="el-GR" sz="1800" dirty="0"/>
              <a:t>.</a:t>
            </a:r>
          </a:p>
        </p:txBody>
      </p:sp>
      <p:sp>
        <p:nvSpPr>
          <p:cNvPr id="243" name="Google Shape;243;p1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3" name="Εικόνα 2">
            <a:extLst>
              <a:ext uri="{FF2B5EF4-FFF2-40B4-BE49-F238E27FC236}">
                <a16:creationId xmlns:a16="http://schemas.microsoft.com/office/drawing/2014/main" id="{E83CE09E-4253-4E78-B1E1-9D9D9431CD18}"/>
              </a:ext>
            </a:extLst>
          </p:cNvPr>
          <p:cNvPicPr>
            <a:picLocks noChangeAspect="1"/>
          </p:cNvPicPr>
          <p:nvPr/>
        </p:nvPicPr>
        <p:blipFill>
          <a:blip r:embed="rId3"/>
          <a:srcRect/>
          <a:stretch/>
        </p:blipFill>
        <p:spPr>
          <a:xfrm>
            <a:off x="7456281" y="197321"/>
            <a:ext cx="1075398" cy="51297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7"/>
          <p:cNvSpPr txBox="1">
            <a:spLocks noGrp="1"/>
          </p:cNvSpPr>
          <p:nvPr>
            <p:ph type="title"/>
          </p:nvPr>
        </p:nvSpPr>
        <p:spPr>
          <a:xfrm>
            <a:off x="979714" y="152400"/>
            <a:ext cx="6866729" cy="945549"/>
          </a:xfrm>
          <a:prstGeom prst="rect">
            <a:avLst/>
          </a:prstGeom>
        </p:spPr>
        <p:txBody>
          <a:bodyPr spcFirstLastPara="1" wrap="square" lIns="0" tIns="0" rIns="0" bIns="0" anchor="ctr" anchorCtr="0">
            <a:noAutofit/>
          </a:bodyPr>
          <a:lstStyle/>
          <a:p>
            <a:pPr lvl="0"/>
            <a:r>
              <a:rPr lang="el-GR" dirty="0"/>
              <a:t>ΔΟΜΕΣ ΣΤΗΡΙΞΗΣ ΕΠΙΧΕΙΡΗΜΑΤΙΚΟΤΗΤΑΣ- ΑΞΟΝΕΣ ΔΡΑΣΗΣ ΤΩΝ ΚΕΝΤΡΩΝ SMARTRURAL</a:t>
            </a:r>
            <a:endParaRPr dirty="0"/>
          </a:p>
        </p:txBody>
      </p:sp>
      <p:sp>
        <p:nvSpPr>
          <p:cNvPr id="242" name="Google Shape;242;p17"/>
          <p:cNvSpPr txBox="1">
            <a:spLocks noGrp="1"/>
          </p:cNvSpPr>
          <p:nvPr>
            <p:ph type="body" idx="1"/>
          </p:nvPr>
        </p:nvSpPr>
        <p:spPr>
          <a:xfrm>
            <a:off x="483296" y="1430866"/>
            <a:ext cx="8177407" cy="3433573"/>
          </a:xfrm>
          <a:prstGeom prst="rect">
            <a:avLst/>
          </a:prstGeom>
        </p:spPr>
        <p:txBody>
          <a:bodyPr spcFirstLastPara="1" wrap="square" lIns="0" tIns="0" rIns="0" bIns="0" anchor="t" anchorCtr="0">
            <a:noAutofit/>
          </a:bodyPr>
          <a:lstStyle/>
          <a:p>
            <a:pPr marL="114300" indent="0" algn="just">
              <a:buNone/>
            </a:pPr>
            <a:r>
              <a:rPr lang="en-US" sz="1600" b="1" dirty="0"/>
              <a:t>Business Accelerators </a:t>
            </a:r>
            <a:endParaRPr lang="el-GR" sz="1600" b="1" dirty="0"/>
          </a:p>
          <a:p>
            <a:pPr algn="just"/>
            <a:r>
              <a:rPr lang="el-GR" sz="1600" dirty="0"/>
              <a:t>Επιταχυντές Επιχειρήσεων –με έμφαση την επιτάχυνση ανάπτυξης υφιστάμενων επιχειρήσεων.</a:t>
            </a:r>
          </a:p>
          <a:p>
            <a:pPr marL="114300" indent="0" algn="just">
              <a:buNone/>
            </a:pPr>
            <a:r>
              <a:rPr lang="en-US" sz="1600" b="1" dirty="0" err="1"/>
              <a:t>Coworking</a:t>
            </a:r>
            <a:r>
              <a:rPr lang="en-US" sz="1600" b="1" dirty="0"/>
              <a:t> spaces </a:t>
            </a:r>
          </a:p>
          <a:p>
            <a:pPr algn="just"/>
            <a:r>
              <a:rPr lang="el-GR" sz="1600" dirty="0"/>
              <a:t>Κοινόχρηστοι Χώροι Εργασίας -χώροι ανοιχτής κοινωνικής αλληλεπίδρασης, συνεργασίας, επιχειρηματικότητας και καινοτομίας για ελεύθερους επαγγελματίες, νέες επιχειρήσεις αλλά και αυτοαπασχολούμενους.</a:t>
            </a:r>
          </a:p>
          <a:p>
            <a:pPr marL="114300" indent="0" algn="just">
              <a:buNone/>
            </a:pPr>
            <a:r>
              <a:rPr lang="en-US" sz="1600" b="1" dirty="0"/>
              <a:t>Fabrication Laboratories / Makerspaces</a:t>
            </a:r>
            <a:endParaRPr lang="el-GR" sz="1600" b="1" dirty="0"/>
          </a:p>
          <a:p>
            <a:pPr algn="just"/>
            <a:r>
              <a:rPr lang="el-GR" sz="1600" dirty="0"/>
              <a:t>Εργαστήρια Κατασκευής - δημόσια </a:t>
            </a:r>
            <a:r>
              <a:rPr lang="el-GR" sz="1600" dirty="0" err="1"/>
              <a:t>προσβάσιμα</a:t>
            </a:r>
            <a:r>
              <a:rPr lang="el-GR" sz="1600" dirty="0"/>
              <a:t> εργαστήρια που προσφέρουν ψηφιακή τεχνολογία κατασκευής και ηλεκτρονικά εργαλεία σε οποιονδήποτε. Τα </a:t>
            </a:r>
            <a:r>
              <a:rPr lang="el-GR" sz="1600" dirty="0" err="1"/>
              <a:t>Fab</a:t>
            </a:r>
            <a:r>
              <a:rPr lang="el-GR" sz="1600" dirty="0"/>
              <a:t> </a:t>
            </a:r>
            <a:r>
              <a:rPr lang="el-GR" sz="1600" dirty="0" err="1"/>
              <a:t>Labs</a:t>
            </a:r>
            <a:r>
              <a:rPr lang="el-GR" sz="1600" dirty="0"/>
              <a:t> συνεχίζουν την παράδοση των χώρων </a:t>
            </a:r>
            <a:r>
              <a:rPr lang="el-GR" sz="1600" dirty="0" err="1"/>
              <a:t>Κάντο</a:t>
            </a:r>
            <a:r>
              <a:rPr lang="el-GR" sz="1600" dirty="0"/>
              <a:t>-Μόνος-Σου (</a:t>
            </a:r>
            <a:r>
              <a:rPr lang="en-US" sz="1600" dirty="0"/>
              <a:t>D</a:t>
            </a:r>
            <a:r>
              <a:rPr lang="el-GR" sz="1600" dirty="0"/>
              <a:t>o-</a:t>
            </a:r>
            <a:r>
              <a:rPr lang="en-US" sz="1600" dirty="0"/>
              <a:t>I</a:t>
            </a:r>
            <a:r>
              <a:rPr lang="el-GR" sz="1600" dirty="0"/>
              <a:t>t-</a:t>
            </a:r>
            <a:r>
              <a:rPr lang="en-US" sz="1600" dirty="0"/>
              <a:t>Y</a:t>
            </a:r>
            <a:r>
              <a:rPr lang="el-GR" sz="1600" dirty="0" err="1"/>
              <a:t>ourself</a:t>
            </a:r>
            <a:r>
              <a:rPr lang="el-GR" sz="1600" dirty="0"/>
              <a:t>) με τεχνολογία για το πειραματισμό και εφεύρεση.</a:t>
            </a:r>
          </a:p>
        </p:txBody>
      </p:sp>
      <p:sp>
        <p:nvSpPr>
          <p:cNvPr id="243" name="Google Shape;243;p1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3" name="Εικόνα 2">
            <a:extLst>
              <a:ext uri="{FF2B5EF4-FFF2-40B4-BE49-F238E27FC236}">
                <a16:creationId xmlns:a16="http://schemas.microsoft.com/office/drawing/2014/main" id="{E83CE09E-4253-4E78-B1E1-9D9D9431CD18}"/>
              </a:ext>
            </a:extLst>
          </p:cNvPr>
          <p:cNvPicPr>
            <a:picLocks noChangeAspect="1"/>
          </p:cNvPicPr>
          <p:nvPr/>
        </p:nvPicPr>
        <p:blipFill>
          <a:blip r:embed="rId3"/>
          <a:srcRect/>
          <a:stretch/>
        </p:blipFill>
        <p:spPr>
          <a:xfrm>
            <a:off x="7935300" y="152400"/>
            <a:ext cx="861489" cy="410936"/>
          </a:xfrm>
          <a:prstGeom prst="rect">
            <a:avLst/>
          </a:prstGeom>
        </p:spPr>
      </p:pic>
    </p:spTree>
    <p:extLst>
      <p:ext uri="{BB962C8B-B14F-4D97-AF65-F5344CB8AC3E}">
        <p14:creationId xmlns:p14="http://schemas.microsoft.com/office/powerpoint/2010/main" val="1514187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7"/>
          <p:cNvSpPr txBox="1">
            <a:spLocks noGrp="1"/>
          </p:cNvSpPr>
          <p:nvPr>
            <p:ph type="title"/>
          </p:nvPr>
        </p:nvSpPr>
        <p:spPr>
          <a:xfrm>
            <a:off x="1118043" y="152400"/>
            <a:ext cx="6728400" cy="945549"/>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l-GR" dirty="0"/>
              <a:t>Δομές Υποστήριξης Επιχειρήσεων: συγκριτική αξιολόγηση στόχων</a:t>
            </a:r>
            <a:endParaRPr dirty="0"/>
          </a:p>
        </p:txBody>
      </p:sp>
      <p:sp>
        <p:nvSpPr>
          <p:cNvPr id="242" name="Google Shape;242;p17"/>
          <p:cNvSpPr txBox="1">
            <a:spLocks noGrp="1"/>
          </p:cNvSpPr>
          <p:nvPr>
            <p:ph type="body" idx="1"/>
          </p:nvPr>
        </p:nvSpPr>
        <p:spPr>
          <a:xfrm>
            <a:off x="462768" y="1097949"/>
            <a:ext cx="7783725" cy="3833280"/>
          </a:xfrm>
          <a:prstGeom prst="rect">
            <a:avLst/>
          </a:prstGeom>
        </p:spPr>
        <p:txBody>
          <a:bodyPr spcFirstLastPara="1" wrap="square" lIns="0" tIns="0" rIns="0" bIns="0" anchor="t" anchorCtr="0">
            <a:noAutofit/>
          </a:bodyPr>
          <a:lstStyle/>
          <a:p>
            <a:pPr marL="114300" lvl="0" indent="0" algn="l" rtl="0">
              <a:spcBef>
                <a:spcPts val="0"/>
              </a:spcBef>
              <a:spcAft>
                <a:spcPts val="0"/>
              </a:spcAft>
              <a:buSzPts val="1800"/>
              <a:buNone/>
            </a:pPr>
            <a:endParaRPr lang="el-GR" sz="2000" dirty="0"/>
          </a:p>
          <a:p>
            <a:pPr marL="114300" lvl="0" indent="0" algn="l" rtl="0">
              <a:spcBef>
                <a:spcPts val="0"/>
              </a:spcBef>
              <a:spcAft>
                <a:spcPts val="0"/>
              </a:spcAft>
              <a:buSzPts val="1800"/>
              <a:buNone/>
            </a:pPr>
            <a:endParaRPr lang="el-GR" sz="2000" dirty="0"/>
          </a:p>
          <a:p>
            <a:pPr marL="114300" lvl="0" indent="0" algn="l" rtl="0">
              <a:spcBef>
                <a:spcPts val="0"/>
              </a:spcBef>
              <a:spcAft>
                <a:spcPts val="0"/>
              </a:spcAft>
              <a:buSzPts val="1800"/>
              <a:buNone/>
            </a:pPr>
            <a:endParaRPr lang="el-GR" sz="2000" dirty="0"/>
          </a:p>
          <a:p>
            <a:pPr marL="114300" lvl="0" indent="0" algn="l" rtl="0">
              <a:spcBef>
                <a:spcPts val="0"/>
              </a:spcBef>
              <a:spcAft>
                <a:spcPts val="0"/>
              </a:spcAft>
              <a:buSzPts val="1800"/>
              <a:buNone/>
            </a:pPr>
            <a:endParaRPr lang="el-GR" sz="2000" dirty="0"/>
          </a:p>
          <a:p>
            <a:pPr marL="114300" lvl="0" indent="0" algn="l" rtl="0">
              <a:spcBef>
                <a:spcPts val="0"/>
              </a:spcBef>
              <a:spcAft>
                <a:spcPts val="0"/>
              </a:spcAft>
              <a:buSzPts val="1800"/>
              <a:buNone/>
            </a:pPr>
            <a:endParaRPr lang="el-GR" sz="2000" dirty="0"/>
          </a:p>
          <a:p>
            <a:pPr marL="114300" lvl="0" indent="0" algn="l" rtl="0">
              <a:spcBef>
                <a:spcPts val="0"/>
              </a:spcBef>
              <a:spcAft>
                <a:spcPts val="0"/>
              </a:spcAft>
              <a:buSzPts val="1800"/>
              <a:buNone/>
            </a:pPr>
            <a:endParaRPr lang="el-GR" sz="2000" dirty="0"/>
          </a:p>
          <a:p>
            <a:pPr marL="114300" lvl="0" indent="0" algn="l" rtl="0">
              <a:spcBef>
                <a:spcPts val="0"/>
              </a:spcBef>
              <a:spcAft>
                <a:spcPts val="0"/>
              </a:spcAft>
              <a:buSzPts val="1800"/>
              <a:buNone/>
            </a:pPr>
            <a:endParaRPr lang="el-GR" sz="2000" dirty="0"/>
          </a:p>
          <a:p>
            <a:pPr marL="114300" lvl="0" indent="0" algn="l" rtl="0">
              <a:spcBef>
                <a:spcPts val="0"/>
              </a:spcBef>
              <a:spcAft>
                <a:spcPts val="0"/>
              </a:spcAft>
              <a:buSzPts val="1800"/>
              <a:buNone/>
            </a:pPr>
            <a:endParaRPr lang="el-GR" sz="2000" dirty="0"/>
          </a:p>
          <a:p>
            <a:pPr marL="114300" lvl="0" indent="0" algn="l" rtl="0">
              <a:spcBef>
                <a:spcPts val="0"/>
              </a:spcBef>
              <a:spcAft>
                <a:spcPts val="0"/>
              </a:spcAft>
              <a:buSzPts val="1800"/>
              <a:buNone/>
            </a:pPr>
            <a:endParaRPr lang="el-GR" sz="2000" dirty="0"/>
          </a:p>
          <a:p>
            <a:pPr marL="114300" lvl="0" indent="0" algn="l" rtl="0">
              <a:spcBef>
                <a:spcPts val="0"/>
              </a:spcBef>
              <a:spcAft>
                <a:spcPts val="0"/>
              </a:spcAft>
              <a:buSzPts val="1800"/>
              <a:buNone/>
            </a:pPr>
            <a:endParaRPr lang="el-GR" sz="2000" dirty="0"/>
          </a:p>
        </p:txBody>
      </p:sp>
      <p:sp>
        <p:nvSpPr>
          <p:cNvPr id="243" name="Google Shape;243;p17"/>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pic>
        <p:nvPicPr>
          <p:cNvPr id="3" name="Εικόνα 2">
            <a:extLst>
              <a:ext uri="{FF2B5EF4-FFF2-40B4-BE49-F238E27FC236}">
                <a16:creationId xmlns:a16="http://schemas.microsoft.com/office/drawing/2014/main" id="{E83CE09E-4253-4E78-B1E1-9D9D9431CD18}"/>
              </a:ext>
            </a:extLst>
          </p:cNvPr>
          <p:cNvPicPr>
            <a:picLocks noChangeAspect="1"/>
          </p:cNvPicPr>
          <p:nvPr/>
        </p:nvPicPr>
        <p:blipFill>
          <a:blip r:embed="rId3"/>
          <a:srcRect/>
          <a:stretch/>
        </p:blipFill>
        <p:spPr>
          <a:xfrm>
            <a:off x="7898424" y="152400"/>
            <a:ext cx="741751" cy="353820"/>
          </a:xfrm>
          <a:prstGeom prst="rect">
            <a:avLst/>
          </a:prstGeom>
        </p:spPr>
      </p:pic>
      <p:graphicFrame>
        <p:nvGraphicFramePr>
          <p:cNvPr id="2" name="Πίνακας 1">
            <a:extLst>
              <a:ext uri="{FF2B5EF4-FFF2-40B4-BE49-F238E27FC236}">
                <a16:creationId xmlns:a16="http://schemas.microsoft.com/office/drawing/2014/main" id="{4B25C4B8-4BA3-4230-BD5D-EC81B0ECC737}"/>
              </a:ext>
            </a:extLst>
          </p:cNvPr>
          <p:cNvGraphicFramePr>
            <a:graphicFrameLocks noGrp="1"/>
          </p:cNvGraphicFramePr>
          <p:nvPr>
            <p:extLst>
              <p:ext uri="{D42A27DB-BD31-4B8C-83A1-F6EECF244321}">
                <p14:modId xmlns:p14="http://schemas.microsoft.com/office/powerpoint/2010/main" val="2765593060"/>
              </p:ext>
            </p:extLst>
          </p:nvPr>
        </p:nvGraphicFramePr>
        <p:xfrm>
          <a:off x="1224642" y="1306286"/>
          <a:ext cx="6064023" cy="1809647"/>
        </p:xfrm>
        <a:graphic>
          <a:graphicData uri="http://schemas.openxmlformats.org/drawingml/2006/table">
            <a:tbl>
              <a:tblPr firstRow="1" firstCol="1" bandRow="1">
                <a:tableStyleId>{7C9A6E6C-32C7-4044-B90D-7F7298AF8F69}</a:tableStyleId>
              </a:tblPr>
              <a:tblGrid>
                <a:gridCol w="571464">
                  <a:extLst>
                    <a:ext uri="{9D8B030D-6E8A-4147-A177-3AD203B41FA5}">
                      <a16:colId xmlns:a16="http://schemas.microsoft.com/office/drawing/2014/main" val="335107017"/>
                    </a:ext>
                  </a:extLst>
                </a:gridCol>
                <a:gridCol w="2059623">
                  <a:extLst>
                    <a:ext uri="{9D8B030D-6E8A-4147-A177-3AD203B41FA5}">
                      <a16:colId xmlns:a16="http://schemas.microsoft.com/office/drawing/2014/main" val="2456209162"/>
                    </a:ext>
                  </a:extLst>
                </a:gridCol>
                <a:gridCol w="572156">
                  <a:extLst>
                    <a:ext uri="{9D8B030D-6E8A-4147-A177-3AD203B41FA5}">
                      <a16:colId xmlns:a16="http://schemas.microsoft.com/office/drawing/2014/main" val="3400245979"/>
                    </a:ext>
                  </a:extLst>
                </a:gridCol>
                <a:gridCol w="572156">
                  <a:extLst>
                    <a:ext uri="{9D8B030D-6E8A-4147-A177-3AD203B41FA5}">
                      <a16:colId xmlns:a16="http://schemas.microsoft.com/office/drawing/2014/main" val="443929427"/>
                    </a:ext>
                  </a:extLst>
                </a:gridCol>
                <a:gridCol w="572156">
                  <a:extLst>
                    <a:ext uri="{9D8B030D-6E8A-4147-A177-3AD203B41FA5}">
                      <a16:colId xmlns:a16="http://schemas.microsoft.com/office/drawing/2014/main" val="1464585853"/>
                    </a:ext>
                  </a:extLst>
                </a:gridCol>
                <a:gridCol w="572156">
                  <a:extLst>
                    <a:ext uri="{9D8B030D-6E8A-4147-A177-3AD203B41FA5}">
                      <a16:colId xmlns:a16="http://schemas.microsoft.com/office/drawing/2014/main" val="918983120"/>
                    </a:ext>
                  </a:extLst>
                </a:gridCol>
                <a:gridCol w="572156">
                  <a:extLst>
                    <a:ext uri="{9D8B030D-6E8A-4147-A177-3AD203B41FA5}">
                      <a16:colId xmlns:a16="http://schemas.microsoft.com/office/drawing/2014/main" val="506170348"/>
                    </a:ext>
                  </a:extLst>
                </a:gridCol>
                <a:gridCol w="572156">
                  <a:extLst>
                    <a:ext uri="{9D8B030D-6E8A-4147-A177-3AD203B41FA5}">
                      <a16:colId xmlns:a16="http://schemas.microsoft.com/office/drawing/2014/main" val="181128050"/>
                    </a:ext>
                  </a:extLst>
                </a:gridCol>
              </a:tblGrid>
              <a:tr h="209544">
                <a:tc rowSpan="2">
                  <a:txBody>
                    <a:bodyPr/>
                    <a:lstStyle/>
                    <a:p>
                      <a:pPr algn="ctr">
                        <a:lnSpc>
                          <a:spcPct val="107000"/>
                        </a:lnSpc>
                        <a:spcAft>
                          <a:spcPts val="800"/>
                        </a:spcAft>
                      </a:pPr>
                      <a:r>
                        <a:rPr lang="en-GB" sz="900" b="1" dirty="0">
                          <a:solidFill>
                            <a:schemeClr val="tx1"/>
                          </a:solidFill>
                          <a:effectLst/>
                        </a:rPr>
                        <a:t>a/a</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solidFill>
                      <a:schemeClr val="accent3">
                        <a:lumMod val="60000"/>
                        <a:lumOff val="40000"/>
                      </a:schemeClr>
                    </a:solidFill>
                  </a:tcPr>
                </a:tc>
                <a:tc rowSpan="2">
                  <a:txBody>
                    <a:bodyPr/>
                    <a:lstStyle/>
                    <a:p>
                      <a:pPr algn="ctr">
                        <a:lnSpc>
                          <a:spcPct val="107000"/>
                        </a:lnSpc>
                        <a:spcAft>
                          <a:spcPts val="800"/>
                        </a:spcAft>
                      </a:pPr>
                      <a:r>
                        <a:rPr lang="el-GR" sz="900" b="1" dirty="0">
                          <a:solidFill>
                            <a:schemeClr val="tx1"/>
                          </a:solidFill>
                          <a:effectLst/>
                        </a:rPr>
                        <a:t>Δομή Υποστήριξης Επιχειρήσεων</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solidFill>
                      <a:schemeClr val="accent3">
                        <a:lumMod val="60000"/>
                        <a:lumOff val="40000"/>
                      </a:schemeClr>
                    </a:solidFill>
                  </a:tcPr>
                </a:tc>
                <a:tc gridSpan="6">
                  <a:txBody>
                    <a:bodyPr/>
                    <a:lstStyle/>
                    <a:p>
                      <a:pPr algn="ctr">
                        <a:spcAft>
                          <a:spcPts val="1000"/>
                        </a:spcAft>
                      </a:pPr>
                      <a:r>
                        <a:rPr lang="el-GR" sz="900" b="1" dirty="0">
                          <a:solidFill>
                            <a:schemeClr val="tx1"/>
                          </a:solidFill>
                          <a:effectLst/>
                        </a:rPr>
                        <a:t>Συγκριτική Αξιολόγηση Στόχων</a:t>
                      </a:r>
                      <a:endParaRPr lang="el-GR" sz="1000" b="1" i="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solidFill>
                      <a:schemeClr val="accent3">
                        <a:lumMod val="60000"/>
                        <a:lumOff val="4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575071687"/>
                  </a:ext>
                </a:extLst>
              </a:tr>
              <a:tr h="207215">
                <a:tc vMerge="1">
                  <a:txBody>
                    <a:bodyPr/>
                    <a:lstStyle/>
                    <a:p>
                      <a:endParaRPr lang="el-GR"/>
                    </a:p>
                  </a:txBody>
                  <a:tcPr/>
                </a:tc>
                <a:tc vMerge="1">
                  <a:txBody>
                    <a:bodyPr/>
                    <a:lstStyle/>
                    <a:p>
                      <a:endParaRPr lang="el-GR"/>
                    </a:p>
                  </a:txBody>
                  <a:tcPr/>
                </a:tc>
                <a:tc>
                  <a:txBody>
                    <a:bodyPr/>
                    <a:lstStyle/>
                    <a:p>
                      <a:pPr algn="ctr">
                        <a:lnSpc>
                          <a:spcPct val="107000"/>
                        </a:lnSpc>
                        <a:spcAft>
                          <a:spcPts val="800"/>
                        </a:spcAft>
                      </a:pPr>
                      <a:r>
                        <a:rPr lang="en-GB" sz="900" b="1">
                          <a:solidFill>
                            <a:schemeClr val="tx1"/>
                          </a:solidFill>
                          <a:effectLst/>
                        </a:rPr>
                        <a:t>1</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ctr">
                        <a:lnSpc>
                          <a:spcPct val="107000"/>
                        </a:lnSpc>
                        <a:spcAft>
                          <a:spcPts val="800"/>
                        </a:spcAft>
                      </a:pPr>
                      <a:r>
                        <a:rPr lang="en-GB" sz="900" b="1">
                          <a:solidFill>
                            <a:schemeClr val="tx1"/>
                          </a:solidFill>
                          <a:effectLst/>
                        </a:rPr>
                        <a:t>2</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ctr">
                        <a:lnSpc>
                          <a:spcPct val="107000"/>
                        </a:lnSpc>
                        <a:spcAft>
                          <a:spcPts val="800"/>
                        </a:spcAft>
                      </a:pPr>
                      <a:r>
                        <a:rPr lang="en-GB" sz="900" b="1">
                          <a:solidFill>
                            <a:schemeClr val="tx1"/>
                          </a:solidFill>
                          <a:effectLst/>
                        </a:rPr>
                        <a:t>3</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ctr">
                        <a:lnSpc>
                          <a:spcPct val="107000"/>
                        </a:lnSpc>
                        <a:spcAft>
                          <a:spcPts val="800"/>
                        </a:spcAft>
                      </a:pPr>
                      <a:r>
                        <a:rPr lang="en-GB" sz="900" b="1">
                          <a:solidFill>
                            <a:schemeClr val="tx1"/>
                          </a:solidFill>
                          <a:effectLst/>
                        </a:rPr>
                        <a:t>4</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ctr">
                        <a:lnSpc>
                          <a:spcPct val="107000"/>
                        </a:lnSpc>
                        <a:spcAft>
                          <a:spcPts val="800"/>
                        </a:spcAft>
                      </a:pPr>
                      <a:r>
                        <a:rPr lang="en-GB" sz="900" b="1">
                          <a:solidFill>
                            <a:schemeClr val="tx1"/>
                          </a:solidFill>
                          <a:effectLst/>
                        </a:rPr>
                        <a:t>5</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solidFill>
                      <a:schemeClr val="accent3">
                        <a:lumMod val="60000"/>
                        <a:lumOff val="40000"/>
                      </a:schemeClr>
                    </a:solidFill>
                  </a:tcPr>
                </a:tc>
                <a:tc>
                  <a:txBody>
                    <a:bodyPr/>
                    <a:lstStyle/>
                    <a:p>
                      <a:pPr algn="ctr">
                        <a:lnSpc>
                          <a:spcPct val="107000"/>
                        </a:lnSpc>
                        <a:spcAft>
                          <a:spcPts val="800"/>
                        </a:spcAft>
                      </a:pPr>
                      <a:r>
                        <a:rPr lang="en-GB" sz="900" b="1" dirty="0">
                          <a:solidFill>
                            <a:schemeClr val="tx1"/>
                          </a:solidFill>
                          <a:effectLst/>
                        </a:rPr>
                        <a:t>6</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a16="http://schemas.microsoft.com/office/drawing/2014/main" val="265071373"/>
                  </a:ext>
                </a:extLst>
              </a:tr>
              <a:tr h="232148">
                <a:tc>
                  <a:txBody>
                    <a:bodyPr/>
                    <a:lstStyle/>
                    <a:p>
                      <a:pPr algn="ctr">
                        <a:lnSpc>
                          <a:spcPct val="107000"/>
                        </a:lnSpc>
                        <a:spcAft>
                          <a:spcPts val="800"/>
                        </a:spcAft>
                      </a:pPr>
                      <a:r>
                        <a:rPr lang="en-GB" sz="900" b="1" dirty="0">
                          <a:solidFill>
                            <a:schemeClr val="tx1"/>
                          </a:solidFill>
                          <a:effectLst/>
                        </a:rPr>
                        <a:t>1</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900" b="1" dirty="0">
                          <a:solidFill>
                            <a:schemeClr val="tx1"/>
                          </a:solidFill>
                          <a:effectLst/>
                        </a:rPr>
                        <a:t>Business Incubators </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dirty="0">
                          <a:solidFill>
                            <a:schemeClr val="tx1"/>
                          </a:solidFill>
                          <a:effectLst/>
                          <a:sym typeface="Webdings" panose="05030102010509060703" pitchFamily="18" charset="2"/>
                        </a:rPr>
                        <a:t></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dirty="0">
                          <a:solidFill>
                            <a:schemeClr val="tx1"/>
                          </a:solidFill>
                          <a:effectLst/>
                          <a:sym typeface="Webdings" panose="05030102010509060703" pitchFamily="18" charset="2"/>
                        </a:rPr>
                        <a:t></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sym typeface="Webdings" panose="05030102010509060703" pitchFamily="18" charset="2"/>
                        </a:rPr>
                        <a:t></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dirty="0">
                          <a:solidFill>
                            <a:schemeClr val="tx1"/>
                          </a:solidFill>
                          <a:effectLst/>
                        </a:rPr>
                        <a:t> </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dirty="0">
                          <a:solidFill>
                            <a:schemeClr val="tx1"/>
                          </a:solidFill>
                          <a:effectLst/>
                          <a:sym typeface="Webdings" panose="05030102010509060703" pitchFamily="18" charset="2"/>
                        </a:rPr>
                        <a:t></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sym typeface="Webdings" panose="05030102010509060703" pitchFamily="18" charset="2"/>
                        </a:rPr>
                        <a:t></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844934122"/>
                  </a:ext>
                </a:extLst>
              </a:tr>
              <a:tr h="232148">
                <a:tc>
                  <a:txBody>
                    <a:bodyPr/>
                    <a:lstStyle/>
                    <a:p>
                      <a:pPr algn="ctr">
                        <a:lnSpc>
                          <a:spcPct val="107000"/>
                        </a:lnSpc>
                        <a:spcAft>
                          <a:spcPts val="800"/>
                        </a:spcAft>
                      </a:pPr>
                      <a:r>
                        <a:rPr lang="en-GB" sz="900" b="1">
                          <a:solidFill>
                            <a:schemeClr val="tx1"/>
                          </a:solidFill>
                          <a:effectLst/>
                        </a:rPr>
                        <a:t>2</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900" b="1">
                          <a:solidFill>
                            <a:schemeClr val="tx1"/>
                          </a:solidFill>
                          <a:effectLst/>
                        </a:rPr>
                        <a:t>Business Innovation Centers   </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sym typeface="Webdings" panose="05030102010509060703" pitchFamily="18" charset="2"/>
                        </a:rPr>
                        <a:t></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dirty="0">
                          <a:solidFill>
                            <a:schemeClr val="tx1"/>
                          </a:solidFill>
                          <a:effectLst/>
                        </a:rPr>
                        <a:t> </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dirty="0">
                          <a:solidFill>
                            <a:schemeClr val="tx1"/>
                          </a:solidFill>
                          <a:effectLst/>
                          <a:sym typeface="Webdings" panose="05030102010509060703" pitchFamily="18" charset="2"/>
                        </a:rPr>
                        <a:t></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dirty="0">
                          <a:solidFill>
                            <a:schemeClr val="tx1"/>
                          </a:solidFill>
                          <a:effectLst/>
                        </a:rPr>
                        <a:t> </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dirty="0">
                          <a:solidFill>
                            <a:schemeClr val="tx1"/>
                          </a:solidFill>
                          <a:effectLst/>
                        </a:rPr>
                        <a:t> </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rPr>
                        <a:t> </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841874671"/>
                  </a:ext>
                </a:extLst>
              </a:tr>
              <a:tr h="232148">
                <a:tc>
                  <a:txBody>
                    <a:bodyPr/>
                    <a:lstStyle/>
                    <a:p>
                      <a:pPr algn="ctr">
                        <a:lnSpc>
                          <a:spcPct val="107000"/>
                        </a:lnSpc>
                        <a:spcAft>
                          <a:spcPts val="800"/>
                        </a:spcAft>
                      </a:pPr>
                      <a:r>
                        <a:rPr lang="en-GB" sz="900" b="1">
                          <a:solidFill>
                            <a:schemeClr val="tx1"/>
                          </a:solidFill>
                          <a:effectLst/>
                        </a:rPr>
                        <a:t>3</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900" b="1">
                          <a:solidFill>
                            <a:schemeClr val="tx1"/>
                          </a:solidFill>
                          <a:effectLst/>
                        </a:rPr>
                        <a:t>Business Training Centers </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sym typeface="Webdings" panose="05030102010509060703" pitchFamily="18" charset="2"/>
                        </a:rPr>
                        <a:t></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sym typeface="Webdings" panose="05030102010509060703" pitchFamily="18" charset="2"/>
                        </a:rPr>
                        <a:t></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sym typeface="Webdings" panose="05030102010509060703" pitchFamily="18" charset="2"/>
                        </a:rPr>
                        <a:t></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sym typeface="Webdings" panose="05030102010509060703" pitchFamily="18" charset="2"/>
                        </a:rPr>
                        <a:t></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dirty="0">
                          <a:solidFill>
                            <a:schemeClr val="tx1"/>
                          </a:solidFill>
                          <a:effectLst/>
                          <a:sym typeface="Webdings" panose="05030102010509060703" pitchFamily="18" charset="2"/>
                        </a:rPr>
                        <a:t></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dirty="0">
                          <a:solidFill>
                            <a:schemeClr val="tx1"/>
                          </a:solidFill>
                          <a:effectLst/>
                        </a:rPr>
                        <a:t> </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307397651"/>
                  </a:ext>
                </a:extLst>
              </a:tr>
              <a:tr h="232148">
                <a:tc>
                  <a:txBody>
                    <a:bodyPr/>
                    <a:lstStyle/>
                    <a:p>
                      <a:pPr algn="ctr">
                        <a:lnSpc>
                          <a:spcPct val="107000"/>
                        </a:lnSpc>
                        <a:spcAft>
                          <a:spcPts val="800"/>
                        </a:spcAft>
                      </a:pPr>
                      <a:r>
                        <a:rPr lang="en-GB" sz="900" b="1">
                          <a:solidFill>
                            <a:schemeClr val="tx1"/>
                          </a:solidFill>
                          <a:effectLst/>
                        </a:rPr>
                        <a:t>4</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900" b="1">
                          <a:solidFill>
                            <a:schemeClr val="tx1"/>
                          </a:solidFill>
                          <a:effectLst/>
                        </a:rPr>
                        <a:t>Accelerators</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sym typeface="Webdings" panose="05030102010509060703" pitchFamily="18" charset="2"/>
                        </a:rPr>
                        <a:t></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sym typeface="Webdings" panose="05030102010509060703" pitchFamily="18" charset="2"/>
                        </a:rPr>
                        <a:t></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rPr>
                        <a:t> </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sym typeface="Webdings" panose="05030102010509060703" pitchFamily="18" charset="2"/>
                        </a:rPr>
                        <a:t></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sym typeface="Webdings" panose="05030102010509060703" pitchFamily="18" charset="2"/>
                        </a:rPr>
                        <a:t></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dirty="0">
                          <a:solidFill>
                            <a:schemeClr val="tx1"/>
                          </a:solidFill>
                          <a:effectLst/>
                        </a:rPr>
                        <a:t> </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837704428"/>
                  </a:ext>
                </a:extLst>
              </a:tr>
              <a:tr h="232148">
                <a:tc>
                  <a:txBody>
                    <a:bodyPr/>
                    <a:lstStyle/>
                    <a:p>
                      <a:pPr algn="ctr">
                        <a:lnSpc>
                          <a:spcPct val="107000"/>
                        </a:lnSpc>
                        <a:spcAft>
                          <a:spcPts val="800"/>
                        </a:spcAft>
                      </a:pPr>
                      <a:r>
                        <a:rPr lang="en-GB" sz="900" b="1">
                          <a:solidFill>
                            <a:schemeClr val="tx1"/>
                          </a:solidFill>
                          <a:effectLst/>
                        </a:rPr>
                        <a:t>5</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900" b="1">
                          <a:solidFill>
                            <a:schemeClr val="tx1"/>
                          </a:solidFill>
                          <a:effectLst/>
                        </a:rPr>
                        <a:t>Co-working spaces</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rPr>
                        <a:t> </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rPr>
                        <a:t> </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sym typeface="Webdings" panose="05030102010509060703" pitchFamily="18" charset="2"/>
                        </a:rPr>
                        <a:t></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rPr>
                        <a:t> </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sym typeface="Webdings" panose="05030102010509060703" pitchFamily="18" charset="2"/>
                        </a:rPr>
                        <a:t></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dirty="0">
                          <a:solidFill>
                            <a:schemeClr val="tx1"/>
                          </a:solidFill>
                          <a:effectLst/>
                          <a:sym typeface="Webdings" panose="05030102010509060703" pitchFamily="18" charset="2"/>
                        </a:rPr>
                        <a:t></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626844079"/>
                  </a:ext>
                </a:extLst>
              </a:tr>
              <a:tr h="232148">
                <a:tc>
                  <a:txBody>
                    <a:bodyPr/>
                    <a:lstStyle/>
                    <a:p>
                      <a:pPr algn="ctr">
                        <a:lnSpc>
                          <a:spcPct val="107000"/>
                        </a:lnSpc>
                        <a:spcAft>
                          <a:spcPts val="800"/>
                        </a:spcAft>
                      </a:pPr>
                      <a:r>
                        <a:rPr lang="en-GB" sz="900" b="1">
                          <a:solidFill>
                            <a:schemeClr val="tx1"/>
                          </a:solidFill>
                          <a:effectLst/>
                        </a:rPr>
                        <a:t>6</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nSpc>
                          <a:spcPct val="107000"/>
                        </a:lnSpc>
                        <a:spcAft>
                          <a:spcPts val="800"/>
                        </a:spcAft>
                      </a:pPr>
                      <a:r>
                        <a:rPr lang="en-GB" sz="900" b="1">
                          <a:solidFill>
                            <a:schemeClr val="tx1"/>
                          </a:solidFill>
                          <a:effectLst/>
                        </a:rPr>
                        <a:t>FabLab / Makerspaces </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rPr>
                        <a:t> </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rPr>
                        <a:t> </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sym typeface="Webdings" panose="05030102010509060703" pitchFamily="18" charset="2"/>
                        </a:rPr>
                        <a:t></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rPr>
                        <a:t> </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a:solidFill>
                            <a:schemeClr val="tx1"/>
                          </a:solidFill>
                          <a:effectLst/>
                          <a:sym typeface="Webdings" panose="05030102010509060703" pitchFamily="18" charset="2"/>
                        </a:rPr>
                        <a:t></a:t>
                      </a:r>
                      <a:endParaRPr lang="el-GR" sz="1000" b="1">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tc>
                  <a:txBody>
                    <a:bodyPr/>
                    <a:lstStyle/>
                    <a:p>
                      <a:pPr algn="ctr">
                        <a:lnSpc>
                          <a:spcPct val="107000"/>
                        </a:lnSpc>
                        <a:spcAft>
                          <a:spcPts val="800"/>
                        </a:spcAft>
                      </a:pPr>
                      <a:r>
                        <a:rPr lang="en-GB" sz="1000" b="1" dirty="0">
                          <a:solidFill>
                            <a:schemeClr val="tx1"/>
                          </a:solidFill>
                          <a:effectLst/>
                          <a:sym typeface="Webdings" panose="05030102010509060703" pitchFamily="18" charset="2"/>
                        </a:rPr>
                        <a:t></a:t>
                      </a:r>
                      <a:endParaRPr lang="el-GR" sz="1000" b="1" dirty="0">
                        <a:solidFill>
                          <a:schemeClr val="tx1"/>
                        </a:solidFill>
                        <a:effectLst/>
                        <a:latin typeface="Tahoma" panose="020B0604030504040204" pitchFamily="34" charset="0"/>
                        <a:ea typeface="DengXian" panose="020B0503020204020204"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23621786"/>
                  </a:ext>
                </a:extLst>
              </a:tr>
            </a:tbl>
          </a:graphicData>
        </a:graphic>
      </p:graphicFrame>
      <p:sp>
        <p:nvSpPr>
          <p:cNvPr id="4" name="TextBox 3">
            <a:extLst>
              <a:ext uri="{FF2B5EF4-FFF2-40B4-BE49-F238E27FC236}">
                <a16:creationId xmlns:a16="http://schemas.microsoft.com/office/drawing/2014/main" id="{7B83B244-569E-42D2-9489-36669AF52207}"/>
              </a:ext>
            </a:extLst>
          </p:cNvPr>
          <p:cNvSpPr txBox="1"/>
          <p:nvPr/>
        </p:nvSpPr>
        <p:spPr>
          <a:xfrm>
            <a:off x="2643871" y="3241221"/>
            <a:ext cx="3225563" cy="1415772"/>
          </a:xfrm>
          <a:prstGeom prst="rect">
            <a:avLst/>
          </a:prstGeom>
          <a:noFill/>
        </p:spPr>
        <p:txBody>
          <a:bodyPr wrap="none" rtlCol="0">
            <a:spAutoFit/>
          </a:bodyPr>
          <a:lstStyle/>
          <a:p>
            <a:pPr marL="342900" indent="-342900" algn="just">
              <a:buSzPts val="1000"/>
              <a:buFont typeface="+mj-lt"/>
              <a:buAutoNum type="arabicParenBoth"/>
            </a:pPr>
            <a:r>
              <a:rPr lang="el-GR" sz="1200" dirty="0">
                <a:solidFill>
                  <a:schemeClr val="tx1"/>
                </a:solidFill>
                <a:latin typeface="Inria Sans Light"/>
              </a:rPr>
              <a:t>Υποστήριξη στα χρηματοοικονομικά</a:t>
            </a:r>
          </a:p>
          <a:p>
            <a:pPr marL="342900" indent="-342900" algn="just">
              <a:buSzPts val="1000"/>
              <a:buFont typeface="+mj-lt"/>
              <a:buAutoNum type="arabicParenBoth"/>
            </a:pPr>
            <a:r>
              <a:rPr lang="el-GR" sz="1200" dirty="0">
                <a:solidFill>
                  <a:schemeClr val="tx1"/>
                </a:solidFill>
                <a:latin typeface="Inria Sans Light"/>
              </a:rPr>
              <a:t>Επιχειρηματική βιωσιμότητα</a:t>
            </a:r>
          </a:p>
          <a:p>
            <a:pPr marL="342900" indent="-342900" algn="just">
              <a:buSzPts val="1000"/>
              <a:buFont typeface="+mj-lt"/>
              <a:buAutoNum type="arabicParenBoth"/>
            </a:pPr>
            <a:r>
              <a:rPr lang="el-GR" sz="1200" dirty="0">
                <a:solidFill>
                  <a:schemeClr val="tx1"/>
                </a:solidFill>
                <a:latin typeface="Inria Sans Light"/>
              </a:rPr>
              <a:t>Σύλληψη τεχνολογίας και τεχνογνωσίας</a:t>
            </a:r>
          </a:p>
          <a:p>
            <a:pPr marL="342900" indent="-342900" algn="just">
              <a:buSzPts val="1000"/>
              <a:buFont typeface="+mj-lt"/>
              <a:buAutoNum type="arabicParenBoth"/>
            </a:pPr>
            <a:r>
              <a:rPr lang="el-GR" sz="1200" dirty="0">
                <a:solidFill>
                  <a:schemeClr val="tx1"/>
                </a:solidFill>
                <a:latin typeface="Inria Sans Light"/>
              </a:rPr>
              <a:t>Ανάπτυξη επιχειρηματικών δεξιοτήτων</a:t>
            </a:r>
          </a:p>
          <a:p>
            <a:pPr marL="342900" indent="-342900" algn="just">
              <a:buSzPts val="1000"/>
              <a:buFont typeface="+mj-lt"/>
              <a:buAutoNum type="arabicParenBoth"/>
            </a:pPr>
            <a:r>
              <a:rPr lang="el-GR" sz="1200" dirty="0">
                <a:solidFill>
                  <a:schemeClr val="tx1"/>
                </a:solidFill>
                <a:latin typeface="Inria Sans Light"/>
              </a:rPr>
              <a:t>Επικοινωνία / προώθηση</a:t>
            </a:r>
          </a:p>
          <a:p>
            <a:pPr marL="342900" indent="-342900" algn="just">
              <a:buSzPts val="1000"/>
              <a:buFont typeface="+mj-lt"/>
              <a:buAutoNum type="arabicParenBoth"/>
            </a:pPr>
            <a:r>
              <a:rPr lang="el-GR" sz="1200" dirty="0">
                <a:solidFill>
                  <a:schemeClr val="tx1"/>
                </a:solidFill>
                <a:latin typeface="Inria Sans Light"/>
              </a:rPr>
              <a:t>Υποστήριξη σε ανθρώπινο δυναμικό</a:t>
            </a:r>
          </a:p>
          <a:p>
            <a:endParaRPr lang="el-GR" dirty="0"/>
          </a:p>
        </p:txBody>
      </p:sp>
    </p:spTree>
    <p:extLst>
      <p:ext uri="{BB962C8B-B14F-4D97-AF65-F5344CB8AC3E}">
        <p14:creationId xmlns:p14="http://schemas.microsoft.com/office/powerpoint/2010/main" val="4117110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3"/>
          <p:cNvSpPr/>
          <p:nvPr/>
        </p:nvSpPr>
        <p:spPr>
          <a:xfrm>
            <a:off x="4450425" y="1380838"/>
            <a:ext cx="3532500" cy="224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2"/>
                </a:solidFill>
                <a:latin typeface="Inria Sans Light"/>
                <a:ea typeface="Inria Sans Light"/>
                <a:cs typeface="Inria Sans Light"/>
                <a:sym typeface="Inria Sans Light"/>
              </a:rPr>
              <a:t>Place your screenshot here</a:t>
            </a:r>
            <a:endParaRPr sz="1000">
              <a:solidFill>
                <a:schemeClr val="dk2"/>
              </a:solidFill>
              <a:latin typeface="Inria Sans Light"/>
              <a:ea typeface="Inria Sans Light"/>
              <a:cs typeface="Inria Sans Light"/>
              <a:sym typeface="Inria Sans Light"/>
            </a:endParaRPr>
          </a:p>
        </p:txBody>
      </p:sp>
      <p:sp>
        <p:nvSpPr>
          <p:cNvPr id="434" name="Google Shape;434;p33"/>
          <p:cNvSpPr txBox="1">
            <a:spLocks noGrp="1"/>
          </p:cNvSpPr>
          <p:nvPr>
            <p:ph type="sldNum" idx="12"/>
          </p:nvPr>
        </p:nvSpPr>
        <p:spPr>
          <a:xfrm>
            <a:off x="8640175" y="4585800"/>
            <a:ext cx="351300" cy="405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grpSp>
        <p:nvGrpSpPr>
          <p:cNvPr id="435" name="Google Shape;435;p33"/>
          <p:cNvGrpSpPr/>
          <p:nvPr/>
        </p:nvGrpSpPr>
        <p:grpSpPr>
          <a:xfrm>
            <a:off x="3945574" y="1241054"/>
            <a:ext cx="4542205" cy="2661224"/>
            <a:chOff x="1177450" y="241631"/>
            <a:chExt cx="6173152" cy="3616776"/>
          </a:xfrm>
        </p:grpSpPr>
        <p:sp>
          <p:nvSpPr>
            <p:cNvPr id="436" name="Google Shape;436;p33"/>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33"/>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33"/>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33"/>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FFFFFF">
                <a:alpha val="111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0" name="Google Shape;440;p33"/>
          <p:cNvSpPr txBox="1">
            <a:spLocks noGrp="1"/>
          </p:cNvSpPr>
          <p:nvPr>
            <p:ph type="body" idx="4294967295"/>
          </p:nvPr>
        </p:nvSpPr>
        <p:spPr>
          <a:xfrm>
            <a:off x="-633423" y="752024"/>
            <a:ext cx="5546170" cy="3049678"/>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latin typeface="Saira SemiCondensed Medium"/>
                <a:ea typeface="Saira SemiCondensed Medium"/>
                <a:cs typeface="Saira SemiCondensed Medium"/>
                <a:sym typeface="Saira SemiCondensed Medium"/>
                <a:hlinkClick r:id="rId3"/>
              </a:rPr>
              <a:t>https://smartrural.eu/training</a:t>
            </a:r>
            <a:endParaRPr lang="en-US" dirty="0">
              <a:latin typeface="Saira SemiCondensed Medium"/>
              <a:ea typeface="Saira SemiCondensed Medium"/>
              <a:cs typeface="Saira SemiCondensed Medium"/>
              <a:sym typeface="Saira SemiCondensed Medium"/>
            </a:endParaRPr>
          </a:p>
          <a:p>
            <a:pPr marL="0" lvl="0" indent="0" algn="ctr" rtl="0">
              <a:spcBef>
                <a:spcPts val="0"/>
              </a:spcBef>
              <a:spcAft>
                <a:spcPts val="0"/>
              </a:spcAft>
              <a:buNone/>
            </a:pPr>
            <a:r>
              <a:rPr lang="el-GR" sz="2000" dirty="0"/>
              <a:t>Εκπαιδευτικό Υλικό Εργαστηρίων</a:t>
            </a:r>
            <a:endParaRPr sz="2000" dirty="0"/>
          </a:p>
        </p:txBody>
      </p:sp>
      <p:pic>
        <p:nvPicPr>
          <p:cNvPr id="3" name="Εικόνα 2">
            <a:extLst>
              <a:ext uri="{FF2B5EF4-FFF2-40B4-BE49-F238E27FC236}">
                <a16:creationId xmlns:a16="http://schemas.microsoft.com/office/drawing/2014/main" id="{62C47C4D-DC9C-42A6-A392-010995859D00}"/>
              </a:ext>
            </a:extLst>
          </p:cNvPr>
          <p:cNvPicPr>
            <a:picLocks noChangeAspect="1"/>
          </p:cNvPicPr>
          <p:nvPr/>
        </p:nvPicPr>
        <p:blipFill>
          <a:blip r:embed="rId4"/>
          <a:stretch>
            <a:fillRect/>
          </a:stretch>
        </p:blipFill>
        <p:spPr>
          <a:xfrm>
            <a:off x="4450425" y="1367280"/>
            <a:ext cx="3532500" cy="2249400"/>
          </a:xfrm>
          <a:prstGeom prst="rect">
            <a:avLst/>
          </a:prstGeom>
        </p:spPr>
      </p:pic>
    </p:spTree>
    <p:extLst>
      <p:ext uri="{BB962C8B-B14F-4D97-AF65-F5344CB8AC3E}">
        <p14:creationId xmlns:p14="http://schemas.microsoft.com/office/powerpoint/2010/main" val="281126040"/>
      </p:ext>
    </p:extLst>
  </p:cSld>
  <p:clrMapOvr>
    <a:masterClrMapping/>
  </p:clrMapOvr>
</p:sld>
</file>

<file path=ppt/theme/theme1.xml><?xml version="1.0" encoding="utf-8"?>
<a:theme xmlns:a="http://schemas.openxmlformats.org/drawingml/2006/main" name="Gurney template">
  <a:themeElements>
    <a:clrScheme name="Custom 347">
      <a:dk1>
        <a:srgbClr val="FFFFFF"/>
      </a:dk1>
      <a:lt1>
        <a:srgbClr val="082A44"/>
      </a:lt1>
      <a:dk2>
        <a:srgbClr val="B1D2DB"/>
      </a:dk2>
      <a:lt2>
        <a:srgbClr val="6F98B3"/>
      </a:lt2>
      <a:accent1>
        <a:srgbClr val="1D4C7A"/>
      </a:accent1>
      <a:accent2>
        <a:srgbClr val="1781A1"/>
      </a:accent2>
      <a:accent3>
        <a:srgbClr val="2DA8C8"/>
      </a:accent3>
      <a:accent4>
        <a:srgbClr val="10E7D9"/>
      </a:accent4>
      <a:accent5>
        <a:srgbClr val="24D8A0"/>
      </a:accent5>
      <a:accent6>
        <a:srgbClr val="A7F5B8"/>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2668</Words>
  <Application>Microsoft Office PowerPoint</Application>
  <PresentationFormat>Προβολή στην οθόνη (16:9)</PresentationFormat>
  <Paragraphs>176</Paragraphs>
  <Slides>10</Slides>
  <Notes>10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10</vt:i4>
      </vt:variant>
    </vt:vector>
  </HeadingPairs>
  <TitlesOfParts>
    <vt:vector size="20" baseType="lpstr">
      <vt:lpstr>Saira SemiCondensed Medium</vt:lpstr>
      <vt:lpstr>Arial</vt:lpstr>
      <vt:lpstr>League Spartan</vt:lpstr>
      <vt:lpstr>Calibri</vt:lpstr>
      <vt:lpstr>Arial Black</vt:lpstr>
      <vt:lpstr>Tahoma</vt:lpstr>
      <vt:lpstr>Inria Sans Light</vt:lpstr>
      <vt:lpstr>Titillium Web</vt:lpstr>
      <vt:lpstr>Webdings</vt:lpstr>
      <vt:lpstr>Gurney template</vt:lpstr>
      <vt:lpstr>ΤΟ ΣΧΕΔΙΟ ΔΡΑΣΗΣ για τα ΚΕΝΤΡA SMARTRURAL</vt:lpstr>
      <vt:lpstr>Παρουσίαση του PowerPoint</vt:lpstr>
      <vt:lpstr>Παρουσίαση του PowerPoint</vt:lpstr>
      <vt:lpstr>Παρουσίαση του PowerPoint</vt:lpstr>
      <vt:lpstr>TO ΣΧΕΔΙΟ ΔΡΑΣΗΣ ΤΩΝ ΚΕΝΤΡΩΝ SMARTRURAL </vt:lpstr>
      <vt:lpstr>ΔΟΜΕΣ ΣΤΗΡΙΞΗΣ ΕΠΙΧΕΙΡΗΜΑΤΙΚΟΤΗΤΑΣ- ΑΞΟΝΕΣ ΔΡΑΣΗΣ ΤΩΝ ΚΕΝΤΡΩΝ SMARTRURAL</vt:lpstr>
      <vt:lpstr>ΔΟΜΕΣ ΣΤΗΡΙΞΗΣ ΕΠΙΧΕΙΡΗΜΑΤΙΚΟΤΗΤΑΣ- ΑΞΟΝΕΣ ΔΡΑΣΗΣ ΤΩΝ ΚΕΝΤΡΩΝ SMARTRURAL</vt:lpstr>
      <vt:lpstr>Δομές Υποστήριξης Επιχειρήσεων: συγκριτική αξιολόγηση στόχων</vt:lpstr>
      <vt:lpstr>Παρουσίαση του PowerPoint</vt:lpstr>
      <vt:lpstr>ΕΥΧΑΡΙΣΤΟΥΜΕ!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ΑΠΟΛΟΓΙΣΜΟΣ ΠΡΩΤΟΥ ΕΡΗΑΣΤΗΡΙΟΥ SMARTRURAL</dc:title>
  <dc:creator>erx554</dc:creator>
  <cp:lastModifiedBy>usr8949</cp:lastModifiedBy>
  <cp:revision>73</cp:revision>
  <dcterms:modified xsi:type="dcterms:W3CDTF">2021-01-11T13:44:12Z</dcterms:modified>
</cp:coreProperties>
</file>