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19"/>
  </p:notesMasterIdLst>
  <p:sldIdLst>
    <p:sldId id="256" r:id="rId2"/>
    <p:sldId id="260" r:id="rId3"/>
    <p:sldId id="285" r:id="rId4"/>
    <p:sldId id="286" r:id="rId5"/>
    <p:sldId id="287" r:id="rId6"/>
    <p:sldId id="289" r:id="rId7"/>
    <p:sldId id="290" r:id="rId8"/>
    <p:sldId id="288" r:id="rId9"/>
    <p:sldId id="292" r:id="rId10"/>
    <p:sldId id="293" r:id="rId11"/>
    <p:sldId id="291" r:id="rId12"/>
    <p:sldId id="294" r:id="rId13"/>
    <p:sldId id="295" r:id="rId14"/>
    <p:sldId id="296" r:id="rId15"/>
    <p:sldId id="297" r:id="rId16"/>
    <p:sldId id="298" r:id="rId17"/>
    <p:sldId id="299" r:id="rId18"/>
  </p:sldIdLst>
  <p:sldSz cx="9144000" cy="5143500" type="screen16x9"/>
  <p:notesSz cx="6858000" cy="9144000"/>
  <p:embeddedFontLst>
    <p:embeddedFont>
      <p:font typeface="Calibri" panose="020F0502020204030204" pitchFamily="34" charset="0"/>
      <p:regular r:id="rId20"/>
      <p:bold r:id="rId21"/>
      <p:italic r:id="rId22"/>
      <p:boldItalic r:id="rId23"/>
    </p:embeddedFont>
    <p:embeddedFont>
      <p:font typeface="Franklin Gothic Demi" panose="020B0703020102020204" pitchFamily="34" charset="0"/>
      <p:regular r:id="rId24"/>
      <p:italic r:id="rId25"/>
    </p:embeddedFont>
    <p:embeddedFont>
      <p:font typeface="Franklin Gothic Heavy" panose="020B0903020102020204" pitchFamily="34" charset="0"/>
      <p:regular r:id="rId26"/>
      <p:italic r:id="rId27"/>
    </p:embeddedFont>
    <p:embeddedFont>
      <p:font typeface="Franklin Gothic Medium" panose="020B0603020102020204" pitchFamily="34" charset="0"/>
      <p:regular r:id="rId28"/>
      <p:italic r:id="rId29"/>
    </p:embeddedFont>
    <p:embeddedFont>
      <p:font typeface="Inria Sans Light" panose="020B0604020202020204" charset="0"/>
      <p:regular r:id="rId30"/>
      <p:bold r:id="rId31"/>
      <p:italic r:id="rId32"/>
      <p:boldItalic r:id="rId33"/>
    </p:embeddedFont>
    <p:embeddedFont>
      <p:font typeface="Montserrat Classic Bold" panose="020B0604020202020204" charset="0"/>
      <p:regular r:id="rId34"/>
    </p:embeddedFont>
    <p:embeddedFont>
      <p:font typeface="Saira SemiCondensed Medium" panose="020B0604020202020204" charset="0"/>
      <p:regular r:id="rId35"/>
      <p:bold r:id="rId36"/>
    </p:embeddedFont>
    <p:embeddedFont>
      <p:font typeface="Titillium Web" panose="020B060402020202020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C9A6E6C-32C7-4044-B90D-7F7298AF8F69}">
  <a:tblStyle styleId="{7C9A6E6C-32C7-4044-B90D-7F7298AF8F6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3" d="100"/>
          <a:sy n="143" d="100"/>
        </p:scale>
        <p:origin x="68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font" Target="fonts/font20.fntdata"/><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font" Target="fonts/font2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sp>
      <p:sp>
        <p:nvSpPr>
          <p:cNvPr id="3" name="Θέση σημειώσεων 2"/>
          <p:cNvSpPr>
            <a:spLocks noGrp="1"/>
          </p:cNvSpPr>
          <p:nvPr>
            <p:ph type="body" idx="1"/>
          </p:nvPr>
        </p:nvSpPr>
        <p:spPr/>
        <p:txBody>
          <a:bodyPr/>
          <a:lstStyle/>
          <a:p>
            <a:pPr lvl="0"/>
            <a:r>
              <a:rPr lang="en-US" sz="1200" b="1" kern="1200" dirty="0">
                <a:solidFill>
                  <a:schemeClr val="tx1"/>
                </a:solidFill>
                <a:effectLst/>
                <a:latin typeface="+mn-lt"/>
                <a:ea typeface="+mn-ea"/>
                <a:cs typeface="+mn-cs"/>
              </a:rPr>
              <a:t>Development of biomethane market: </a:t>
            </a:r>
            <a:r>
              <a:rPr lang="en-US" sz="1200" kern="1200" dirty="0">
                <a:solidFill>
                  <a:schemeClr val="tx1"/>
                </a:solidFill>
                <a:effectLst/>
                <a:latin typeface="+mn-lt"/>
                <a:ea typeface="+mn-ea"/>
                <a:cs typeface="+mn-cs"/>
              </a:rPr>
              <a:t>Both of traditional biomethane and the from the use of residual forms of biomass and waste.</a:t>
            </a:r>
            <a:endParaRPr lang="el-GR" sz="1200" kern="1200" dirty="0">
              <a:solidFill>
                <a:schemeClr val="tx1"/>
              </a:solidFill>
              <a:effectLst/>
              <a:latin typeface="+mn-lt"/>
              <a:ea typeface="+mn-ea"/>
              <a:cs typeface="+mn-cs"/>
            </a:endParaRPr>
          </a:p>
          <a:p>
            <a:endParaRPr lang="el-GR" dirty="0"/>
          </a:p>
        </p:txBody>
      </p:sp>
      <p:sp>
        <p:nvSpPr>
          <p:cNvPr id="4" name="Θέση αριθμού διαφάνειας 3"/>
          <p:cNvSpPr>
            <a:spLocks noGrp="1"/>
          </p:cNvSpPr>
          <p:nvPr>
            <p:ph type="sldNum" sz="quarter" idx="5"/>
          </p:nvPr>
        </p:nvSpPr>
        <p:spPr/>
        <p:txBody>
          <a:bodyPr/>
          <a:lstStyle/>
          <a:p>
            <a:fld id="{B855BAAD-06B4-48AE-B889-4EC4AF1DCDDC}" type="slidenum">
              <a:rPr lang="el-GR" smtClean="0"/>
              <a:t>13</a:t>
            </a:fld>
            <a:endParaRPr lang="el-GR"/>
          </a:p>
        </p:txBody>
      </p:sp>
    </p:spTree>
    <p:extLst>
      <p:ext uri="{BB962C8B-B14F-4D97-AF65-F5344CB8AC3E}">
        <p14:creationId xmlns:p14="http://schemas.microsoft.com/office/powerpoint/2010/main" val="2969232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5561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0140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403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sp>
      <p:sp>
        <p:nvSpPr>
          <p:cNvPr id="3" name="Θέση σημειώσεων 2"/>
          <p:cNvSpPr>
            <a:spLocks noGrp="1"/>
          </p:cNvSpPr>
          <p:nvPr>
            <p:ph type="body" idx="1"/>
          </p:nvPr>
        </p:nvSpPr>
        <p:spPr/>
        <p:txBody>
          <a:bodyPr/>
          <a:lstStyle/>
          <a:p>
            <a:r>
              <a:rPr lang="el-GR" dirty="0" err="1"/>
              <a:t>Ορισµένα</a:t>
            </a:r>
            <a:r>
              <a:rPr lang="el-GR" dirty="0"/>
              <a:t> από τα παραπάνω παράγονται µε τους </a:t>
            </a:r>
            <a:r>
              <a:rPr lang="el-GR" dirty="0" err="1"/>
              <a:t>απαιτούµενους</a:t>
            </a:r>
            <a:r>
              <a:rPr lang="el-GR" dirty="0"/>
              <a:t> όρους για να</a:t>
            </a:r>
          </a:p>
          <a:p>
            <a:r>
              <a:rPr lang="el-GR" dirty="0"/>
              <a:t>χαρακτηριστούν ως «προϊόντα ποιότητας», τόσο ως προς τις συνθήκες παραγωγής</a:t>
            </a:r>
          </a:p>
          <a:p>
            <a:r>
              <a:rPr lang="el-GR" dirty="0"/>
              <a:t>όσο και ως προς τις </a:t>
            </a:r>
            <a:r>
              <a:rPr lang="el-GR" dirty="0" err="1"/>
              <a:t>εφαρµοζόµενες</a:t>
            </a:r>
            <a:r>
              <a:rPr lang="el-GR" dirty="0"/>
              <a:t> τεχνικές. ∆</a:t>
            </a:r>
            <a:r>
              <a:rPr lang="el-GR" dirty="0" err="1"/>
              <a:t>υστυχώς</a:t>
            </a:r>
            <a:r>
              <a:rPr lang="el-GR" dirty="0"/>
              <a:t> </a:t>
            </a:r>
            <a:r>
              <a:rPr lang="el-GR" dirty="0" err="1"/>
              <a:t>όµως</a:t>
            </a:r>
            <a:r>
              <a:rPr lang="el-GR" dirty="0"/>
              <a:t> µ</a:t>
            </a:r>
            <a:r>
              <a:rPr lang="el-GR" dirty="0" err="1"/>
              <a:t>έχρι</a:t>
            </a:r>
            <a:r>
              <a:rPr lang="el-GR" dirty="0"/>
              <a:t> </a:t>
            </a:r>
            <a:r>
              <a:rPr lang="el-GR" dirty="0" err="1"/>
              <a:t>σήµερα</a:t>
            </a:r>
            <a:r>
              <a:rPr lang="el-GR" dirty="0"/>
              <a:t>,</a:t>
            </a:r>
          </a:p>
          <a:p>
            <a:r>
              <a:rPr lang="el-GR" dirty="0"/>
              <a:t>ελάχιστα από αυτά έχουν </a:t>
            </a:r>
            <a:r>
              <a:rPr lang="el-GR" dirty="0" err="1"/>
              <a:t>σηµαντική</a:t>
            </a:r>
            <a:r>
              <a:rPr lang="el-GR" dirty="0"/>
              <a:t> </a:t>
            </a:r>
            <a:r>
              <a:rPr lang="el-GR" dirty="0" err="1"/>
              <a:t>αναγνωρισιµότητα</a:t>
            </a:r>
            <a:r>
              <a:rPr lang="el-GR" dirty="0"/>
              <a:t>, λόγω του ότι δεν είναι</a:t>
            </a:r>
          </a:p>
          <a:p>
            <a:r>
              <a:rPr lang="el-GR" dirty="0" err="1"/>
              <a:t>πιστοποιηµένα</a:t>
            </a:r>
            <a:r>
              <a:rPr lang="el-GR" dirty="0"/>
              <a:t> </a:t>
            </a:r>
            <a:r>
              <a:rPr lang="el-GR" dirty="0" err="1"/>
              <a:t>σύµφωνα</a:t>
            </a:r>
            <a:r>
              <a:rPr lang="el-GR" dirty="0"/>
              <a:t> µε τα </a:t>
            </a:r>
            <a:r>
              <a:rPr lang="el-GR" dirty="0" err="1"/>
              <a:t>εφαρµοζόµενα</a:t>
            </a:r>
            <a:r>
              <a:rPr lang="el-GR" dirty="0"/>
              <a:t> ελληνική ή διεθνή πρότυπα</a:t>
            </a:r>
          </a:p>
          <a:p>
            <a:r>
              <a:rPr lang="el-GR" dirty="0"/>
              <a:t>ποιότητας.</a:t>
            </a:r>
          </a:p>
        </p:txBody>
      </p:sp>
    </p:spTree>
    <p:extLst>
      <p:ext uri="{BB962C8B-B14F-4D97-AF65-F5344CB8AC3E}">
        <p14:creationId xmlns:p14="http://schemas.microsoft.com/office/powerpoint/2010/main" val="597653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sp>
      <p:sp>
        <p:nvSpPr>
          <p:cNvPr id="3" name="Θέση σημειώσεων 2"/>
          <p:cNvSpPr>
            <a:spLocks noGrp="1"/>
          </p:cNvSpPr>
          <p:nvPr>
            <p:ph type="body" idx="1"/>
          </p:nvPr>
        </p:nvSpPr>
        <p:spPr/>
        <p:txBody>
          <a:bodyPr/>
          <a:lstStyle/>
          <a:p>
            <a:r>
              <a:rPr lang="el-GR" dirty="0" err="1"/>
              <a:t>Ορισµένα</a:t>
            </a:r>
            <a:r>
              <a:rPr lang="el-GR" dirty="0"/>
              <a:t> από τα παραπάνω παράγονται µε τους </a:t>
            </a:r>
            <a:r>
              <a:rPr lang="el-GR" dirty="0" err="1"/>
              <a:t>απαιτούµενους</a:t>
            </a:r>
            <a:r>
              <a:rPr lang="el-GR" dirty="0"/>
              <a:t> όρους για να</a:t>
            </a:r>
          </a:p>
          <a:p>
            <a:r>
              <a:rPr lang="el-GR" dirty="0"/>
              <a:t>χαρακτηριστούν ως «προϊόντα ποιότητας», τόσο ως προς τις συνθήκες παραγωγής</a:t>
            </a:r>
          </a:p>
          <a:p>
            <a:r>
              <a:rPr lang="el-GR" dirty="0"/>
              <a:t>όσο και ως προς τις </a:t>
            </a:r>
            <a:r>
              <a:rPr lang="el-GR" dirty="0" err="1"/>
              <a:t>εφαρµοζόµενες</a:t>
            </a:r>
            <a:r>
              <a:rPr lang="el-GR" dirty="0"/>
              <a:t> τεχνικές. ∆</a:t>
            </a:r>
            <a:r>
              <a:rPr lang="el-GR" dirty="0" err="1"/>
              <a:t>υστυχώς</a:t>
            </a:r>
            <a:r>
              <a:rPr lang="el-GR" dirty="0"/>
              <a:t> </a:t>
            </a:r>
            <a:r>
              <a:rPr lang="el-GR" dirty="0" err="1"/>
              <a:t>όµως</a:t>
            </a:r>
            <a:r>
              <a:rPr lang="el-GR" dirty="0"/>
              <a:t> µ</a:t>
            </a:r>
            <a:r>
              <a:rPr lang="el-GR" dirty="0" err="1"/>
              <a:t>έχρι</a:t>
            </a:r>
            <a:r>
              <a:rPr lang="el-GR" dirty="0"/>
              <a:t> </a:t>
            </a:r>
            <a:r>
              <a:rPr lang="el-GR" dirty="0" err="1"/>
              <a:t>σήµερα</a:t>
            </a:r>
            <a:r>
              <a:rPr lang="el-GR" dirty="0"/>
              <a:t>,</a:t>
            </a:r>
          </a:p>
          <a:p>
            <a:r>
              <a:rPr lang="el-GR" dirty="0"/>
              <a:t>ελάχιστα από αυτά έχουν </a:t>
            </a:r>
            <a:r>
              <a:rPr lang="el-GR" dirty="0" err="1"/>
              <a:t>σηµαντική</a:t>
            </a:r>
            <a:r>
              <a:rPr lang="el-GR" dirty="0"/>
              <a:t> </a:t>
            </a:r>
            <a:r>
              <a:rPr lang="el-GR" dirty="0" err="1"/>
              <a:t>αναγνωρισιµότητα</a:t>
            </a:r>
            <a:r>
              <a:rPr lang="el-GR" dirty="0"/>
              <a:t>, λόγω του ότι δεν είναι</a:t>
            </a:r>
          </a:p>
          <a:p>
            <a:r>
              <a:rPr lang="el-GR" dirty="0" err="1"/>
              <a:t>πιστοποιηµένα</a:t>
            </a:r>
            <a:r>
              <a:rPr lang="el-GR" dirty="0"/>
              <a:t> </a:t>
            </a:r>
            <a:r>
              <a:rPr lang="el-GR" dirty="0" err="1"/>
              <a:t>σύµφωνα</a:t>
            </a:r>
            <a:r>
              <a:rPr lang="el-GR" dirty="0"/>
              <a:t> µε τα </a:t>
            </a:r>
            <a:r>
              <a:rPr lang="el-GR" dirty="0" err="1"/>
              <a:t>εφαρµοζόµενα</a:t>
            </a:r>
            <a:r>
              <a:rPr lang="el-GR" dirty="0"/>
              <a:t> ελληνική ή διεθνή πρότυπα</a:t>
            </a:r>
          </a:p>
          <a:p>
            <a:r>
              <a:rPr lang="el-GR" dirty="0"/>
              <a:t>ποιότητας.</a:t>
            </a:r>
          </a:p>
        </p:txBody>
      </p:sp>
    </p:spTree>
    <p:extLst>
      <p:ext uri="{BB962C8B-B14F-4D97-AF65-F5344CB8AC3E}">
        <p14:creationId xmlns:p14="http://schemas.microsoft.com/office/powerpoint/2010/main" val="1680006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sp>
      <p:sp>
        <p:nvSpPr>
          <p:cNvPr id="3" name="Θέση σημειώσεων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SENSORS: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Air &amp; soil sensors</a:t>
            </a:r>
            <a:r>
              <a:rPr lang="it-IT" sz="1200" b="1" kern="1200" dirty="0">
                <a:solidFill>
                  <a:schemeClr val="tx1"/>
                </a:solidFill>
                <a:effectLst/>
                <a:latin typeface="+mn-lt"/>
                <a:ea typeface="+mn-ea"/>
                <a:cs typeface="+mn-cs"/>
              </a:rPr>
              <a:t>:</a:t>
            </a:r>
            <a:r>
              <a:rPr lang="it-IT"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Sensors that enable a real time understanding of current farm, forest or body of water conditions.</a:t>
            </a:r>
            <a:endParaRPr lang="el-GR" sz="1200"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Equipment telematics</a:t>
            </a:r>
            <a:r>
              <a:rPr lang="it-IT"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Allows devices and equipment to alert owners on imminent malfunctions.</a:t>
            </a:r>
            <a:endParaRPr lang="el-GR"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1" kern="1200" dirty="0">
                <a:solidFill>
                  <a:schemeClr val="tx1"/>
                </a:solidFill>
                <a:effectLst/>
                <a:latin typeface="+mn-lt"/>
                <a:ea typeface="+mn-ea"/>
                <a:cs typeface="+mn-cs"/>
              </a:rPr>
              <a:t>Livestock biometrics</a:t>
            </a:r>
            <a:r>
              <a:rPr lang="it-IT"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Livestock equipped with GPS, RFID and biometrics that can automatically identify and relay vital information about the livestock in real time.</a:t>
            </a:r>
            <a:endParaRPr lang="el-GR" sz="1200"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Crop sensors</a:t>
            </a:r>
            <a:r>
              <a:rPr lang="it-IT"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Inform application equipment of required treatments, the state of the crops etc.</a:t>
            </a:r>
            <a:endParaRPr lang="el-GR" sz="1200"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Infrastructural health sensors</a:t>
            </a:r>
            <a:r>
              <a:rPr lang="it-IT"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Can be used for monitoring vibrations and material conditions in buildings, bridges, factories, farms and other infrastructure. Coupled with an intelligent network, such sensors could feed crucial information back to owners and maintenance crews.</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FOOD:</a:t>
            </a:r>
            <a:endParaRPr lang="el-GR" sz="1200"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In vitro meat</a:t>
            </a:r>
            <a:r>
              <a:rPr lang="it-IT" sz="900" b="1"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 (long term innovation): </a:t>
            </a:r>
            <a:r>
              <a:rPr lang="en-US" sz="1200" kern="1200" dirty="0">
                <a:solidFill>
                  <a:schemeClr val="tx1"/>
                </a:solidFill>
                <a:effectLst/>
                <a:latin typeface="+mn-lt"/>
                <a:ea typeface="+mn-ea"/>
                <a:cs typeface="+mn-cs"/>
              </a:rPr>
              <a:t>Also known as cultured meat or </a:t>
            </a:r>
            <a:r>
              <a:rPr lang="en-US" sz="1200" kern="1200" dirty="0" err="1">
                <a:solidFill>
                  <a:schemeClr val="tx1"/>
                </a:solidFill>
                <a:effectLst/>
                <a:latin typeface="+mn-lt"/>
                <a:ea typeface="+mn-ea"/>
                <a:cs typeface="+mn-cs"/>
              </a:rPr>
              <a:t>tubesteak</a:t>
            </a:r>
            <a:r>
              <a:rPr lang="en-US" sz="1200" kern="1200" dirty="0">
                <a:solidFill>
                  <a:schemeClr val="tx1"/>
                </a:solidFill>
                <a:effectLst/>
                <a:latin typeface="+mn-lt"/>
                <a:ea typeface="+mn-ea"/>
                <a:cs typeface="+mn-cs"/>
              </a:rPr>
              <a:t>, it is a flesh product that has never been part of a complete, living animal.</a:t>
            </a:r>
            <a:endParaRPr lang="el-GR"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AUTOMATION:</a:t>
            </a:r>
            <a:endParaRPr lang="el-GR" sz="1200"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Variable rate swath control</a:t>
            </a:r>
            <a:r>
              <a:rPr lang="it-IT" sz="9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Future swath control could save on seed, minerals, fertilizer and herbicides by reducing overlapping inputs.</a:t>
            </a:r>
            <a:endParaRPr lang="el-GR"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1" kern="1200" dirty="0">
                <a:solidFill>
                  <a:schemeClr val="tx1"/>
                </a:solidFill>
                <a:effectLst/>
                <a:latin typeface="+mn-lt"/>
                <a:ea typeface="+mn-ea"/>
                <a:cs typeface="+mn-cs"/>
              </a:rPr>
              <a:t>Agricultural robots</a:t>
            </a:r>
            <a:r>
              <a:rPr lang="it-IT" sz="9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These are used to automate agricultural processes, such as harvesting, fruit picking, ploughing, soil maintenance, weeding, planting, irrigation, etc.</a:t>
            </a:r>
            <a:endParaRPr lang="el-GR" sz="1200"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Precision agriculture</a:t>
            </a:r>
            <a:r>
              <a:rPr lang="it-IT" sz="900" b="1" kern="1200" dirty="0">
                <a:solidFill>
                  <a:schemeClr val="tx1"/>
                </a:solidFill>
                <a:effectLst/>
                <a:latin typeface="+mn-lt"/>
                <a:ea typeface="+mn-ea"/>
                <a:cs typeface="+mn-cs"/>
              </a:rPr>
              <a:t>: </a:t>
            </a:r>
            <a:r>
              <a:rPr lang="it-IT" sz="105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Farming management based on observing (and responding to) intra-field variations. With satellite imagery and advanced sensors, farmers can optimize returns on inputs while preserving resources at ever larger scales.</a:t>
            </a:r>
            <a:endParaRPr lang="el-GR" sz="1200"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Robotic farm swarms</a:t>
            </a:r>
            <a:r>
              <a:rPr lang="it-IT" sz="900" b="1" kern="1200" dirty="0">
                <a:solidFill>
                  <a:schemeClr val="tx1"/>
                </a:solidFill>
                <a:effectLst/>
                <a:latin typeface="+mn-lt"/>
                <a:ea typeface="+mn-ea"/>
                <a:cs typeface="+mn-cs"/>
              </a:rPr>
              <a:t>:</a:t>
            </a:r>
            <a:r>
              <a:rPr lang="it-IT" sz="9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hypothetical combination of dozens or hundreds of agricultural robots with thousands of microscopic sensors, which together would monitor, predict, cultivate and extract crops from the land with practically no human intervention.</a:t>
            </a:r>
            <a:endParaRPr lang="el-GR"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l-GR" sz="1200" kern="1200" dirty="0">
              <a:solidFill>
                <a:schemeClr val="tx1"/>
              </a:solidFill>
              <a:effectLst/>
              <a:latin typeface="+mn-lt"/>
              <a:ea typeface="+mn-ea"/>
              <a:cs typeface="+mn-cs"/>
            </a:endParaRPr>
          </a:p>
          <a:p>
            <a:r>
              <a:rPr lang="it-IT" sz="105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Θέση αριθμού διαφάνειας 3"/>
          <p:cNvSpPr>
            <a:spLocks noGrp="1"/>
          </p:cNvSpPr>
          <p:nvPr>
            <p:ph type="sldNum" sz="quarter" idx="5"/>
          </p:nvPr>
        </p:nvSpPr>
        <p:spPr/>
        <p:txBody>
          <a:bodyPr/>
          <a:lstStyle/>
          <a:p>
            <a:fld id="{B855BAAD-06B4-48AE-B889-4EC4AF1DCDDC}" type="slidenum">
              <a:rPr lang="el-GR" smtClean="0"/>
              <a:t>9</a:t>
            </a:fld>
            <a:endParaRPr lang="el-GR"/>
          </a:p>
        </p:txBody>
      </p:sp>
    </p:spTree>
    <p:extLst>
      <p:ext uri="{BB962C8B-B14F-4D97-AF65-F5344CB8AC3E}">
        <p14:creationId xmlns:p14="http://schemas.microsoft.com/office/powerpoint/2010/main" val="1318367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sp>
      <p:sp>
        <p:nvSpPr>
          <p:cNvPr id="3" name="Θέση σημειώσεων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l-GR" sz="1200" kern="1200" dirty="0">
              <a:solidFill>
                <a:schemeClr val="tx1"/>
              </a:solidFill>
              <a:effectLst/>
              <a:latin typeface="+mn-lt"/>
              <a:ea typeface="+mn-ea"/>
              <a:cs typeface="+mn-cs"/>
            </a:endParaRPr>
          </a:p>
          <a:p>
            <a:r>
              <a:rPr lang="it-IT" sz="105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Θέση αριθμού διαφάνειας 3"/>
          <p:cNvSpPr>
            <a:spLocks noGrp="1"/>
          </p:cNvSpPr>
          <p:nvPr>
            <p:ph type="sldNum" sz="quarter" idx="5"/>
          </p:nvPr>
        </p:nvSpPr>
        <p:spPr/>
        <p:txBody>
          <a:bodyPr/>
          <a:lstStyle/>
          <a:p>
            <a:fld id="{B855BAAD-06B4-48AE-B889-4EC4AF1DCDDC}" type="slidenum">
              <a:rPr lang="el-GR" smtClean="0"/>
              <a:t>11</a:t>
            </a:fld>
            <a:endParaRPr lang="el-GR"/>
          </a:p>
        </p:txBody>
      </p:sp>
    </p:spTree>
    <p:extLst>
      <p:ext uri="{BB962C8B-B14F-4D97-AF65-F5344CB8AC3E}">
        <p14:creationId xmlns:p14="http://schemas.microsoft.com/office/powerpoint/2010/main" val="2416124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0" y="0"/>
            <a:ext cx="9143998" cy="5143471"/>
            <a:chOff x="0" y="0"/>
            <a:chExt cx="9143998" cy="5143471"/>
          </a:xfrm>
        </p:grpSpPr>
        <p:sp>
          <p:nvSpPr>
            <p:cNvPr id="11" name="Google Shape;11;p2"/>
            <p:cNvSpPr/>
            <p:nvPr/>
          </p:nvSpPr>
          <p:spPr>
            <a:xfrm>
              <a:off x="7804386" y="3246725"/>
              <a:ext cx="1339607" cy="1788411"/>
            </a:xfrm>
            <a:custGeom>
              <a:avLst/>
              <a:gdLst/>
              <a:ahLst/>
              <a:cxnLst/>
              <a:rect l="l" t="t" r="r" b="b"/>
              <a:pathLst>
                <a:path w="12799" h="17087" extrusionOk="0">
                  <a:moveTo>
                    <a:pt x="2845" y="387"/>
                  </a:moveTo>
                  <a:lnTo>
                    <a:pt x="4801" y="1514"/>
                  </a:lnTo>
                  <a:lnTo>
                    <a:pt x="4790" y="1559"/>
                  </a:lnTo>
                  <a:lnTo>
                    <a:pt x="4790" y="1605"/>
                  </a:lnTo>
                  <a:lnTo>
                    <a:pt x="4790" y="1639"/>
                  </a:lnTo>
                  <a:lnTo>
                    <a:pt x="4801" y="1684"/>
                  </a:lnTo>
                  <a:lnTo>
                    <a:pt x="4824" y="1718"/>
                  </a:lnTo>
                  <a:lnTo>
                    <a:pt x="4847" y="1741"/>
                  </a:lnTo>
                  <a:lnTo>
                    <a:pt x="4869" y="1775"/>
                  </a:lnTo>
                  <a:lnTo>
                    <a:pt x="4904" y="1798"/>
                  </a:lnTo>
                  <a:lnTo>
                    <a:pt x="4938" y="1809"/>
                  </a:lnTo>
                  <a:lnTo>
                    <a:pt x="4983" y="1821"/>
                  </a:lnTo>
                  <a:lnTo>
                    <a:pt x="4983" y="4164"/>
                  </a:lnTo>
                  <a:lnTo>
                    <a:pt x="4915" y="4187"/>
                  </a:lnTo>
                  <a:lnTo>
                    <a:pt x="4869" y="4232"/>
                  </a:lnTo>
                  <a:lnTo>
                    <a:pt x="4824" y="4289"/>
                  </a:lnTo>
                  <a:lnTo>
                    <a:pt x="4813" y="4357"/>
                  </a:lnTo>
                  <a:lnTo>
                    <a:pt x="4824" y="4414"/>
                  </a:lnTo>
                  <a:lnTo>
                    <a:pt x="2822" y="5575"/>
                  </a:lnTo>
                  <a:lnTo>
                    <a:pt x="2788" y="5540"/>
                  </a:lnTo>
                  <a:lnTo>
                    <a:pt x="2742" y="5506"/>
                  </a:lnTo>
                  <a:lnTo>
                    <a:pt x="2697" y="5484"/>
                  </a:lnTo>
                  <a:lnTo>
                    <a:pt x="2583" y="5484"/>
                  </a:lnTo>
                  <a:lnTo>
                    <a:pt x="2526" y="5506"/>
                  </a:lnTo>
                  <a:lnTo>
                    <a:pt x="2481" y="5540"/>
                  </a:lnTo>
                  <a:lnTo>
                    <a:pt x="2446" y="5575"/>
                  </a:lnTo>
                  <a:lnTo>
                    <a:pt x="513" y="4460"/>
                  </a:lnTo>
                  <a:lnTo>
                    <a:pt x="524" y="4414"/>
                  </a:lnTo>
                  <a:lnTo>
                    <a:pt x="535" y="4357"/>
                  </a:lnTo>
                  <a:lnTo>
                    <a:pt x="524" y="4301"/>
                  </a:lnTo>
                  <a:lnTo>
                    <a:pt x="513" y="4255"/>
                  </a:lnTo>
                  <a:lnTo>
                    <a:pt x="490" y="4210"/>
                  </a:lnTo>
                  <a:lnTo>
                    <a:pt x="467" y="4175"/>
                  </a:lnTo>
                  <a:lnTo>
                    <a:pt x="422" y="4141"/>
                  </a:lnTo>
                  <a:lnTo>
                    <a:pt x="388" y="4119"/>
                  </a:lnTo>
                  <a:lnTo>
                    <a:pt x="342" y="4096"/>
                  </a:lnTo>
                  <a:lnTo>
                    <a:pt x="285" y="4084"/>
                  </a:lnTo>
                  <a:lnTo>
                    <a:pt x="285" y="1798"/>
                  </a:lnTo>
                  <a:lnTo>
                    <a:pt x="319" y="1787"/>
                  </a:lnTo>
                  <a:lnTo>
                    <a:pt x="353" y="1775"/>
                  </a:lnTo>
                  <a:lnTo>
                    <a:pt x="410" y="1730"/>
                  </a:lnTo>
                  <a:lnTo>
                    <a:pt x="456" y="1673"/>
                  </a:lnTo>
                  <a:lnTo>
                    <a:pt x="467" y="1639"/>
                  </a:lnTo>
                  <a:lnTo>
                    <a:pt x="467" y="1605"/>
                  </a:lnTo>
                  <a:lnTo>
                    <a:pt x="467" y="1559"/>
                  </a:lnTo>
                  <a:lnTo>
                    <a:pt x="456" y="1525"/>
                  </a:lnTo>
                  <a:lnTo>
                    <a:pt x="2424" y="387"/>
                  </a:lnTo>
                  <a:lnTo>
                    <a:pt x="2458" y="433"/>
                  </a:lnTo>
                  <a:lnTo>
                    <a:pt x="2515" y="467"/>
                  </a:lnTo>
                  <a:lnTo>
                    <a:pt x="2572" y="490"/>
                  </a:lnTo>
                  <a:lnTo>
                    <a:pt x="2640" y="501"/>
                  </a:lnTo>
                  <a:lnTo>
                    <a:pt x="2697" y="490"/>
                  </a:lnTo>
                  <a:lnTo>
                    <a:pt x="2765" y="467"/>
                  </a:lnTo>
                  <a:lnTo>
                    <a:pt x="2810" y="433"/>
                  </a:lnTo>
                  <a:lnTo>
                    <a:pt x="2845" y="387"/>
                  </a:lnTo>
                  <a:close/>
                  <a:moveTo>
                    <a:pt x="5165" y="4460"/>
                  </a:moveTo>
                  <a:lnTo>
                    <a:pt x="7179" y="5620"/>
                  </a:lnTo>
                  <a:lnTo>
                    <a:pt x="7167" y="5666"/>
                  </a:lnTo>
                  <a:lnTo>
                    <a:pt x="7156" y="5700"/>
                  </a:lnTo>
                  <a:lnTo>
                    <a:pt x="7167" y="5745"/>
                  </a:lnTo>
                  <a:lnTo>
                    <a:pt x="7179" y="5779"/>
                  </a:lnTo>
                  <a:lnTo>
                    <a:pt x="7190" y="5813"/>
                  </a:lnTo>
                  <a:lnTo>
                    <a:pt x="7213" y="5848"/>
                  </a:lnTo>
                  <a:lnTo>
                    <a:pt x="7247" y="5870"/>
                  </a:lnTo>
                  <a:lnTo>
                    <a:pt x="7281" y="5893"/>
                  </a:lnTo>
                  <a:lnTo>
                    <a:pt x="7315" y="5916"/>
                  </a:lnTo>
                  <a:lnTo>
                    <a:pt x="7349" y="5916"/>
                  </a:lnTo>
                  <a:lnTo>
                    <a:pt x="7349" y="8214"/>
                  </a:lnTo>
                  <a:lnTo>
                    <a:pt x="7304" y="8225"/>
                  </a:lnTo>
                  <a:lnTo>
                    <a:pt x="7258" y="8236"/>
                  </a:lnTo>
                  <a:lnTo>
                    <a:pt x="7224" y="8259"/>
                  </a:lnTo>
                  <a:lnTo>
                    <a:pt x="7190" y="8293"/>
                  </a:lnTo>
                  <a:lnTo>
                    <a:pt x="7167" y="8327"/>
                  </a:lnTo>
                  <a:lnTo>
                    <a:pt x="7144" y="8373"/>
                  </a:lnTo>
                  <a:lnTo>
                    <a:pt x="7133" y="8418"/>
                  </a:lnTo>
                  <a:lnTo>
                    <a:pt x="7122" y="8464"/>
                  </a:lnTo>
                  <a:lnTo>
                    <a:pt x="7133" y="8509"/>
                  </a:lnTo>
                  <a:lnTo>
                    <a:pt x="7144" y="8555"/>
                  </a:lnTo>
                  <a:lnTo>
                    <a:pt x="5154" y="9704"/>
                  </a:lnTo>
                  <a:lnTo>
                    <a:pt x="5120" y="9681"/>
                  </a:lnTo>
                  <a:lnTo>
                    <a:pt x="5086" y="9647"/>
                  </a:lnTo>
                  <a:lnTo>
                    <a:pt x="5051" y="9636"/>
                  </a:lnTo>
                  <a:lnTo>
                    <a:pt x="4960" y="9636"/>
                  </a:lnTo>
                  <a:lnTo>
                    <a:pt x="4926" y="9647"/>
                  </a:lnTo>
                  <a:lnTo>
                    <a:pt x="4892" y="9681"/>
                  </a:lnTo>
                  <a:lnTo>
                    <a:pt x="4858" y="9704"/>
                  </a:lnTo>
                  <a:lnTo>
                    <a:pt x="2810" y="8521"/>
                  </a:lnTo>
                  <a:lnTo>
                    <a:pt x="2822" y="8464"/>
                  </a:lnTo>
                  <a:lnTo>
                    <a:pt x="2810" y="8396"/>
                  </a:lnTo>
                  <a:lnTo>
                    <a:pt x="2776" y="8339"/>
                  </a:lnTo>
                  <a:lnTo>
                    <a:pt x="2719" y="8293"/>
                  </a:lnTo>
                  <a:lnTo>
                    <a:pt x="2663" y="8271"/>
                  </a:lnTo>
                  <a:lnTo>
                    <a:pt x="2663" y="5927"/>
                  </a:lnTo>
                  <a:lnTo>
                    <a:pt x="2697" y="5916"/>
                  </a:lnTo>
                  <a:lnTo>
                    <a:pt x="2742" y="5904"/>
                  </a:lnTo>
                  <a:lnTo>
                    <a:pt x="2776" y="5882"/>
                  </a:lnTo>
                  <a:lnTo>
                    <a:pt x="2799" y="5859"/>
                  </a:lnTo>
                  <a:lnTo>
                    <a:pt x="2822" y="5825"/>
                  </a:lnTo>
                  <a:lnTo>
                    <a:pt x="2845" y="5791"/>
                  </a:lnTo>
                  <a:lnTo>
                    <a:pt x="2856" y="5745"/>
                  </a:lnTo>
                  <a:lnTo>
                    <a:pt x="2856" y="5700"/>
                  </a:lnTo>
                  <a:lnTo>
                    <a:pt x="2856" y="5654"/>
                  </a:lnTo>
                  <a:lnTo>
                    <a:pt x="2845" y="5620"/>
                  </a:lnTo>
                  <a:lnTo>
                    <a:pt x="4847" y="4460"/>
                  </a:lnTo>
                  <a:lnTo>
                    <a:pt x="4881" y="4494"/>
                  </a:lnTo>
                  <a:lnTo>
                    <a:pt x="4915" y="4528"/>
                  </a:lnTo>
                  <a:lnTo>
                    <a:pt x="4960" y="4539"/>
                  </a:lnTo>
                  <a:lnTo>
                    <a:pt x="5006" y="4551"/>
                  </a:lnTo>
                  <a:lnTo>
                    <a:pt x="5051" y="4539"/>
                  </a:lnTo>
                  <a:lnTo>
                    <a:pt x="5097" y="4528"/>
                  </a:lnTo>
                  <a:lnTo>
                    <a:pt x="5131" y="4494"/>
                  </a:lnTo>
                  <a:lnTo>
                    <a:pt x="5165" y="4460"/>
                  </a:lnTo>
                  <a:close/>
                  <a:moveTo>
                    <a:pt x="7588" y="8600"/>
                  </a:moveTo>
                  <a:lnTo>
                    <a:pt x="9556" y="9738"/>
                  </a:lnTo>
                  <a:lnTo>
                    <a:pt x="9545" y="9772"/>
                  </a:lnTo>
                  <a:lnTo>
                    <a:pt x="9545" y="9806"/>
                  </a:lnTo>
                  <a:lnTo>
                    <a:pt x="9545" y="9852"/>
                  </a:lnTo>
                  <a:lnTo>
                    <a:pt x="9556" y="9886"/>
                  </a:lnTo>
                  <a:lnTo>
                    <a:pt x="9590" y="9943"/>
                  </a:lnTo>
                  <a:lnTo>
                    <a:pt x="9647" y="9988"/>
                  </a:lnTo>
                  <a:lnTo>
                    <a:pt x="9681" y="10011"/>
                  </a:lnTo>
                  <a:lnTo>
                    <a:pt x="9727" y="10011"/>
                  </a:lnTo>
                  <a:lnTo>
                    <a:pt x="9727" y="12332"/>
                  </a:lnTo>
                  <a:lnTo>
                    <a:pt x="9681" y="12332"/>
                  </a:lnTo>
                  <a:lnTo>
                    <a:pt x="9636" y="12354"/>
                  </a:lnTo>
                  <a:lnTo>
                    <a:pt x="9602" y="12377"/>
                  </a:lnTo>
                  <a:lnTo>
                    <a:pt x="9567" y="12400"/>
                  </a:lnTo>
                  <a:lnTo>
                    <a:pt x="9545" y="12434"/>
                  </a:lnTo>
                  <a:lnTo>
                    <a:pt x="9522" y="12479"/>
                  </a:lnTo>
                  <a:lnTo>
                    <a:pt x="9511" y="12525"/>
                  </a:lnTo>
                  <a:lnTo>
                    <a:pt x="9511" y="12570"/>
                  </a:lnTo>
                  <a:lnTo>
                    <a:pt x="9511" y="12616"/>
                  </a:lnTo>
                  <a:lnTo>
                    <a:pt x="9522" y="12661"/>
                  </a:lnTo>
                  <a:lnTo>
                    <a:pt x="7565" y="13788"/>
                  </a:lnTo>
                  <a:lnTo>
                    <a:pt x="7520" y="13753"/>
                  </a:lnTo>
                  <a:lnTo>
                    <a:pt x="7486" y="13719"/>
                  </a:lnTo>
                  <a:lnTo>
                    <a:pt x="7429" y="13697"/>
                  </a:lnTo>
                  <a:lnTo>
                    <a:pt x="7326" y="13697"/>
                  </a:lnTo>
                  <a:lnTo>
                    <a:pt x="7270" y="13719"/>
                  </a:lnTo>
                  <a:lnTo>
                    <a:pt x="7224" y="13753"/>
                  </a:lnTo>
                  <a:lnTo>
                    <a:pt x="7190" y="13788"/>
                  </a:lnTo>
                  <a:lnTo>
                    <a:pt x="5233" y="12661"/>
                  </a:lnTo>
                  <a:lnTo>
                    <a:pt x="5256" y="12616"/>
                  </a:lnTo>
                  <a:lnTo>
                    <a:pt x="5256" y="12570"/>
                  </a:lnTo>
                  <a:lnTo>
                    <a:pt x="5256" y="12514"/>
                  </a:lnTo>
                  <a:lnTo>
                    <a:pt x="5233" y="12479"/>
                  </a:lnTo>
                  <a:lnTo>
                    <a:pt x="5222" y="12434"/>
                  </a:lnTo>
                  <a:lnTo>
                    <a:pt x="5188" y="12400"/>
                  </a:lnTo>
                  <a:lnTo>
                    <a:pt x="5154" y="12366"/>
                  </a:lnTo>
                  <a:lnTo>
                    <a:pt x="5120" y="12343"/>
                  </a:lnTo>
                  <a:lnTo>
                    <a:pt x="5074" y="12332"/>
                  </a:lnTo>
                  <a:lnTo>
                    <a:pt x="5029" y="12320"/>
                  </a:lnTo>
                  <a:lnTo>
                    <a:pt x="5029" y="9988"/>
                  </a:lnTo>
                  <a:lnTo>
                    <a:pt x="5086" y="9965"/>
                  </a:lnTo>
                  <a:lnTo>
                    <a:pt x="5142" y="9931"/>
                  </a:lnTo>
                  <a:lnTo>
                    <a:pt x="5177" y="9874"/>
                  </a:lnTo>
                  <a:lnTo>
                    <a:pt x="5188" y="9806"/>
                  </a:lnTo>
                  <a:lnTo>
                    <a:pt x="5177" y="9749"/>
                  </a:lnTo>
                  <a:lnTo>
                    <a:pt x="7167" y="8600"/>
                  </a:lnTo>
                  <a:lnTo>
                    <a:pt x="7201" y="8646"/>
                  </a:lnTo>
                  <a:lnTo>
                    <a:pt x="7258" y="8680"/>
                  </a:lnTo>
                  <a:lnTo>
                    <a:pt x="7315" y="8703"/>
                  </a:lnTo>
                  <a:lnTo>
                    <a:pt x="7372" y="8714"/>
                  </a:lnTo>
                  <a:lnTo>
                    <a:pt x="7440" y="8703"/>
                  </a:lnTo>
                  <a:lnTo>
                    <a:pt x="7497" y="8680"/>
                  </a:lnTo>
                  <a:lnTo>
                    <a:pt x="7543" y="8646"/>
                  </a:lnTo>
                  <a:lnTo>
                    <a:pt x="7588" y="8600"/>
                  </a:lnTo>
                  <a:close/>
                  <a:moveTo>
                    <a:pt x="2788" y="8566"/>
                  </a:moveTo>
                  <a:lnTo>
                    <a:pt x="4835" y="9749"/>
                  </a:lnTo>
                  <a:lnTo>
                    <a:pt x="4824" y="9806"/>
                  </a:lnTo>
                  <a:lnTo>
                    <a:pt x="4835" y="9874"/>
                  </a:lnTo>
                  <a:lnTo>
                    <a:pt x="4869" y="9931"/>
                  </a:lnTo>
                  <a:lnTo>
                    <a:pt x="4926" y="9965"/>
                  </a:lnTo>
                  <a:lnTo>
                    <a:pt x="4983" y="9988"/>
                  </a:lnTo>
                  <a:lnTo>
                    <a:pt x="4983" y="12320"/>
                  </a:lnTo>
                  <a:lnTo>
                    <a:pt x="4938" y="12332"/>
                  </a:lnTo>
                  <a:lnTo>
                    <a:pt x="4892" y="12343"/>
                  </a:lnTo>
                  <a:lnTo>
                    <a:pt x="4858" y="12366"/>
                  </a:lnTo>
                  <a:lnTo>
                    <a:pt x="4824" y="12400"/>
                  </a:lnTo>
                  <a:lnTo>
                    <a:pt x="4790" y="12434"/>
                  </a:lnTo>
                  <a:lnTo>
                    <a:pt x="4778" y="12479"/>
                  </a:lnTo>
                  <a:lnTo>
                    <a:pt x="4756" y="12514"/>
                  </a:lnTo>
                  <a:lnTo>
                    <a:pt x="4756" y="12570"/>
                  </a:lnTo>
                  <a:lnTo>
                    <a:pt x="4767" y="12616"/>
                  </a:lnTo>
                  <a:lnTo>
                    <a:pt x="4778" y="12661"/>
                  </a:lnTo>
                  <a:lnTo>
                    <a:pt x="2776" y="13822"/>
                  </a:lnTo>
                  <a:lnTo>
                    <a:pt x="2754" y="13788"/>
                  </a:lnTo>
                  <a:lnTo>
                    <a:pt x="2719" y="13765"/>
                  </a:lnTo>
                  <a:lnTo>
                    <a:pt x="2674" y="13753"/>
                  </a:lnTo>
                  <a:lnTo>
                    <a:pt x="2640" y="13742"/>
                  </a:lnTo>
                  <a:lnTo>
                    <a:pt x="2594" y="13753"/>
                  </a:lnTo>
                  <a:lnTo>
                    <a:pt x="2560" y="13765"/>
                  </a:lnTo>
                  <a:lnTo>
                    <a:pt x="2526" y="13788"/>
                  </a:lnTo>
                  <a:lnTo>
                    <a:pt x="2492" y="13822"/>
                  </a:lnTo>
                  <a:lnTo>
                    <a:pt x="467" y="12650"/>
                  </a:lnTo>
                  <a:lnTo>
                    <a:pt x="479" y="12605"/>
                  </a:lnTo>
                  <a:lnTo>
                    <a:pt x="490" y="12570"/>
                  </a:lnTo>
                  <a:lnTo>
                    <a:pt x="479" y="12525"/>
                  </a:lnTo>
                  <a:lnTo>
                    <a:pt x="467" y="12491"/>
                  </a:lnTo>
                  <a:lnTo>
                    <a:pt x="456" y="12445"/>
                  </a:lnTo>
                  <a:lnTo>
                    <a:pt x="433" y="12423"/>
                  </a:lnTo>
                  <a:lnTo>
                    <a:pt x="399" y="12388"/>
                  </a:lnTo>
                  <a:lnTo>
                    <a:pt x="365" y="12377"/>
                  </a:lnTo>
                  <a:lnTo>
                    <a:pt x="331" y="12354"/>
                  </a:lnTo>
                  <a:lnTo>
                    <a:pt x="285" y="12354"/>
                  </a:lnTo>
                  <a:lnTo>
                    <a:pt x="285" y="9988"/>
                  </a:lnTo>
                  <a:lnTo>
                    <a:pt x="353" y="9965"/>
                  </a:lnTo>
                  <a:lnTo>
                    <a:pt x="399" y="9931"/>
                  </a:lnTo>
                  <a:lnTo>
                    <a:pt x="433" y="9874"/>
                  </a:lnTo>
                  <a:lnTo>
                    <a:pt x="444" y="9806"/>
                  </a:lnTo>
                  <a:lnTo>
                    <a:pt x="433" y="9749"/>
                  </a:lnTo>
                  <a:lnTo>
                    <a:pt x="2481" y="8566"/>
                  </a:lnTo>
                  <a:lnTo>
                    <a:pt x="2515" y="8600"/>
                  </a:lnTo>
                  <a:lnTo>
                    <a:pt x="2549" y="8623"/>
                  </a:lnTo>
                  <a:lnTo>
                    <a:pt x="2594" y="8646"/>
                  </a:lnTo>
                  <a:lnTo>
                    <a:pt x="2685" y="8646"/>
                  </a:lnTo>
                  <a:lnTo>
                    <a:pt x="2731" y="8623"/>
                  </a:lnTo>
                  <a:lnTo>
                    <a:pt x="2765" y="8600"/>
                  </a:lnTo>
                  <a:lnTo>
                    <a:pt x="2788" y="8566"/>
                  </a:lnTo>
                  <a:close/>
                  <a:moveTo>
                    <a:pt x="2583" y="1"/>
                  </a:moveTo>
                  <a:lnTo>
                    <a:pt x="2537" y="12"/>
                  </a:lnTo>
                  <a:lnTo>
                    <a:pt x="2492" y="35"/>
                  </a:lnTo>
                  <a:lnTo>
                    <a:pt x="2458" y="69"/>
                  </a:lnTo>
                  <a:lnTo>
                    <a:pt x="2424" y="114"/>
                  </a:lnTo>
                  <a:lnTo>
                    <a:pt x="2401" y="149"/>
                  </a:lnTo>
                  <a:lnTo>
                    <a:pt x="2390" y="194"/>
                  </a:lnTo>
                  <a:lnTo>
                    <a:pt x="2378" y="251"/>
                  </a:lnTo>
                  <a:lnTo>
                    <a:pt x="2390" y="296"/>
                  </a:lnTo>
                  <a:lnTo>
                    <a:pt x="2401" y="342"/>
                  </a:lnTo>
                  <a:lnTo>
                    <a:pt x="433" y="1479"/>
                  </a:lnTo>
                  <a:lnTo>
                    <a:pt x="399" y="1445"/>
                  </a:lnTo>
                  <a:lnTo>
                    <a:pt x="365" y="1423"/>
                  </a:lnTo>
                  <a:lnTo>
                    <a:pt x="319" y="1400"/>
                  </a:lnTo>
                  <a:lnTo>
                    <a:pt x="228" y="1400"/>
                  </a:lnTo>
                  <a:lnTo>
                    <a:pt x="194" y="1411"/>
                  </a:lnTo>
                  <a:lnTo>
                    <a:pt x="160" y="1434"/>
                  </a:lnTo>
                  <a:lnTo>
                    <a:pt x="126" y="1457"/>
                  </a:lnTo>
                  <a:lnTo>
                    <a:pt x="103" y="1491"/>
                  </a:lnTo>
                  <a:lnTo>
                    <a:pt x="80" y="1525"/>
                  </a:lnTo>
                  <a:lnTo>
                    <a:pt x="69" y="1559"/>
                  </a:lnTo>
                  <a:lnTo>
                    <a:pt x="69" y="1605"/>
                  </a:lnTo>
                  <a:lnTo>
                    <a:pt x="69" y="1639"/>
                  </a:lnTo>
                  <a:lnTo>
                    <a:pt x="80" y="1673"/>
                  </a:lnTo>
                  <a:lnTo>
                    <a:pt x="114" y="1730"/>
                  </a:lnTo>
                  <a:lnTo>
                    <a:pt x="171" y="1775"/>
                  </a:lnTo>
                  <a:lnTo>
                    <a:pt x="240" y="1798"/>
                  </a:lnTo>
                  <a:lnTo>
                    <a:pt x="240" y="4096"/>
                  </a:lnTo>
                  <a:lnTo>
                    <a:pt x="194" y="4096"/>
                  </a:lnTo>
                  <a:lnTo>
                    <a:pt x="149" y="4119"/>
                  </a:lnTo>
                  <a:lnTo>
                    <a:pt x="103" y="4141"/>
                  </a:lnTo>
                  <a:lnTo>
                    <a:pt x="69" y="4175"/>
                  </a:lnTo>
                  <a:lnTo>
                    <a:pt x="35" y="4210"/>
                  </a:lnTo>
                  <a:lnTo>
                    <a:pt x="23" y="4255"/>
                  </a:lnTo>
                  <a:lnTo>
                    <a:pt x="1" y="4301"/>
                  </a:lnTo>
                  <a:lnTo>
                    <a:pt x="1" y="4357"/>
                  </a:lnTo>
                  <a:lnTo>
                    <a:pt x="1" y="4414"/>
                  </a:lnTo>
                  <a:lnTo>
                    <a:pt x="23" y="4460"/>
                  </a:lnTo>
                  <a:lnTo>
                    <a:pt x="46" y="4505"/>
                  </a:lnTo>
                  <a:lnTo>
                    <a:pt x="80" y="4551"/>
                  </a:lnTo>
                  <a:lnTo>
                    <a:pt x="114" y="4574"/>
                  </a:lnTo>
                  <a:lnTo>
                    <a:pt x="160" y="4608"/>
                  </a:lnTo>
                  <a:lnTo>
                    <a:pt x="217" y="4619"/>
                  </a:lnTo>
                  <a:lnTo>
                    <a:pt x="331" y="4619"/>
                  </a:lnTo>
                  <a:lnTo>
                    <a:pt x="399" y="4585"/>
                  </a:lnTo>
                  <a:lnTo>
                    <a:pt x="444" y="4551"/>
                  </a:lnTo>
                  <a:lnTo>
                    <a:pt x="490" y="4505"/>
                  </a:lnTo>
                  <a:lnTo>
                    <a:pt x="2424" y="5620"/>
                  </a:lnTo>
                  <a:lnTo>
                    <a:pt x="2412" y="5666"/>
                  </a:lnTo>
                  <a:lnTo>
                    <a:pt x="2412" y="5700"/>
                  </a:lnTo>
                  <a:lnTo>
                    <a:pt x="2412" y="5745"/>
                  </a:lnTo>
                  <a:lnTo>
                    <a:pt x="2424" y="5779"/>
                  </a:lnTo>
                  <a:lnTo>
                    <a:pt x="2446" y="5825"/>
                  </a:lnTo>
                  <a:lnTo>
                    <a:pt x="2469" y="5848"/>
                  </a:lnTo>
                  <a:lnTo>
                    <a:pt x="2503" y="5882"/>
                  </a:lnTo>
                  <a:lnTo>
                    <a:pt x="2537" y="5904"/>
                  </a:lnTo>
                  <a:lnTo>
                    <a:pt x="2572" y="5916"/>
                  </a:lnTo>
                  <a:lnTo>
                    <a:pt x="2617" y="5927"/>
                  </a:lnTo>
                  <a:lnTo>
                    <a:pt x="2617" y="8271"/>
                  </a:lnTo>
                  <a:lnTo>
                    <a:pt x="2549" y="8293"/>
                  </a:lnTo>
                  <a:lnTo>
                    <a:pt x="2492" y="8339"/>
                  </a:lnTo>
                  <a:lnTo>
                    <a:pt x="2458" y="8396"/>
                  </a:lnTo>
                  <a:lnTo>
                    <a:pt x="2446" y="8464"/>
                  </a:lnTo>
                  <a:lnTo>
                    <a:pt x="2458" y="8521"/>
                  </a:lnTo>
                  <a:lnTo>
                    <a:pt x="410" y="9704"/>
                  </a:lnTo>
                  <a:lnTo>
                    <a:pt x="388" y="9681"/>
                  </a:lnTo>
                  <a:lnTo>
                    <a:pt x="353" y="9658"/>
                  </a:lnTo>
                  <a:lnTo>
                    <a:pt x="308" y="9636"/>
                  </a:lnTo>
                  <a:lnTo>
                    <a:pt x="228" y="9636"/>
                  </a:lnTo>
                  <a:lnTo>
                    <a:pt x="194" y="9647"/>
                  </a:lnTo>
                  <a:lnTo>
                    <a:pt x="137" y="9681"/>
                  </a:lnTo>
                  <a:lnTo>
                    <a:pt x="103" y="9738"/>
                  </a:lnTo>
                  <a:lnTo>
                    <a:pt x="92" y="9772"/>
                  </a:lnTo>
                  <a:lnTo>
                    <a:pt x="92" y="9806"/>
                  </a:lnTo>
                  <a:lnTo>
                    <a:pt x="103" y="9874"/>
                  </a:lnTo>
                  <a:lnTo>
                    <a:pt x="137" y="9920"/>
                  </a:lnTo>
                  <a:lnTo>
                    <a:pt x="183" y="9965"/>
                  </a:lnTo>
                  <a:lnTo>
                    <a:pt x="240" y="9977"/>
                  </a:lnTo>
                  <a:lnTo>
                    <a:pt x="240" y="12354"/>
                  </a:lnTo>
                  <a:lnTo>
                    <a:pt x="205" y="12354"/>
                  </a:lnTo>
                  <a:lnTo>
                    <a:pt x="160" y="12377"/>
                  </a:lnTo>
                  <a:lnTo>
                    <a:pt x="137" y="12400"/>
                  </a:lnTo>
                  <a:lnTo>
                    <a:pt x="103" y="12423"/>
                  </a:lnTo>
                  <a:lnTo>
                    <a:pt x="80" y="12457"/>
                  </a:lnTo>
                  <a:lnTo>
                    <a:pt x="58" y="12491"/>
                  </a:lnTo>
                  <a:lnTo>
                    <a:pt x="46" y="12525"/>
                  </a:lnTo>
                  <a:lnTo>
                    <a:pt x="46" y="12570"/>
                  </a:lnTo>
                  <a:lnTo>
                    <a:pt x="58" y="12616"/>
                  </a:lnTo>
                  <a:lnTo>
                    <a:pt x="69" y="12650"/>
                  </a:lnTo>
                  <a:lnTo>
                    <a:pt x="80" y="12684"/>
                  </a:lnTo>
                  <a:lnTo>
                    <a:pt x="114" y="12718"/>
                  </a:lnTo>
                  <a:lnTo>
                    <a:pt x="149" y="12752"/>
                  </a:lnTo>
                  <a:lnTo>
                    <a:pt x="183" y="12764"/>
                  </a:lnTo>
                  <a:lnTo>
                    <a:pt x="228" y="12787"/>
                  </a:lnTo>
                  <a:lnTo>
                    <a:pt x="262" y="12787"/>
                  </a:lnTo>
                  <a:lnTo>
                    <a:pt x="319" y="12775"/>
                  </a:lnTo>
                  <a:lnTo>
                    <a:pt x="376" y="12764"/>
                  </a:lnTo>
                  <a:lnTo>
                    <a:pt x="410" y="12730"/>
                  </a:lnTo>
                  <a:lnTo>
                    <a:pt x="444" y="12684"/>
                  </a:lnTo>
                  <a:lnTo>
                    <a:pt x="2481" y="13856"/>
                  </a:lnTo>
                  <a:lnTo>
                    <a:pt x="2469" y="13913"/>
                  </a:lnTo>
                  <a:lnTo>
                    <a:pt x="2469" y="13947"/>
                  </a:lnTo>
                  <a:lnTo>
                    <a:pt x="2481" y="13981"/>
                  </a:lnTo>
                  <a:lnTo>
                    <a:pt x="2515" y="14038"/>
                  </a:lnTo>
                  <a:lnTo>
                    <a:pt x="2572" y="14072"/>
                  </a:lnTo>
                  <a:lnTo>
                    <a:pt x="2606" y="14083"/>
                  </a:lnTo>
                  <a:lnTo>
                    <a:pt x="2674" y="14083"/>
                  </a:lnTo>
                  <a:lnTo>
                    <a:pt x="2697" y="14072"/>
                  </a:lnTo>
                  <a:lnTo>
                    <a:pt x="2754" y="14038"/>
                  </a:lnTo>
                  <a:lnTo>
                    <a:pt x="2788" y="13981"/>
                  </a:lnTo>
                  <a:lnTo>
                    <a:pt x="2799" y="13947"/>
                  </a:lnTo>
                  <a:lnTo>
                    <a:pt x="2810" y="13913"/>
                  </a:lnTo>
                  <a:lnTo>
                    <a:pt x="2799" y="13856"/>
                  </a:lnTo>
                  <a:lnTo>
                    <a:pt x="4801" y="12707"/>
                  </a:lnTo>
                  <a:lnTo>
                    <a:pt x="4835" y="12752"/>
                  </a:lnTo>
                  <a:lnTo>
                    <a:pt x="4881" y="12787"/>
                  </a:lnTo>
                  <a:lnTo>
                    <a:pt x="4938" y="12809"/>
                  </a:lnTo>
                  <a:lnTo>
                    <a:pt x="5006" y="12821"/>
                  </a:lnTo>
                  <a:lnTo>
                    <a:pt x="5074" y="12809"/>
                  </a:lnTo>
                  <a:lnTo>
                    <a:pt x="5131" y="12787"/>
                  </a:lnTo>
                  <a:lnTo>
                    <a:pt x="5177" y="12752"/>
                  </a:lnTo>
                  <a:lnTo>
                    <a:pt x="5211" y="12707"/>
                  </a:lnTo>
                  <a:lnTo>
                    <a:pt x="7167" y="13833"/>
                  </a:lnTo>
                  <a:lnTo>
                    <a:pt x="7156" y="13867"/>
                  </a:lnTo>
                  <a:lnTo>
                    <a:pt x="7156" y="13913"/>
                  </a:lnTo>
                  <a:lnTo>
                    <a:pt x="7156" y="13958"/>
                  </a:lnTo>
                  <a:lnTo>
                    <a:pt x="7179" y="14004"/>
                  </a:lnTo>
                  <a:lnTo>
                    <a:pt x="7190" y="14038"/>
                  </a:lnTo>
                  <a:lnTo>
                    <a:pt x="7224" y="14072"/>
                  </a:lnTo>
                  <a:lnTo>
                    <a:pt x="7258" y="14095"/>
                  </a:lnTo>
                  <a:lnTo>
                    <a:pt x="7292" y="14117"/>
                  </a:lnTo>
                  <a:lnTo>
                    <a:pt x="7338" y="14129"/>
                  </a:lnTo>
                  <a:lnTo>
                    <a:pt x="7417" y="14129"/>
                  </a:lnTo>
                  <a:lnTo>
                    <a:pt x="7463" y="14117"/>
                  </a:lnTo>
                  <a:lnTo>
                    <a:pt x="7497" y="14095"/>
                  </a:lnTo>
                  <a:lnTo>
                    <a:pt x="7531" y="14072"/>
                  </a:lnTo>
                  <a:lnTo>
                    <a:pt x="7554" y="14038"/>
                  </a:lnTo>
                  <a:lnTo>
                    <a:pt x="7577" y="14004"/>
                  </a:lnTo>
                  <a:lnTo>
                    <a:pt x="7588" y="13958"/>
                  </a:lnTo>
                  <a:lnTo>
                    <a:pt x="7600" y="13913"/>
                  </a:lnTo>
                  <a:lnTo>
                    <a:pt x="7588" y="13867"/>
                  </a:lnTo>
                  <a:lnTo>
                    <a:pt x="7577" y="13833"/>
                  </a:lnTo>
                  <a:lnTo>
                    <a:pt x="9545" y="12696"/>
                  </a:lnTo>
                  <a:lnTo>
                    <a:pt x="9579" y="12741"/>
                  </a:lnTo>
                  <a:lnTo>
                    <a:pt x="9624" y="12775"/>
                  </a:lnTo>
                  <a:lnTo>
                    <a:pt x="9681" y="12798"/>
                  </a:lnTo>
                  <a:lnTo>
                    <a:pt x="9749" y="12809"/>
                  </a:lnTo>
                  <a:lnTo>
                    <a:pt x="9806" y="12798"/>
                  </a:lnTo>
                  <a:lnTo>
                    <a:pt x="9863" y="12775"/>
                  </a:lnTo>
                  <a:lnTo>
                    <a:pt x="9909" y="12741"/>
                  </a:lnTo>
                  <a:lnTo>
                    <a:pt x="9954" y="12696"/>
                  </a:lnTo>
                  <a:lnTo>
                    <a:pt x="11888" y="13822"/>
                  </a:lnTo>
                  <a:lnTo>
                    <a:pt x="11877" y="13867"/>
                  </a:lnTo>
                  <a:lnTo>
                    <a:pt x="11877" y="13913"/>
                  </a:lnTo>
                  <a:lnTo>
                    <a:pt x="11877" y="13958"/>
                  </a:lnTo>
                  <a:lnTo>
                    <a:pt x="11888" y="14004"/>
                  </a:lnTo>
                  <a:lnTo>
                    <a:pt x="11911" y="14038"/>
                  </a:lnTo>
                  <a:lnTo>
                    <a:pt x="11934" y="14072"/>
                  </a:lnTo>
                  <a:lnTo>
                    <a:pt x="11968" y="14106"/>
                  </a:lnTo>
                  <a:lnTo>
                    <a:pt x="12002" y="14129"/>
                  </a:lnTo>
                  <a:lnTo>
                    <a:pt x="12047" y="14152"/>
                  </a:lnTo>
                  <a:lnTo>
                    <a:pt x="12093" y="14152"/>
                  </a:lnTo>
                  <a:lnTo>
                    <a:pt x="12093" y="16449"/>
                  </a:lnTo>
                  <a:lnTo>
                    <a:pt x="12047" y="16461"/>
                  </a:lnTo>
                  <a:lnTo>
                    <a:pt x="12013" y="16472"/>
                  </a:lnTo>
                  <a:lnTo>
                    <a:pt x="11979" y="16495"/>
                  </a:lnTo>
                  <a:lnTo>
                    <a:pt x="11956" y="16518"/>
                  </a:lnTo>
                  <a:lnTo>
                    <a:pt x="11922" y="16552"/>
                  </a:lnTo>
                  <a:lnTo>
                    <a:pt x="11911" y="16586"/>
                  </a:lnTo>
                  <a:lnTo>
                    <a:pt x="11899" y="16631"/>
                  </a:lnTo>
                  <a:lnTo>
                    <a:pt x="11888" y="16666"/>
                  </a:lnTo>
                  <a:lnTo>
                    <a:pt x="11899" y="16711"/>
                  </a:lnTo>
                  <a:lnTo>
                    <a:pt x="11911" y="16757"/>
                  </a:lnTo>
                  <a:lnTo>
                    <a:pt x="11934" y="16791"/>
                  </a:lnTo>
                  <a:lnTo>
                    <a:pt x="11956" y="16825"/>
                  </a:lnTo>
                  <a:lnTo>
                    <a:pt x="11990" y="16859"/>
                  </a:lnTo>
                  <a:lnTo>
                    <a:pt x="12025" y="16882"/>
                  </a:lnTo>
                  <a:lnTo>
                    <a:pt x="12070" y="16893"/>
                  </a:lnTo>
                  <a:lnTo>
                    <a:pt x="12116" y="16893"/>
                  </a:lnTo>
                  <a:lnTo>
                    <a:pt x="12172" y="16882"/>
                  </a:lnTo>
                  <a:lnTo>
                    <a:pt x="12218" y="16870"/>
                  </a:lnTo>
                  <a:lnTo>
                    <a:pt x="12263" y="16836"/>
                  </a:lnTo>
                  <a:lnTo>
                    <a:pt x="12298" y="16791"/>
                  </a:lnTo>
                  <a:lnTo>
                    <a:pt x="12798" y="17086"/>
                  </a:lnTo>
                  <a:lnTo>
                    <a:pt x="12798" y="17030"/>
                  </a:lnTo>
                  <a:lnTo>
                    <a:pt x="12320" y="16757"/>
                  </a:lnTo>
                  <a:lnTo>
                    <a:pt x="12332" y="16711"/>
                  </a:lnTo>
                  <a:lnTo>
                    <a:pt x="12343" y="16666"/>
                  </a:lnTo>
                  <a:lnTo>
                    <a:pt x="12332" y="16631"/>
                  </a:lnTo>
                  <a:lnTo>
                    <a:pt x="12320" y="16586"/>
                  </a:lnTo>
                  <a:lnTo>
                    <a:pt x="12309" y="16552"/>
                  </a:lnTo>
                  <a:lnTo>
                    <a:pt x="12286" y="16518"/>
                  </a:lnTo>
                  <a:lnTo>
                    <a:pt x="12252" y="16495"/>
                  </a:lnTo>
                  <a:lnTo>
                    <a:pt x="12218" y="16472"/>
                  </a:lnTo>
                  <a:lnTo>
                    <a:pt x="12184" y="16461"/>
                  </a:lnTo>
                  <a:lnTo>
                    <a:pt x="12138" y="16449"/>
                  </a:lnTo>
                  <a:lnTo>
                    <a:pt x="12138" y="14152"/>
                  </a:lnTo>
                  <a:lnTo>
                    <a:pt x="12184" y="14152"/>
                  </a:lnTo>
                  <a:lnTo>
                    <a:pt x="12229" y="14129"/>
                  </a:lnTo>
                  <a:lnTo>
                    <a:pt x="12263" y="14106"/>
                  </a:lnTo>
                  <a:lnTo>
                    <a:pt x="12298" y="14083"/>
                  </a:lnTo>
                  <a:lnTo>
                    <a:pt x="12320" y="14038"/>
                  </a:lnTo>
                  <a:lnTo>
                    <a:pt x="12343" y="14004"/>
                  </a:lnTo>
                  <a:lnTo>
                    <a:pt x="12354" y="13958"/>
                  </a:lnTo>
                  <a:lnTo>
                    <a:pt x="12366" y="13913"/>
                  </a:lnTo>
                  <a:lnTo>
                    <a:pt x="12354" y="13867"/>
                  </a:lnTo>
                  <a:lnTo>
                    <a:pt x="12343" y="13822"/>
                  </a:lnTo>
                  <a:lnTo>
                    <a:pt x="12798" y="13560"/>
                  </a:lnTo>
                  <a:lnTo>
                    <a:pt x="12798" y="13503"/>
                  </a:lnTo>
                  <a:lnTo>
                    <a:pt x="12320" y="13776"/>
                  </a:lnTo>
                  <a:lnTo>
                    <a:pt x="12286" y="13731"/>
                  </a:lnTo>
                  <a:lnTo>
                    <a:pt x="12229" y="13697"/>
                  </a:lnTo>
                  <a:lnTo>
                    <a:pt x="12184" y="13674"/>
                  </a:lnTo>
                  <a:lnTo>
                    <a:pt x="12059" y="13674"/>
                  </a:lnTo>
                  <a:lnTo>
                    <a:pt x="12002" y="13697"/>
                  </a:lnTo>
                  <a:lnTo>
                    <a:pt x="11956" y="13731"/>
                  </a:lnTo>
                  <a:lnTo>
                    <a:pt x="11911" y="13776"/>
                  </a:lnTo>
                  <a:lnTo>
                    <a:pt x="9966" y="12661"/>
                  </a:lnTo>
                  <a:lnTo>
                    <a:pt x="9988" y="12616"/>
                  </a:lnTo>
                  <a:lnTo>
                    <a:pt x="9988" y="12570"/>
                  </a:lnTo>
                  <a:lnTo>
                    <a:pt x="9988" y="12525"/>
                  </a:lnTo>
                  <a:lnTo>
                    <a:pt x="9977" y="12479"/>
                  </a:lnTo>
                  <a:lnTo>
                    <a:pt x="9954" y="12434"/>
                  </a:lnTo>
                  <a:lnTo>
                    <a:pt x="9920" y="12400"/>
                  </a:lnTo>
                  <a:lnTo>
                    <a:pt x="9897" y="12377"/>
                  </a:lnTo>
                  <a:lnTo>
                    <a:pt x="9852" y="12354"/>
                  </a:lnTo>
                  <a:lnTo>
                    <a:pt x="9818" y="12332"/>
                  </a:lnTo>
                  <a:lnTo>
                    <a:pt x="9772" y="12332"/>
                  </a:lnTo>
                  <a:lnTo>
                    <a:pt x="9772" y="10011"/>
                  </a:lnTo>
                  <a:lnTo>
                    <a:pt x="9806" y="10011"/>
                  </a:lnTo>
                  <a:lnTo>
                    <a:pt x="9840" y="9988"/>
                  </a:lnTo>
                  <a:lnTo>
                    <a:pt x="9897" y="9943"/>
                  </a:lnTo>
                  <a:lnTo>
                    <a:pt x="9943" y="9886"/>
                  </a:lnTo>
                  <a:lnTo>
                    <a:pt x="9954" y="9852"/>
                  </a:lnTo>
                  <a:lnTo>
                    <a:pt x="9954" y="9806"/>
                  </a:lnTo>
                  <a:lnTo>
                    <a:pt x="9954" y="9772"/>
                  </a:lnTo>
                  <a:lnTo>
                    <a:pt x="9943" y="9738"/>
                  </a:lnTo>
                  <a:lnTo>
                    <a:pt x="11979" y="8555"/>
                  </a:lnTo>
                  <a:lnTo>
                    <a:pt x="12002" y="8589"/>
                  </a:lnTo>
                  <a:lnTo>
                    <a:pt x="12036" y="8612"/>
                  </a:lnTo>
                  <a:lnTo>
                    <a:pt x="12081" y="8623"/>
                  </a:lnTo>
                  <a:lnTo>
                    <a:pt x="12161" y="8623"/>
                  </a:lnTo>
                  <a:lnTo>
                    <a:pt x="12195" y="8612"/>
                  </a:lnTo>
                  <a:lnTo>
                    <a:pt x="12229" y="8589"/>
                  </a:lnTo>
                  <a:lnTo>
                    <a:pt x="12252" y="8555"/>
                  </a:lnTo>
                  <a:lnTo>
                    <a:pt x="12798" y="8873"/>
                  </a:lnTo>
                  <a:lnTo>
                    <a:pt x="12798" y="8817"/>
                  </a:lnTo>
                  <a:lnTo>
                    <a:pt x="12275" y="8509"/>
                  </a:lnTo>
                  <a:lnTo>
                    <a:pt x="12286" y="8464"/>
                  </a:lnTo>
                  <a:lnTo>
                    <a:pt x="12263" y="8396"/>
                  </a:lnTo>
                  <a:lnTo>
                    <a:pt x="12229" y="8339"/>
                  </a:lnTo>
                  <a:lnTo>
                    <a:pt x="12184" y="8305"/>
                  </a:lnTo>
                  <a:lnTo>
                    <a:pt x="12116" y="8293"/>
                  </a:lnTo>
                  <a:lnTo>
                    <a:pt x="12047" y="8305"/>
                  </a:lnTo>
                  <a:lnTo>
                    <a:pt x="12002" y="8339"/>
                  </a:lnTo>
                  <a:lnTo>
                    <a:pt x="11968" y="8396"/>
                  </a:lnTo>
                  <a:lnTo>
                    <a:pt x="11956" y="8464"/>
                  </a:lnTo>
                  <a:lnTo>
                    <a:pt x="11956" y="8509"/>
                  </a:lnTo>
                  <a:lnTo>
                    <a:pt x="9920" y="9692"/>
                  </a:lnTo>
                  <a:lnTo>
                    <a:pt x="9886" y="9658"/>
                  </a:lnTo>
                  <a:lnTo>
                    <a:pt x="9840" y="9624"/>
                  </a:lnTo>
                  <a:lnTo>
                    <a:pt x="9795" y="9613"/>
                  </a:lnTo>
                  <a:lnTo>
                    <a:pt x="9749" y="9601"/>
                  </a:lnTo>
                  <a:lnTo>
                    <a:pt x="9693" y="9613"/>
                  </a:lnTo>
                  <a:lnTo>
                    <a:pt x="9647" y="9624"/>
                  </a:lnTo>
                  <a:lnTo>
                    <a:pt x="9613" y="9658"/>
                  </a:lnTo>
                  <a:lnTo>
                    <a:pt x="9579" y="9692"/>
                  </a:lnTo>
                  <a:lnTo>
                    <a:pt x="7611" y="8555"/>
                  </a:lnTo>
                  <a:lnTo>
                    <a:pt x="7622" y="8509"/>
                  </a:lnTo>
                  <a:lnTo>
                    <a:pt x="7634" y="8464"/>
                  </a:lnTo>
                  <a:lnTo>
                    <a:pt x="7622" y="8407"/>
                  </a:lnTo>
                  <a:lnTo>
                    <a:pt x="7611" y="8373"/>
                  </a:lnTo>
                  <a:lnTo>
                    <a:pt x="7588" y="8327"/>
                  </a:lnTo>
                  <a:lnTo>
                    <a:pt x="7565" y="8293"/>
                  </a:lnTo>
                  <a:lnTo>
                    <a:pt x="7531" y="8259"/>
                  </a:lnTo>
                  <a:lnTo>
                    <a:pt x="7486" y="8236"/>
                  </a:lnTo>
                  <a:lnTo>
                    <a:pt x="7440" y="8214"/>
                  </a:lnTo>
                  <a:lnTo>
                    <a:pt x="7395" y="8214"/>
                  </a:lnTo>
                  <a:lnTo>
                    <a:pt x="7395" y="5916"/>
                  </a:lnTo>
                  <a:lnTo>
                    <a:pt x="7440" y="5916"/>
                  </a:lnTo>
                  <a:lnTo>
                    <a:pt x="7474" y="5893"/>
                  </a:lnTo>
                  <a:lnTo>
                    <a:pt x="7509" y="5882"/>
                  </a:lnTo>
                  <a:lnTo>
                    <a:pt x="7543" y="5848"/>
                  </a:lnTo>
                  <a:lnTo>
                    <a:pt x="7565" y="5813"/>
                  </a:lnTo>
                  <a:lnTo>
                    <a:pt x="7577" y="5779"/>
                  </a:lnTo>
                  <a:lnTo>
                    <a:pt x="7588" y="5745"/>
                  </a:lnTo>
                  <a:lnTo>
                    <a:pt x="7600" y="5700"/>
                  </a:lnTo>
                  <a:lnTo>
                    <a:pt x="7588" y="5654"/>
                  </a:lnTo>
                  <a:lnTo>
                    <a:pt x="7577" y="5620"/>
                  </a:lnTo>
                  <a:lnTo>
                    <a:pt x="7554" y="5586"/>
                  </a:lnTo>
                  <a:lnTo>
                    <a:pt x="7531" y="5552"/>
                  </a:lnTo>
                  <a:lnTo>
                    <a:pt x="7497" y="5518"/>
                  </a:lnTo>
                  <a:lnTo>
                    <a:pt x="7463" y="5506"/>
                  </a:lnTo>
                  <a:lnTo>
                    <a:pt x="7417" y="5484"/>
                  </a:lnTo>
                  <a:lnTo>
                    <a:pt x="7372" y="5484"/>
                  </a:lnTo>
                  <a:lnTo>
                    <a:pt x="7326" y="5495"/>
                  </a:lnTo>
                  <a:lnTo>
                    <a:pt x="7270" y="5506"/>
                  </a:lnTo>
                  <a:lnTo>
                    <a:pt x="7224" y="5540"/>
                  </a:lnTo>
                  <a:lnTo>
                    <a:pt x="7190" y="5586"/>
                  </a:lnTo>
                  <a:lnTo>
                    <a:pt x="5188" y="4426"/>
                  </a:lnTo>
                  <a:lnTo>
                    <a:pt x="5199" y="4357"/>
                  </a:lnTo>
                  <a:lnTo>
                    <a:pt x="5188" y="4289"/>
                  </a:lnTo>
                  <a:lnTo>
                    <a:pt x="5142" y="4232"/>
                  </a:lnTo>
                  <a:lnTo>
                    <a:pt x="5097" y="4187"/>
                  </a:lnTo>
                  <a:lnTo>
                    <a:pt x="5029" y="4164"/>
                  </a:lnTo>
                  <a:lnTo>
                    <a:pt x="5029" y="1821"/>
                  </a:lnTo>
                  <a:lnTo>
                    <a:pt x="5063" y="1809"/>
                  </a:lnTo>
                  <a:lnTo>
                    <a:pt x="5108" y="1798"/>
                  </a:lnTo>
                  <a:lnTo>
                    <a:pt x="5142" y="1775"/>
                  </a:lnTo>
                  <a:lnTo>
                    <a:pt x="5165" y="1752"/>
                  </a:lnTo>
                  <a:lnTo>
                    <a:pt x="5188" y="1718"/>
                  </a:lnTo>
                  <a:lnTo>
                    <a:pt x="5211" y="1684"/>
                  </a:lnTo>
                  <a:lnTo>
                    <a:pt x="5222" y="1639"/>
                  </a:lnTo>
                  <a:lnTo>
                    <a:pt x="5222" y="1605"/>
                  </a:lnTo>
                  <a:lnTo>
                    <a:pt x="5222" y="1559"/>
                  </a:lnTo>
                  <a:lnTo>
                    <a:pt x="5211" y="1514"/>
                  </a:lnTo>
                  <a:lnTo>
                    <a:pt x="5188" y="1479"/>
                  </a:lnTo>
                  <a:lnTo>
                    <a:pt x="5165" y="1445"/>
                  </a:lnTo>
                  <a:lnTo>
                    <a:pt x="5131" y="1411"/>
                  </a:lnTo>
                  <a:lnTo>
                    <a:pt x="5097" y="1400"/>
                  </a:lnTo>
                  <a:lnTo>
                    <a:pt x="5051" y="1388"/>
                  </a:lnTo>
                  <a:lnTo>
                    <a:pt x="5006" y="1377"/>
                  </a:lnTo>
                  <a:lnTo>
                    <a:pt x="4949" y="1388"/>
                  </a:lnTo>
                  <a:lnTo>
                    <a:pt x="4904" y="1400"/>
                  </a:lnTo>
                  <a:lnTo>
                    <a:pt x="4858" y="1434"/>
                  </a:lnTo>
                  <a:lnTo>
                    <a:pt x="4824" y="1479"/>
                  </a:lnTo>
                  <a:lnTo>
                    <a:pt x="2867" y="353"/>
                  </a:lnTo>
                  <a:lnTo>
                    <a:pt x="2890" y="296"/>
                  </a:lnTo>
                  <a:lnTo>
                    <a:pt x="2890" y="251"/>
                  </a:lnTo>
                  <a:lnTo>
                    <a:pt x="2890" y="194"/>
                  </a:lnTo>
                  <a:lnTo>
                    <a:pt x="2867" y="149"/>
                  </a:lnTo>
                  <a:lnTo>
                    <a:pt x="2845" y="114"/>
                  </a:lnTo>
                  <a:lnTo>
                    <a:pt x="2810" y="69"/>
                  </a:lnTo>
                  <a:lnTo>
                    <a:pt x="2776" y="35"/>
                  </a:lnTo>
                  <a:lnTo>
                    <a:pt x="2731" y="12"/>
                  </a:lnTo>
                  <a:lnTo>
                    <a:pt x="2685"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6075625" y="4536204"/>
              <a:ext cx="787081" cy="607266"/>
            </a:xfrm>
            <a:custGeom>
              <a:avLst/>
              <a:gdLst/>
              <a:ahLst/>
              <a:cxnLst/>
              <a:rect l="l" t="t" r="r" b="b"/>
              <a:pathLst>
                <a:path w="7520" h="5802" extrusionOk="0">
                  <a:moveTo>
                    <a:pt x="2788" y="376"/>
                  </a:moveTo>
                  <a:lnTo>
                    <a:pt x="4733" y="1502"/>
                  </a:lnTo>
                  <a:lnTo>
                    <a:pt x="4721" y="1547"/>
                  </a:lnTo>
                  <a:lnTo>
                    <a:pt x="4710" y="1593"/>
                  </a:lnTo>
                  <a:lnTo>
                    <a:pt x="4721" y="1638"/>
                  </a:lnTo>
                  <a:lnTo>
                    <a:pt x="4733" y="1684"/>
                  </a:lnTo>
                  <a:lnTo>
                    <a:pt x="4756" y="1718"/>
                  </a:lnTo>
                  <a:lnTo>
                    <a:pt x="4778" y="1752"/>
                  </a:lnTo>
                  <a:lnTo>
                    <a:pt x="4812" y="1786"/>
                  </a:lnTo>
                  <a:lnTo>
                    <a:pt x="4847" y="1809"/>
                  </a:lnTo>
                  <a:lnTo>
                    <a:pt x="4892" y="1832"/>
                  </a:lnTo>
                  <a:lnTo>
                    <a:pt x="4938" y="1832"/>
                  </a:lnTo>
                  <a:lnTo>
                    <a:pt x="4938" y="4129"/>
                  </a:lnTo>
                  <a:lnTo>
                    <a:pt x="4892" y="4141"/>
                  </a:lnTo>
                  <a:lnTo>
                    <a:pt x="4858" y="4152"/>
                  </a:lnTo>
                  <a:lnTo>
                    <a:pt x="4824" y="4175"/>
                  </a:lnTo>
                  <a:lnTo>
                    <a:pt x="4790" y="4198"/>
                  </a:lnTo>
                  <a:lnTo>
                    <a:pt x="4767" y="4232"/>
                  </a:lnTo>
                  <a:lnTo>
                    <a:pt x="4756" y="4266"/>
                  </a:lnTo>
                  <a:lnTo>
                    <a:pt x="4744" y="4311"/>
                  </a:lnTo>
                  <a:lnTo>
                    <a:pt x="4733" y="4346"/>
                  </a:lnTo>
                  <a:lnTo>
                    <a:pt x="4744" y="4391"/>
                  </a:lnTo>
                  <a:lnTo>
                    <a:pt x="4756" y="4437"/>
                  </a:lnTo>
                  <a:lnTo>
                    <a:pt x="2754" y="5585"/>
                  </a:lnTo>
                  <a:lnTo>
                    <a:pt x="2719" y="5551"/>
                  </a:lnTo>
                  <a:lnTo>
                    <a:pt x="2685" y="5529"/>
                  </a:lnTo>
                  <a:lnTo>
                    <a:pt x="2640" y="5506"/>
                  </a:lnTo>
                  <a:lnTo>
                    <a:pt x="2537" y="5506"/>
                  </a:lnTo>
                  <a:lnTo>
                    <a:pt x="2492" y="5529"/>
                  </a:lnTo>
                  <a:lnTo>
                    <a:pt x="2458" y="5551"/>
                  </a:lnTo>
                  <a:lnTo>
                    <a:pt x="2424" y="5585"/>
                  </a:lnTo>
                  <a:lnTo>
                    <a:pt x="422" y="4437"/>
                  </a:lnTo>
                  <a:lnTo>
                    <a:pt x="433" y="4391"/>
                  </a:lnTo>
                  <a:lnTo>
                    <a:pt x="444" y="4346"/>
                  </a:lnTo>
                  <a:lnTo>
                    <a:pt x="433" y="4311"/>
                  </a:lnTo>
                  <a:lnTo>
                    <a:pt x="422" y="4266"/>
                  </a:lnTo>
                  <a:lnTo>
                    <a:pt x="410" y="4232"/>
                  </a:lnTo>
                  <a:lnTo>
                    <a:pt x="376" y="4198"/>
                  </a:lnTo>
                  <a:lnTo>
                    <a:pt x="353" y="4175"/>
                  </a:lnTo>
                  <a:lnTo>
                    <a:pt x="319" y="4152"/>
                  </a:lnTo>
                  <a:lnTo>
                    <a:pt x="285" y="4141"/>
                  </a:lnTo>
                  <a:lnTo>
                    <a:pt x="240" y="4129"/>
                  </a:lnTo>
                  <a:lnTo>
                    <a:pt x="240" y="1809"/>
                  </a:lnTo>
                  <a:lnTo>
                    <a:pt x="285" y="1809"/>
                  </a:lnTo>
                  <a:lnTo>
                    <a:pt x="319" y="1786"/>
                  </a:lnTo>
                  <a:lnTo>
                    <a:pt x="353" y="1763"/>
                  </a:lnTo>
                  <a:lnTo>
                    <a:pt x="376" y="1741"/>
                  </a:lnTo>
                  <a:lnTo>
                    <a:pt x="410" y="1706"/>
                  </a:lnTo>
                  <a:lnTo>
                    <a:pt x="422" y="1672"/>
                  </a:lnTo>
                  <a:lnTo>
                    <a:pt x="433" y="1638"/>
                  </a:lnTo>
                  <a:lnTo>
                    <a:pt x="444" y="1593"/>
                  </a:lnTo>
                  <a:lnTo>
                    <a:pt x="433" y="1547"/>
                  </a:lnTo>
                  <a:lnTo>
                    <a:pt x="422" y="1513"/>
                  </a:lnTo>
                  <a:lnTo>
                    <a:pt x="2389" y="376"/>
                  </a:lnTo>
                  <a:lnTo>
                    <a:pt x="2424" y="421"/>
                  </a:lnTo>
                  <a:lnTo>
                    <a:pt x="2469" y="455"/>
                  </a:lnTo>
                  <a:lnTo>
                    <a:pt x="2526" y="478"/>
                  </a:lnTo>
                  <a:lnTo>
                    <a:pt x="2583" y="489"/>
                  </a:lnTo>
                  <a:lnTo>
                    <a:pt x="2651" y="478"/>
                  </a:lnTo>
                  <a:lnTo>
                    <a:pt x="2708" y="455"/>
                  </a:lnTo>
                  <a:lnTo>
                    <a:pt x="2754" y="421"/>
                  </a:lnTo>
                  <a:lnTo>
                    <a:pt x="2788" y="376"/>
                  </a:lnTo>
                  <a:close/>
                  <a:moveTo>
                    <a:pt x="2583" y="0"/>
                  </a:moveTo>
                  <a:lnTo>
                    <a:pt x="2537" y="12"/>
                  </a:lnTo>
                  <a:lnTo>
                    <a:pt x="2492" y="23"/>
                  </a:lnTo>
                  <a:lnTo>
                    <a:pt x="2458" y="46"/>
                  </a:lnTo>
                  <a:lnTo>
                    <a:pt x="2412" y="80"/>
                  </a:lnTo>
                  <a:lnTo>
                    <a:pt x="2389" y="114"/>
                  </a:lnTo>
                  <a:lnTo>
                    <a:pt x="2367" y="148"/>
                  </a:lnTo>
                  <a:lnTo>
                    <a:pt x="2355" y="194"/>
                  </a:lnTo>
                  <a:lnTo>
                    <a:pt x="2344" y="250"/>
                  </a:lnTo>
                  <a:lnTo>
                    <a:pt x="2355" y="296"/>
                  </a:lnTo>
                  <a:lnTo>
                    <a:pt x="2367" y="341"/>
                  </a:lnTo>
                  <a:lnTo>
                    <a:pt x="399" y="1468"/>
                  </a:lnTo>
                  <a:lnTo>
                    <a:pt x="365" y="1433"/>
                  </a:lnTo>
                  <a:lnTo>
                    <a:pt x="319" y="1399"/>
                  </a:lnTo>
                  <a:lnTo>
                    <a:pt x="274" y="1377"/>
                  </a:lnTo>
                  <a:lnTo>
                    <a:pt x="171" y="1377"/>
                  </a:lnTo>
                  <a:lnTo>
                    <a:pt x="137" y="1388"/>
                  </a:lnTo>
                  <a:lnTo>
                    <a:pt x="92" y="1411"/>
                  </a:lnTo>
                  <a:lnTo>
                    <a:pt x="58" y="1433"/>
                  </a:lnTo>
                  <a:lnTo>
                    <a:pt x="35" y="1468"/>
                  </a:lnTo>
                  <a:lnTo>
                    <a:pt x="12" y="1513"/>
                  </a:lnTo>
                  <a:lnTo>
                    <a:pt x="1" y="1547"/>
                  </a:lnTo>
                  <a:lnTo>
                    <a:pt x="1" y="1593"/>
                  </a:lnTo>
                  <a:lnTo>
                    <a:pt x="1" y="1638"/>
                  </a:lnTo>
                  <a:lnTo>
                    <a:pt x="12" y="1672"/>
                  </a:lnTo>
                  <a:lnTo>
                    <a:pt x="35" y="1706"/>
                  </a:lnTo>
                  <a:lnTo>
                    <a:pt x="58" y="1741"/>
                  </a:lnTo>
                  <a:lnTo>
                    <a:pt x="80" y="1763"/>
                  </a:lnTo>
                  <a:lnTo>
                    <a:pt x="114" y="1786"/>
                  </a:lnTo>
                  <a:lnTo>
                    <a:pt x="160" y="1797"/>
                  </a:lnTo>
                  <a:lnTo>
                    <a:pt x="194" y="1809"/>
                  </a:lnTo>
                  <a:lnTo>
                    <a:pt x="194" y="4129"/>
                  </a:lnTo>
                  <a:lnTo>
                    <a:pt x="160" y="4141"/>
                  </a:lnTo>
                  <a:lnTo>
                    <a:pt x="114" y="4152"/>
                  </a:lnTo>
                  <a:lnTo>
                    <a:pt x="80" y="4175"/>
                  </a:lnTo>
                  <a:lnTo>
                    <a:pt x="58" y="4209"/>
                  </a:lnTo>
                  <a:lnTo>
                    <a:pt x="35" y="4232"/>
                  </a:lnTo>
                  <a:lnTo>
                    <a:pt x="12" y="4266"/>
                  </a:lnTo>
                  <a:lnTo>
                    <a:pt x="1" y="4311"/>
                  </a:lnTo>
                  <a:lnTo>
                    <a:pt x="1" y="4346"/>
                  </a:lnTo>
                  <a:lnTo>
                    <a:pt x="1" y="4391"/>
                  </a:lnTo>
                  <a:lnTo>
                    <a:pt x="12" y="4437"/>
                  </a:lnTo>
                  <a:lnTo>
                    <a:pt x="35" y="4471"/>
                  </a:lnTo>
                  <a:lnTo>
                    <a:pt x="58" y="4505"/>
                  </a:lnTo>
                  <a:lnTo>
                    <a:pt x="92" y="4539"/>
                  </a:lnTo>
                  <a:lnTo>
                    <a:pt x="137" y="4550"/>
                  </a:lnTo>
                  <a:lnTo>
                    <a:pt x="171" y="4562"/>
                  </a:lnTo>
                  <a:lnTo>
                    <a:pt x="217" y="4573"/>
                  </a:lnTo>
                  <a:lnTo>
                    <a:pt x="274" y="4562"/>
                  </a:lnTo>
                  <a:lnTo>
                    <a:pt x="319" y="4550"/>
                  </a:lnTo>
                  <a:lnTo>
                    <a:pt x="365" y="4516"/>
                  </a:lnTo>
                  <a:lnTo>
                    <a:pt x="399" y="4471"/>
                  </a:lnTo>
                  <a:lnTo>
                    <a:pt x="2401" y="5631"/>
                  </a:lnTo>
                  <a:lnTo>
                    <a:pt x="2389" y="5665"/>
                  </a:lnTo>
                  <a:lnTo>
                    <a:pt x="2389" y="5699"/>
                  </a:lnTo>
                  <a:lnTo>
                    <a:pt x="2401" y="5756"/>
                  </a:lnTo>
                  <a:lnTo>
                    <a:pt x="2424" y="5802"/>
                  </a:lnTo>
                  <a:lnTo>
                    <a:pt x="2754" y="5802"/>
                  </a:lnTo>
                  <a:lnTo>
                    <a:pt x="2776" y="5756"/>
                  </a:lnTo>
                  <a:lnTo>
                    <a:pt x="2788" y="5699"/>
                  </a:lnTo>
                  <a:lnTo>
                    <a:pt x="2788" y="5665"/>
                  </a:lnTo>
                  <a:lnTo>
                    <a:pt x="2776" y="5631"/>
                  </a:lnTo>
                  <a:lnTo>
                    <a:pt x="4778" y="4471"/>
                  </a:lnTo>
                  <a:lnTo>
                    <a:pt x="4812" y="4516"/>
                  </a:lnTo>
                  <a:lnTo>
                    <a:pt x="4847" y="4550"/>
                  </a:lnTo>
                  <a:lnTo>
                    <a:pt x="4903" y="4562"/>
                  </a:lnTo>
                  <a:lnTo>
                    <a:pt x="4960" y="4573"/>
                  </a:lnTo>
                  <a:lnTo>
                    <a:pt x="5017" y="4562"/>
                  </a:lnTo>
                  <a:lnTo>
                    <a:pt x="5063" y="4550"/>
                  </a:lnTo>
                  <a:lnTo>
                    <a:pt x="5108" y="4516"/>
                  </a:lnTo>
                  <a:lnTo>
                    <a:pt x="5142" y="4471"/>
                  </a:lnTo>
                  <a:lnTo>
                    <a:pt x="7167" y="5642"/>
                  </a:lnTo>
                  <a:lnTo>
                    <a:pt x="7156" y="5699"/>
                  </a:lnTo>
                  <a:lnTo>
                    <a:pt x="7167" y="5756"/>
                  </a:lnTo>
                  <a:lnTo>
                    <a:pt x="7190" y="5802"/>
                  </a:lnTo>
                  <a:lnTo>
                    <a:pt x="7486" y="5802"/>
                  </a:lnTo>
                  <a:lnTo>
                    <a:pt x="7508" y="5756"/>
                  </a:lnTo>
                  <a:lnTo>
                    <a:pt x="7520" y="5699"/>
                  </a:lnTo>
                  <a:lnTo>
                    <a:pt x="7508" y="5665"/>
                  </a:lnTo>
                  <a:lnTo>
                    <a:pt x="7497" y="5631"/>
                  </a:lnTo>
                  <a:lnTo>
                    <a:pt x="7463" y="5574"/>
                  </a:lnTo>
                  <a:lnTo>
                    <a:pt x="7406" y="5540"/>
                  </a:lnTo>
                  <a:lnTo>
                    <a:pt x="7372" y="5529"/>
                  </a:lnTo>
                  <a:lnTo>
                    <a:pt x="7338" y="5517"/>
                  </a:lnTo>
                  <a:lnTo>
                    <a:pt x="7292" y="5529"/>
                  </a:lnTo>
                  <a:lnTo>
                    <a:pt x="7247" y="5540"/>
                  </a:lnTo>
                  <a:lnTo>
                    <a:pt x="7213" y="5574"/>
                  </a:lnTo>
                  <a:lnTo>
                    <a:pt x="7190" y="5608"/>
                  </a:lnTo>
                  <a:lnTo>
                    <a:pt x="5165" y="4437"/>
                  </a:lnTo>
                  <a:lnTo>
                    <a:pt x="5176" y="4391"/>
                  </a:lnTo>
                  <a:lnTo>
                    <a:pt x="5176" y="4346"/>
                  </a:lnTo>
                  <a:lnTo>
                    <a:pt x="5176" y="4311"/>
                  </a:lnTo>
                  <a:lnTo>
                    <a:pt x="5165" y="4266"/>
                  </a:lnTo>
                  <a:lnTo>
                    <a:pt x="5142" y="4232"/>
                  </a:lnTo>
                  <a:lnTo>
                    <a:pt x="5120" y="4198"/>
                  </a:lnTo>
                  <a:lnTo>
                    <a:pt x="5097" y="4175"/>
                  </a:lnTo>
                  <a:lnTo>
                    <a:pt x="5063" y="4152"/>
                  </a:lnTo>
                  <a:lnTo>
                    <a:pt x="5017" y="4141"/>
                  </a:lnTo>
                  <a:lnTo>
                    <a:pt x="4983" y="4129"/>
                  </a:lnTo>
                  <a:lnTo>
                    <a:pt x="4983" y="1832"/>
                  </a:lnTo>
                  <a:lnTo>
                    <a:pt x="5029" y="1832"/>
                  </a:lnTo>
                  <a:lnTo>
                    <a:pt x="5063" y="1809"/>
                  </a:lnTo>
                  <a:lnTo>
                    <a:pt x="5108" y="1786"/>
                  </a:lnTo>
                  <a:lnTo>
                    <a:pt x="5142" y="1763"/>
                  </a:lnTo>
                  <a:lnTo>
                    <a:pt x="5165" y="1718"/>
                  </a:lnTo>
                  <a:lnTo>
                    <a:pt x="5188" y="1684"/>
                  </a:lnTo>
                  <a:lnTo>
                    <a:pt x="5199" y="1638"/>
                  </a:lnTo>
                  <a:lnTo>
                    <a:pt x="5199" y="1593"/>
                  </a:lnTo>
                  <a:lnTo>
                    <a:pt x="5199" y="1547"/>
                  </a:lnTo>
                  <a:lnTo>
                    <a:pt x="5188" y="1502"/>
                  </a:lnTo>
                  <a:lnTo>
                    <a:pt x="5165" y="1456"/>
                  </a:lnTo>
                  <a:lnTo>
                    <a:pt x="5131" y="1422"/>
                  </a:lnTo>
                  <a:lnTo>
                    <a:pt x="5097" y="1388"/>
                  </a:lnTo>
                  <a:lnTo>
                    <a:pt x="5051" y="1365"/>
                  </a:lnTo>
                  <a:lnTo>
                    <a:pt x="5006" y="1354"/>
                  </a:lnTo>
                  <a:lnTo>
                    <a:pt x="4892" y="1354"/>
                  </a:lnTo>
                  <a:lnTo>
                    <a:pt x="4835" y="1377"/>
                  </a:lnTo>
                  <a:lnTo>
                    <a:pt x="4790" y="1411"/>
                  </a:lnTo>
                  <a:lnTo>
                    <a:pt x="4756" y="1456"/>
                  </a:lnTo>
                  <a:lnTo>
                    <a:pt x="2810" y="341"/>
                  </a:lnTo>
                  <a:lnTo>
                    <a:pt x="2822" y="296"/>
                  </a:lnTo>
                  <a:lnTo>
                    <a:pt x="2833" y="250"/>
                  </a:lnTo>
                  <a:lnTo>
                    <a:pt x="2822" y="194"/>
                  </a:lnTo>
                  <a:lnTo>
                    <a:pt x="2810" y="148"/>
                  </a:lnTo>
                  <a:lnTo>
                    <a:pt x="2788" y="114"/>
                  </a:lnTo>
                  <a:lnTo>
                    <a:pt x="2765" y="80"/>
                  </a:lnTo>
                  <a:lnTo>
                    <a:pt x="2719" y="46"/>
                  </a:lnTo>
                  <a:lnTo>
                    <a:pt x="2685" y="23"/>
                  </a:lnTo>
                  <a:lnTo>
                    <a:pt x="2640" y="12"/>
                  </a:lnTo>
                  <a:lnTo>
                    <a:pt x="2583"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0" y="0"/>
              <a:ext cx="3388529" cy="5074369"/>
            </a:xfrm>
            <a:custGeom>
              <a:avLst/>
              <a:gdLst/>
              <a:ahLst/>
              <a:cxnLst/>
              <a:rect l="l" t="t" r="r" b="b"/>
              <a:pathLst>
                <a:path w="32375" h="48482" extrusionOk="0">
                  <a:moveTo>
                    <a:pt x="3925" y="2662"/>
                  </a:moveTo>
                  <a:lnTo>
                    <a:pt x="5892" y="3799"/>
                  </a:lnTo>
                  <a:lnTo>
                    <a:pt x="5881" y="3845"/>
                  </a:lnTo>
                  <a:lnTo>
                    <a:pt x="5870" y="3879"/>
                  </a:lnTo>
                  <a:lnTo>
                    <a:pt x="5881" y="3925"/>
                  </a:lnTo>
                  <a:lnTo>
                    <a:pt x="5892" y="3959"/>
                  </a:lnTo>
                  <a:lnTo>
                    <a:pt x="5904" y="3993"/>
                  </a:lnTo>
                  <a:lnTo>
                    <a:pt x="5927" y="4027"/>
                  </a:lnTo>
                  <a:lnTo>
                    <a:pt x="5983" y="4072"/>
                  </a:lnTo>
                  <a:lnTo>
                    <a:pt x="6029" y="4084"/>
                  </a:lnTo>
                  <a:lnTo>
                    <a:pt x="6063" y="4095"/>
                  </a:lnTo>
                  <a:lnTo>
                    <a:pt x="6063" y="6473"/>
                  </a:lnTo>
                  <a:lnTo>
                    <a:pt x="6006" y="6484"/>
                  </a:lnTo>
                  <a:lnTo>
                    <a:pt x="5961" y="6529"/>
                  </a:lnTo>
                  <a:lnTo>
                    <a:pt x="5927" y="6575"/>
                  </a:lnTo>
                  <a:lnTo>
                    <a:pt x="5915" y="6643"/>
                  </a:lnTo>
                  <a:lnTo>
                    <a:pt x="5927" y="6689"/>
                  </a:lnTo>
                  <a:lnTo>
                    <a:pt x="3879" y="7872"/>
                  </a:lnTo>
                  <a:lnTo>
                    <a:pt x="3845" y="7838"/>
                  </a:lnTo>
                  <a:lnTo>
                    <a:pt x="3811" y="7815"/>
                  </a:lnTo>
                  <a:lnTo>
                    <a:pt x="3765" y="7804"/>
                  </a:lnTo>
                  <a:lnTo>
                    <a:pt x="3720" y="7792"/>
                  </a:lnTo>
                  <a:lnTo>
                    <a:pt x="3674" y="7804"/>
                  </a:lnTo>
                  <a:lnTo>
                    <a:pt x="3629" y="7815"/>
                  </a:lnTo>
                  <a:lnTo>
                    <a:pt x="3595" y="7838"/>
                  </a:lnTo>
                  <a:lnTo>
                    <a:pt x="3561" y="7872"/>
                  </a:lnTo>
                  <a:lnTo>
                    <a:pt x="1570" y="6723"/>
                  </a:lnTo>
                  <a:lnTo>
                    <a:pt x="1581" y="6689"/>
                  </a:lnTo>
                  <a:lnTo>
                    <a:pt x="1593" y="6643"/>
                  </a:lnTo>
                  <a:lnTo>
                    <a:pt x="1581" y="6598"/>
                  </a:lnTo>
                  <a:lnTo>
                    <a:pt x="1570" y="6552"/>
                  </a:lnTo>
                  <a:lnTo>
                    <a:pt x="1558" y="6507"/>
                  </a:lnTo>
                  <a:lnTo>
                    <a:pt x="1524" y="6473"/>
                  </a:lnTo>
                  <a:lnTo>
                    <a:pt x="1490" y="6450"/>
                  </a:lnTo>
                  <a:lnTo>
                    <a:pt x="1456" y="6427"/>
                  </a:lnTo>
                  <a:lnTo>
                    <a:pt x="1411" y="6404"/>
                  </a:lnTo>
                  <a:lnTo>
                    <a:pt x="1365" y="6404"/>
                  </a:lnTo>
                  <a:lnTo>
                    <a:pt x="1365" y="4050"/>
                  </a:lnTo>
                  <a:lnTo>
                    <a:pt x="1433" y="4038"/>
                  </a:lnTo>
                  <a:lnTo>
                    <a:pt x="1479" y="3993"/>
                  </a:lnTo>
                  <a:lnTo>
                    <a:pt x="1513" y="3947"/>
                  </a:lnTo>
                  <a:lnTo>
                    <a:pt x="1524" y="3879"/>
                  </a:lnTo>
                  <a:lnTo>
                    <a:pt x="1524" y="3845"/>
                  </a:lnTo>
                  <a:lnTo>
                    <a:pt x="1513" y="3811"/>
                  </a:lnTo>
                  <a:lnTo>
                    <a:pt x="3515" y="2662"/>
                  </a:lnTo>
                  <a:lnTo>
                    <a:pt x="3549" y="2707"/>
                  </a:lnTo>
                  <a:lnTo>
                    <a:pt x="3606" y="2741"/>
                  </a:lnTo>
                  <a:lnTo>
                    <a:pt x="3663" y="2764"/>
                  </a:lnTo>
                  <a:lnTo>
                    <a:pt x="3720" y="2776"/>
                  </a:lnTo>
                  <a:lnTo>
                    <a:pt x="3777" y="2764"/>
                  </a:lnTo>
                  <a:lnTo>
                    <a:pt x="3834" y="2741"/>
                  </a:lnTo>
                  <a:lnTo>
                    <a:pt x="3879" y="2707"/>
                  </a:lnTo>
                  <a:lnTo>
                    <a:pt x="3925" y="2662"/>
                  </a:lnTo>
                  <a:close/>
                  <a:moveTo>
                    <a:pt x="8668" y="2662"/>
                  </a:moveTo>
                  <a:lnTo>
                    <a:pt x="10602" y="3777"/>
                  </a:lnTo>
                  <a:lnTo>
                    <a:pt x="10579" y="3834"/>
                  </a:lnTo>
                  <a:lnTo>
                    <a:pt x="10579" y="3879"/>
                  </a:lnTo>
                  <a:lnTo>
                    <a:pt x="10579" y="3925"/>
                  </a:lnTo>
                  <a:lnTo>
                    <a:pt x="10602" y="3970"/>
                  </a:lnTo>
                  <a:lnTo>
                    <a:pt x="10613" y="4016"/>
                  </a:lnTo>
                  <a:lnTo>
                    <a:pt x="10647" y="4050"/>
                  </a:lnTo>
                  <a:lnTo>
                    <a:pt x="10681" y="4084"/>
                  </a:lnTo>
                  <a:lnTo>
                    <a:pt x="10716" y="4107"/>
                  </a:lnTo>
                  <a:lnTo>
                    <a:pt x="10761" y="4118"/>
                  </a:lnTo>
                  <a:lnTo>
                    <a:pt x="10807" y="4129"/>
                  </a:lnTo>
                  <a:lnTo>
                    <a:pt x="10807" y="6450"/>
                  </a:lnTo>
                  <a:lnTo>
                    <a:pt x="10738" y="6473"/>
                  </a:lnTo>
                  <a:lnTo>
                    <a:pt x="10681" y="6518"/>
                  </a:lnTo>
                  <a:lnTo>
                    <a:pt x="10647" y="6575"/>
                  </a:lnTo>
                  <a:lnTo>
                    <a:pt x="10636" y="6643"/>
                  </a:lnTo>
                  <a:lnTo>
                    <a:pt x="10647" y="6700"/>
                  </a:lnTo>
                  <a:lnTo>
                    <a:pt x="8634" y="7860"/>
                  </a:lnTo>
                  <a:lnTo>
                    <a:pt x="8600" y="7826"/>
                  </a:lnTo>
                  <a:lnTo>
                    <a:pt x="8554" y="7804"/>
                  </a:lnTo>
                  <a:lnTo>
                    <a:pt x="8509" y="7781"/>
                  </a:lnTo>
                  <a:lnTo>
                    <a:pt x="8406" y="7781"/>
                  </a:lnTo>
                  <a:lnTo>
                    <a:pt x="8361" y="7804"/>
                  </a:lnTo>
                  <a:lnTo>
                    <a:pt x="8327" y="7826"/>
                  </a:lnTo>
                  <a:lnTo>
                    <a:pt x="8293" y="7872"/>
                  </a:lnTo>
                  <a:lnTo>
                    <a:pt x="6256" y="6689"/>
                  </a:lnTo>
                  <a:lnTo>
                    <a:pt x="6268" y="6643"/>
                  </a:lnTo>
                  <a:lnTo>
                    <a:pt x="6256" y="6575"/>
                  </a:lnTo>
                  <a:lnTo>
                    <a:pt x="6222" y="6518"/>
                  </a:lnTo>
                  <a:lnTo>
                    <a:pt x="6165" y="6484"/>
                  </a:lnTo>
                  <a:lnTo>
                    <a:pt x="6109" y="6461"/>
                  </a:lnTo>
                  <a:lnTo>
                    <a:pt x="6109" y="4095"/>
                  </a:lnTo>
                  <a:lnTo>
                    <a:pt x="6143" y="4084"/>
                  </a:lnTo>
                  <a:lnTo>
                    <a:pt x="6188" y="4072"/>
                  </a:lnTo>
                  <a:lnTo>
                    <a:pt x="6222" y="4050"/>
                  </a:lnTo>
                  <a:lnTo>
                    <a:pt x="6245" y="4027"/>
                  </a:lnTo>
                  <a:lnTo>
                    <a:pt x="6268" y="3993"/>
                  </a:lnTo>
                  <a:lnTo>
                    <a:pt x="6291" y="3959"/>
                  </a:lnTo>
                  <a:lnTo>
                    <a:pt x="6302" y="3925"/>
                  </a:lnTo>
                  <a:lnTo>
                    <a:pt x="6302" y="3879"/>
                  </a:lnTo>
                  <a:lnTo>
                    <a:pt x="6302" y="3834"/>
                  </a:lnTo>
                  <a:lnTo>
                    <a:pt x="6291" y="3799"/>
                  </a:lnTo>
                  <a:lnTo>
                    <a:pt x="8259" y="2662"/>
                  </a:lnTo>
                  <a:lnTo>
                    <a:pt x="8293" y="2707"/>
                  </a:lnTo>
                  <a:lnTo>
                    <a:pt x="8338" y="2741"/>
                  </a:lnTo>
                  <a:lnTo>
                    <a:pt x="8395" y="2764"/>
                  </a:lnTo>
                  <a:lnTo>
                    <a:pt x="8463" y="2776"/>
                  </a:lnTo>
                  <a:lnTo>
                    <a:pt x="8520" y="2764"/>
                  </a:lnTo>
                  <a:lnTo>
                    <a:pt x="8577" y="2741"/>
                  </a:lnTo>
                  <a:lnTo>
                    <a:pt x="8623" y="2707"/>
                  </a:lnTo>
                  <a:lnTo>
                    <a:pt x="8668" y="2662"/>
                  </a:lnTo>
                  <a:close/>
                  <a:moveTo>
                    <a:pt x="18121" y="2650"/>
                  </a:moveTo>
                  <a:lnTo>
                    <a:pt x="20089" y="3788"/>
                  </a:lnTo>
                  <a:lnTo>
                    <a:pt x="20066" y="3834"/>
                  </a:lnTo>
                  <a:lnTo>
                    <a:pt x="20066" y="3879"/>
                  </a:lnTo>
                  <a:lnTo>
                    <a:pt x="20066" y="3925"/>
                  </a:lnTo>
                  <a:lnTo>
                    <a:pt x="20078" y="3970"/>
                  </a:lnTo>
                  <a:lnTo>
                    <a:pt x="20100" y="4016"/>
                  </a:lnTo>
                  <a:lnTo>
                    <a:pt x="20134" y="4050"/>
                  </a:lnTo>
                  <a:lnTo>
                    <a:pt x="20157" y="4072"/>
                  </a:lnTo>
                  <a:lnTo>
                    <a:pt x="20203" y="4095"/>
                  </a:lnTo>
                  <a:lnTo>
                    <a:pt x="20237" y="4118"/>
                  </a:lnTo>
                  <a:lnTo>
                    <a:pt x="20282" y="4129"/>
                  </a:lnTo>
                  <a:lnTo>
                    <a:pt x="20282" y="6382"/>
                  </a:lnTo>
                  <a:lnTo>
                    <a:pt x="20237" y="6393"/>
                  </a:lnTo>
                  <a:lnTo>
                    <a:pt x="20191" y="6416"/>
                  </a:lnTo>
                  <a:lnTo>
                    <a:pt x="20157" y="6438"/>
                  </a:lnTo>
                  <a:lnTo>
                    <a:pt x="20123" y="6473"/>
                  </a:lnTo>
                  <a:lnTo>
                    <a:pt x="20089" y="6507"/>
                  </a:lnTo>
                  <a:lnTo>
                    <a:pt x="20078" y="6541"/>
                  </a:lnTo>
                  <a:lnTo>
                    <a:pt x="20055" y="6586"/>
                  </a:lnTo>
                  <a:lnTo>
                    <a:pt x="20055" y="6643"/>
                  </a:lnTo>
                  <a:lnTo>
                    <a:pt x="20055" y="6689"/>
                  </a:lnTo>
                  <a:lnTo>
                    <a:pt x="20078" y="6734"/>
                  </a:lnTo>
                  <a:lnTo>
                    <a:pt x="18098" y="7872"/>
                  </a:lnTo>
                  <a:lnTo>
                    <a:pt x="18064" y="7838"/>
                  </a:lnTo>
                  <a:lnTo>
                    <a:pt x="18030" y="7815"/>
                  </a:lnTo>
                  <a:lnTo>
                    <a:pt x="17985" y="7804"/>
                  </a:lnTo>
                  <a:lnTo>
                    <a:pt x="17939" y="7792"/>
                  </a:lnTo>
                  <a:lnTo>
                    <a:pt x="17894" y="7804"/>
                  </a:lnTo>
                  <a:lnTo>
                    <a:pt x="17848" y="7815"/>
                  </a:lnTo>
                  <a:lnTo>
                    <a:pt x="17814" y="7838"/>
                  </a:lnTo>
                  <a:lnTo>
                    <a:pt x="17780" y="7872"/>
                  </a:lnTo>
                  <a:lnTo>
                    <a:pt x="15800" y="6734"/>
                  </a:lnTo>
                  <a:lnTo>
                    <a:pt x="15812" y="6689"/>
                  </a:lnTo>
                  <a:lnTo>
                    <a:pt x="15812" y="6643"/>
                  </a:lnTo>
                  <a:lnTo>
                    <a:pt x="15812" y="6598"/>
                  </a:lnTo>
                  <a:lnTo>
                    <a:pt x="15800" y="6552"/>
                  </a:lnTo>
                  <a:lnTo>
                    <a:pt x="15778" y="6507"/>
                  </a:lnTo>
                  <a:lnTo>
                    <a:pt x="15755" y="6473"/>
                  </a:lnTo>
                  <a:lnTo>
                    <a:pt x="15721" y="6438"/>
                  </a:lnTo>
                  <a:lnTo>
                    <a:pt x="15675" y="6416"/>
                  </a:lnTo>
                  <a:lnTo>
                    <a:pt x="15641" y="6404"/>
                  </a:lnTo>
                  <a:lnTo>
                    <a:pt x="15584" y="6393"/>
                  </a:lnTo>
                  <a:lnTo>
                    <a:pt x="15584" y="4061"/>
                  </a:lnTo>
                  <a:lnTo>
                    <a:pt x="15653" y="4038"/>
                  </a:lnTo>
                  <a:lnTo>
                    <a:pt x="15698" y="4004"/>
                  </a:lnTo>
                  <a:lnTo>
                    <a:pt x="15732" y="3947"/>
                  </a:lnTo>
                  <a:lnTo>
                    <a:pt x="15744" y="3879"/>
                  </a:lnTo>
                  <a:lnTo>
                    <a:pt x="15744" y="3845"/>
                  </a:lnTo>
                  <a:lnTo>
                    <a:pt x="15732" y="3811"/>
                  </a:lnTo>
                  <a:lnTo>
                    <a:pt x="17757" y="2650"/>
                  </a:lnTo>
                  <a:lnTo>
                    <a:pt x="17791" y="2685"/>
                  </a:lnTo>
                  <a:lnTo>
                    <a:pt x="17837" y="2719"/>
                  </a:lnTo>
                  <a:lnTo>
                    <a:pt x="17882" y="2741"/>
                  </a:lnTo>
                  <a:lnTo>
                    <a:pt x="17939" y="2753"/>
                  </a:lnTo>
                  <a:lnTo>
                    <a:pt x="17996" y="2741"/>
                  </a:lnTo>
                  <a:lnTo>
                    <a:pt x="18041" y="2719"/>
                  </a:lnTo>
                  <a:lnTo>
                    <a:pt x="18087" y="2696"/>
                  </a:lnTo>
                  <a:lnTo>
                    <a:pt x="18121" y="2650"/>
                  </a:lnTo>
                  <a:close/>
                  <a:moveTo>
                    <a:pt x="20089" y="6768"/>
                  </a:moveTo>
                  <a:lnTo>
                    <a:pt x="20134" y="6825"/>
                  </a:lnTo>
                  <a:lnTo>
                    <a:pt x="20180" y="6859"/>
                  </a:lnTo>
                  <a:lnTo>
                    <a:pt x="20248" y="6882"/>
                  </a:lnTo>
                  <a:lnTo>
                    <a:pt x="20305" y="6893"/>
                  </a:lnTo>
                  <a:lnTo>
                    <a:pt x="20373" y="6882"/>
                  </a:lnTo>
                  <a:lnTo>
                    <a:pt x="20442" y="6859"/>
                  </a:lnTo>
                  <a:lnTo>
                    <a:pt x="20487" y="6825"/>
                  </a:lnTo>
                  <a:lnTo>
                    <a:pt x="20533" y="6780"/>
                  </a:lnTo>
                  <a:lnTo>
                    <a:pt x="22489" y="7906"/>
                  </a:lnTo>
                  <a:lnTo>
                    <a:pt x="22478" y="7951"/>
                  </a:lnTo>
                  <a:lnTo>
                    <a:pt x="22478" y="7986"/>
                  </a:lnTo>
                  <a:lnTo>
                    <a:pt x="22478" y="8031"/>
                  </a:lnTo>
                  <a:lnTo>
                    <a:pt x="22489" y="8065"/>
                  </a:lnTo>
                  <a:lnTo>
                    <a:pt x="22535" y="8122"/>
                  </a:lnTo>
                  <a:lnTo>
                    <a:pt x="22580" y="8168"/>
                  </a:lnTo>
                  <a:lnTo>
                    <a:pt x="22660" y="8190"/>
                  </a:lnTo>
                  <a:lnTo>
                    <a:pt x="22660" y="10477"/>
                  </a:lnTo>
                  <a:lnTo>
                    <a:pt x="22603" y="10488"/>
                  </a:lnTo>
                  <a:lnTo>
                    <a:pt x="22557" y="10511"/>
                  </a:lnTo>
                  <a:lnTo>
                    <a:pt x="22523" y="10534"/>
                  </a:lnTo>
                  <a:lnTo>
                    <a:pt x="22489" y="10568"/>
                  </a:lnTo>
                  <a:lnTo>
                    <a:pt x="22455" y="10602"/>
                  </a:lnTo>
                  <a:lnTo>
                    <a:pt x="22432" y="10647"/>
                  </a:lnTo>
                  <a:lnTo>
                    <a:pt x="22421" y="10693"/>
                  </a:lnTo>
                  <a:lnTo>
                    <a:pt x="22410" y="10750"/>
                  </a:lnTo>
                  <a:lnTo>
                    <a:pt x="22421" y="10795"/>
                  </a:lnTo>
                  <a:lnTo>
                    <a:pt x="22432" y="10841"/>
                  </a:lnTo>
                  <a:lnTo>
                    <a:pt x="20533" y="11944"/>
                  </a:lnTo>
                  <a:lnTo>
                    <a:pt x="20487" y="11899"/>
                  </a:lnTo>
                  <a:lnTo>
                    <a:pt x="20442" y="11853"/>
                  </a:lnTo>
                  <a:lnTo>
                    <a:pt x="20373" y="11830"/>
                  </a:lnTo>
                  <a:lnTo>
                    <a:pt x="20248" y="11830"/>
                  </a:lnTo>
                  <a:lnTo>
                    <a:pt x="20180" y="11853"/>
                  </a:lnTo>
                  <a:lnTo>
                    <a:pt x="20134" y="11899"/>
                  </a:lnTo>
                  <a:lnTo>
                    <a:pt x="20089" y="11944"/>
                  </a:lnTo>
                  <a:lnTo>
                    <a:pt x="18167" y="10829"/>
                  </a:lnTo>
                  <a:lnTo>
                    <a:pt x="18178" y="10795"/>
                  </a:lnTo>
                  <a:lnTo>
                    <a:pt x="18178" y="10750"/>
                  </a:lnTo>
                  <a:lnTo>
                    <a:pt x="18178" y="10704"/>
                  </a:lnTo>
                  <a:lnTo>
                    <a:pt x="18167" y="10659"/>
                  </a:lnTo>
                  <a:lnTo>
                    <a:pt x="18144" y="10613"/>
                  </a:lnTo>
                  <a:lnTo>
                    <a:pt x="18121" y="10579"/>
                  </a:lnTo>
                  <a:lnTo>
                    <a:pt x="18087" y="10556"/>
                  </a:lnTo>
                  <a:lnTo>
                    <a:pt x="18041" y="10534"/>
                  </a:lnTo>
                  <a:lnTo>
                    <a:pt x="18007" y="10522"/>
                  </a:lnTo>
                  <a:lnTo>
                    <a:pt x="17962" y="10511"/>
                  </a:lnTo>
                  <a:lnTo>
                    <a:pt x="17962" y="8179"/>
                  </a:lnTo>
                  <a:lnTo>
                    <a:pt x="18030" y="8156"/>
                  </a:lnTo>
                  <a:lnTo>
                    <a:pt x="18087" y="8122"/>
                  </a:lnTo>
                  <a:lnTo>
                    <a:pt x="18121" y="8054"/>
                  </a:lnTo>
                  <a:lnTo>
                    <a:pt x="18132" y="8020"/>
                  </a:lnTo>
                  <a:lnTo>
                    <a:pt x="18132" y="7986"/>
                  </a:lnTo>
                  <a:lnTo>
                    <a:pt x="18132" y="7951"/>
                  </a:lnTo>
                  <a:lnTo>
                    <a:pt x="18121" y="7917"/>
                  </a:lnTo>
                  <a:lnTo>
                    <a:pt x="20089" y="6768"/>
                  </a:lnTo>
                  <a:close/>
                  <a:moveTo>
                    <a:pt x="25219" y="6746"/>
                  </a:moveTo>
                  <a:lnTo>
                    <a:pt x="27176" y="7872"/>
                  </a:lnTo>
                  <a:lnTo>
                    <a:pt x="27153" y="7929"/>
                  </a:lnTo>
                  <a:lnTo>
                    <a:pt x="27153" y="7986"/>
                  </a:lnTo>
                  <a:lnTo>
                    <a:pt x="27153" y="8042"/>
                  </a:lnTo>
                  <a:lnTo>
                    <a:pt x="27176" y="8088"/>
                  </a:lnTo>
                  <a:lnTo>
                    <a:pt x="27199" y="8133"/>
                  </a:lnTo>
                  <a:lnTo>
                    <a:pt x="27221" y="8168"/>
                  </a:lnTo>
                  <a:lnTo>
                    <a:pt x="27255" y="8202"/>
                  </a:lnTo>
                  <a:lnTo>
                    <a:pt x="27301" y="8224"/>
                  </a:lnTo>
                  <a:lnTo>
                    <a:pt x="27346" y="8247"/>
                  </a:lnTo>
                  <a:lnTo>
                    <a:pt x="27392" y="8259"/>
                  </a:lnTo>
                  <a:lnTo>
                    <a:pt x="27392" y="10579"/>
                  </a:lnTo>
                  <a:lnTo>
                    <a:pt x="27335" y="10602"/>
                  </a:lnTo>
                  <a:lnTo>
                    <a:pt x="27290" y="10636"/>
                  </a:lnTo>
                  <a:lnTo>
                    <a:pt x="27255" y="10681"/>
                  </a:lnTo>
                  <a:lnTo>
                    <a:pt x="27244" y="10750"/>
                  </a:lnTo>
                  <a:lnTo>
                    <a:pt x="27255" y="10795"/>
                  </a:lnTo>
                  <a:lnTo>
                    <a:pt x="25265" y="11944"/>
                  </a:lnTo>
                  <a:lnTo>
                    <a:pt x="25231" y="11899"/>
                  </a:lnTo>
                  <a:lnTo>
                    <a:pt x="25174" y="11865"/>
                  </a:lnTo>
                  <a:lnTo>
                    <a:pt x="25117" y="11842"/>
                  </a:lnTo>
                  <a:lnTo>
                    <a:pt x="25049" y="11830"/>
                  </a:lnTo>
                  <a:lnTo>
                    <a:pt x="24980" y="11842"/>
                  </a:lnTo>
                  <a:lnTo>
                    <a:pt x="24923" y="11865"/>
                  </a:lnTo>
                  <a:lnTo>
                    <a:pt x="24878" y="11899"/>
                  </a:lnTo>
                  <a:lnTo>
                    <a:pt x="24832" y="11944"/>
                  </a:lnTo>
                  <a:lnTo>
                    <a:pt x="22933" y="10841"/>
                  </a:lnTo>
                  <a:lnTo>
                    <a:pt x="22944" y="10795"/>
                  </a:lnTo>
                  <a:lnTo>
                    <a:pt x="22944" y="10750"/>
                  </a:lnTo>
                  <a:lnTo>
                    <a:pt x="22944" y="10693"/>
                  </a:lnTo>
                  <a:lnTo>
                    <a:pt x="22933" y="10647"/>
                  </a:lnTo>
                  <a:lnTo>
                    <a:pt x="22910" y="10602"/>
                  </a:lnTo>
                  <a:lnTo>
                    <a:pt x="22876" y="10568"/>
                  </a:lnTo>
                  <a:lnTo>
                    <a:pt x="22842" y="10534"/>
                  </a:lnTo>
                  <a:lnTo>
                    <a:pt x="22796" y="10511"/>
                  </a:lnTo>
                  <a:lnTo>
                    <a:pt x="22751" y="10488"/>
                  </a:lnTo>
                  <a:lnTo>
                    <a:pt x="22705" y="10477"/>
                  </a:lnTo>
                  <a:lnTo>
                    <a:pt x="22705" y="8190"/>
                  </a:lnTo>
                  <a:lnTo>
                    <a:pt x="22739" y="8179"/>
                  </a:lnTo>
                  <a:lnTo>
                    <a:pt x="22774" y="8168"/>
                  </a:lnTo>
                  <a:lnTo>
                    <a:pt x="22830" y="8122"/>
                  </a:lnTo>
                  <a:lnTo>
                    <a:pt x="22865" y="8065"/>
                  </a:lnTo>
                  <a:lnTo>
                    <a:pt x="22876" y="8031"/>
                  </a:lnTo>
                  <a:lnTo>
                    <a:pt x="22887" y="7986"/>
                  </a:lnTo>
                  <a:lnTo>
                    <a:pt x="22876" y="7951"/>
                  </a:lnTo>
                  <a:lnTo>
                    <a:pt x="22865" y="7906"/>
                  </a:lnTo>
                  <a:lnTo>
                    <a:pt x="24878" y="6746"/>
                  </a:lnTo>
                  <a:lnTo>
                    <a:pt x="24912" y="6791"/>
                  </a:lnTo>
                  <a:lnTo>
                    <a:pt x="24946" y="6814"/>
                  </a:lnTo>
                  <a:lnTo>
                    <a:pt x="24992" y="6837"/>
                  </a:lnTo>
                  <a:lnTo>
                    <a:pt x="25049" y="6848"/>
                  </a:lnTo>
                  <a:lnTo>
                    <a:pt x="25106" y="6837"/>
                  </a:lnTo>
                  <a:lnTo>
                    <a:pt x="25151" y="6814"/>
                  </a:lnTo>
                  <a:lnTo>
                    <a:pt x="25197" y="6791"/>
                  </a:lnTo>
                  <a:lnTo>
                    <a:pt x="25219" y="6746"/>
                  </a:lnTo>
                  <a:close/>
                  <a:moveTo>
                    <a:pt x="29986" y="6757"/>
                  </a:moveTo>
                  <a:lnTo>
                    <a:pt x="31976" y="7906"/>
                  </a:lnTo>
                  <a:lnTo>
                    <a:pt x="31965" y="7951"/>
                  </a:lnTo>
                  <a:lnTo>
                    <a:pt x="31953" y="7986"/>
                  </a:lnTo>
                  <a:lnTo>
                    <a:pt x="31965" y="8031"/>
                  </a:lnTo>
                  <a:lnTo>
                    <a:pt x="31976" y="8065"/>
                  </a:lnTo>
                  <a:lnTo>
                    <a:pt x="32010" y="8122"/>
                  </a:lnTo>
                  <a:lnTo>
                    <a:pt x="32067" y="8168"/>
                  </a:lnTo>
                  <a:lnTo>
                    <a:pt x="32136" y="8190"/>
                  </a:lnTo>
                  <a:lnTo>
                    <a:pt x="32136" y="10556"/>
                  </a:lnTo>
                  <a:lnTo>
                    <a:pt x="32079" y="10579"/>
                  </a:lnTo>
                  <a:lnTo>
                    <a:pt x="32022" y="10625"/>
                  </a:lnTo>
                  <a:lnTo>
                    <a:pt x="31988" y="10681"/>
                  </a:lnTo>
                  <a:lnTo>
                    <a:pt x="31976" y="10750"/>
                  </a:lnTo>
                  <a:lnTo>
                    <a:pt x="31988" y="10795"/>
                  </a:lnTo>
                  <a:lnTo>
                    <a:pt x="29974" y="11956"/>
                  </a:lnTo>
                  <a:lnTo>
                    <a:pt x="29940" y="11921"/>
                  </a:lnTo>
                  <a:lnTo>
                    <a:pt x="29895" y="11887"/>
                  </a:lnTo>
                  <a:lnTo>
                    <a:pt x="29849" y="11865"/>
                  </a:lnTo>
                  <a:lnTo>
                    <a:pt x="29735" y="11865"/>
                  </a:lnTo>
                  <a:lnTo>
                    <a:pt x="29678" y="11887"/>
                  </a:lnTo>
                  <a:lnTo>
                    <a:pt x="29633" y="11921"/>
                  </a:lnTo>
                  <a:lnTo>
                    <a:pt x="29599" y="11967"/>
                  </a:lnTo>
                  <a:lnTo>
                    <a:pt x="27585" y="10795"/>
                  </a:lnTo>
                  <a:lnTo>
                    <a:pt x="27597" y="10750"/>
                  </a:lnTo>
                  <a:lnTo>
                    <a:pt x="27574" y="10681"/>
                  </a:lnTo>
                  <a:lnTo>
                    <a:pt x="27551" y="10636"/>
                  </a:lnTo>
                  <a:lnTo>
                    <a:pt x="27506" y="10590"/>
                  </a:lnTo>
                  <a:lnTo>
                    <a:pt x="27437" y="10579"/>
                  </a:lnTo>
                  <a:lnTo>
                    <a:pt x="27437" y="8259"/>
                  </a:lnTo>
                  <a:lnTo>
                    <a:pt x="27494" y="8247"/>
                  </a:lnTo>
                  <a:lnTo>
                    <a:pt x="27540" y="8224"/>
                  </a:lnTo>
                  <a:lnTo>
                    <a:pt x="27585" y="8202"/>
                  </a:lnTo>
                  <a:lnTo>
                    <a:pt x="27619" y="8168"/>
                  </a:lnTo>
                  <a:lnTo>
                    <a:pt x="27642" y="8133"/>
                  </a:lnTo>
                  <a:lnTo>
                    <a:pt x="27665" y="8088"/>
                  </a:lnTo>
                  <a:lnTo>
                    <a:pt x="27688" y="8042"/>
                  </a:lnTo>
                  <a:lnTo>
                    <a:pt x="27688" y="7986"/>
                  </a:lnTo>
                  <a:lnTo>
                    <a:pt x="27688" y="7929"/>
                  </a:lnTo>
                  <a:lnTo>
                    <a:pt x="27665" y="7872"/>
                  </a:lnTo>
                  <a:lnTo>
                    <a:pt x="29599" y="6757"/>
                  </a:lnTo>
                  <a:lnTo>
                    <a:pt x="29633" y="6802"/>
                  </a:lnTo>
                  <a:lnTo>
                    <a:pt x="29678" y="6837"/>
                  </a:lnTo>
                  <a:lnTo>
                    <a:pt x="29735" y="6859"/>
                  </a:lnTo>
                  <a:lnTo>
                    <a:pt x="29849" y="6859"/>
                  </a:lnTo>
                  <a:lnTo>
                    <a:pt x="29906" y="6837"/>
                  </a:lnTo>
                  <a:lnTo>
                    <a:pt x="29940" y="6802"/>
                  </a:lnTo>
                  <a:lnTo>
                    <a:pt x="29986" y="6757"/>
                  </a:lnTo>
                  <a:close/>
                  <a:moveTo>
                    <a:pt x="10989" y="6746"/>
                  </a:moveTo>
                  <a:lnTo>
                    <a:pt x="12957" y="7883"/>
                  </a:lnTo>
                  <a:lnTo>
                    <a:pt x="12945" y="7929"/>
                  </a:lnTo>
                  <a:lnTo>
                    <a:pt x="12934" y="7986"/>
                  </a:lnTo>
                  <a:lnTo>
                    <a:pt x="12945" y="8042"/>
                  </a:lnTo>
                  <a:lnTo>
                    <a:pt x="12957" y="8088"/>
                  </a:lnTo>
                  <a:lnTo>
                    <a:pt x="12979" y="8133"/>
                  </a:lnTo>
                  <a:lnTo>
                    <a:pt x="13002" y="8168"/>
                  </a:lnTo>
                  <a:lnTo>
                    <a:pt x="13036" y="8202"/>
                  </a:lnTo>
                  <a:lnTo>
                    <a:pt x="13082" y="8224"/>
                  </a:lnTo>
                  <a:lnTo>
                    <a:pt x="13127" y="8247"/>
                  </a:lnTo>
                  <a:lnTo>
                    <a:pt x="13173" y="8247"/>
                  </a:lnTo>
                  <a:lnTo>
                    <a:pt x="13173" y="10568"/>
                  </a:lnTo>
                  <a:lnTo>
                    <a:pt x="13116" y="10590"/>
                  </a:lnTo>
                  <a:lnTo>
                    <a:pt x="13059" y="10625"/>
                  </a:lnTo>
                  <a:lnTo>
                    <a:pt x="13036" y="10681"/>
                  </a:lnTo>
                  <a:lnTo>
                    <a:pt x="13025" y="10750"/>
                  </a:lnTo>
                  <a:lnTo>
                    <a:pt x="13025" y="10795"/>
                  </a:lnTo>
                  <a:lnTo>
                    <a:pt x="10966" y="11990"/>
                  </a:lnTo>
                  <a:lnTo>
                    <a:pt x="10943" y="11956"/>
                  </a:lnTo>
                  <a:lnTo>
                    <a:pt x="10909" y="11944"/>
                  </a:lnTo>
                  <a:lnTo>
                    <a:pt x="10875" y="11921"/>
                  </a:lnTo>
                  <a:lnTo>
                    <a:pt x="10784" y="11921"/>
                  </a:lnTo>
                  <a:lnTo>
                    <a:pt x="10750" y="11944"/>
                  </a:lnTo>
                  <a:lnTo>
                    <a:pt x="10716" y="11967"/>
                  </a:lnTo>
                  <a:lnTo>
                    <a:pt x="10693" y="11990"/>
                  </a:lnTo>
                  <a:lnTo>
                    <a:pt x="8634" y="10807"/>
                  </a:lnTo>
                  <a:lnTo>
                    <a:pt x="8645" y="10750"/>
                  </a:lnTo>
                  <a:lnTo>
                    <a:pt x="8634" y="10681"/>
                  </a:lnTo>
                  <a:lnTo>
                    <a:pt x="8600" y="10625"/>
                  </a:lnTo>
                  <a:lnTo>
                    <a:pt x="8543" y="10590"/>
                  </a:lnTo>
                  <a:lnTo>
                    <a:pt x="8475" y="10568"/>
                  </a:lnTo>
                  <a:lnTo>
                    <a:pt x="8475" y="8202"/>
                  </a:lnTo>
                  <a:lnTo>
                    <a:pt x="8520" y="8190"/>
                  </a:lnTo>
                  <a:lnTo>
                    <a:pt x="8554" y="8179"/>
                  </a:lnTo>
                  <a:lnTo>
                    <a:pt x="8588" y="8156"/>
                  </a:lnTo>
                  <a:lnTo>
                    <a:pt x="8611" y="8133"/>
                  </a:lnTo>
                  <a:lnTo>
                    <a:pt x="8634" y="8099"/>
                  </a:lnTo>
                  <a:lnTo>
                    <a:pt x="8657" y="8065"/>
                  </a:lnTo>
                  <a:lnTo>
                    <a:pt x="8668" y="8031"/>
                  </a:lnTo>
                  <a:lnTo>
                    <a:pt x="8668" y="7986"/>
                  </a:lnTo>
                  <a:lnTo>
                    <a:pt x="8668" y="7940"/>
                  </a:lnTo>
                  <a:lnTo>
                    <a:pt x="8657" y="7906"/>
                  </a:lnTo>
                  <a:lnTo>
                    <a:pt x="10670" y="6746"/>
                  </a:lnTo>
                  <a:lnTo>
                    <a:pt x="10693" y="6780"/>
                  </a:lnTo>
                  <a:lnTo>
                    <a:pt x="10738" y="6802"/>
                  </a:lnTo>
                  <a:lnTo>
                    <a:pt x="10784" y="6825"/>
                  </a:lnTo>
                  <a:lnTo>
                    <a:pt x="10829" y="6837"/>
                  </a:lnTo>
                  <a:lnTo>
                    <a:pt x="10875" y="6825"/>
                  </a:lnTo>
                  <a:lnTo>
                    <a:pt x="10920" y="6814"/>
                  </a:lnTo>
                  <a:lnTo>
                    <a:pt x="10966" y="6780"/>
                  </a:lnTo>
                  <a:lnTo>
                    <a:pt x="10989" y="6746"/>
                  </a:lnTo>
                  <a:close/>
                  <a:moveTo>
                    <a:pt x="15778" y="6768"/>
                  </a:moveTo>
                  <a:lnTo>
                    <a:pt x="17757" y="7917"/>
                  </a:lnTo>
                  <a:lnTo>
                    <a:pt x="17746" y="7951"/>
                  </a:lnTo>
                  <a:lnTo>
                    <a:pt x="17746" y="7986"/>
                  </a:lnTo>
                  <a:lnTo>
                    <a:pt x="17757" y="8054"/>
                  </a:lnTo>
                  <a:lnTo>
                    <a:pt x="17791" y="8111"/>
                  </a:lnTo>
                  <a:lnTo>
                    <a:pt x="17848" y="8156"/>
                  </a:lnTo>
                  <a:lnTo>
                    <a:pt x="17916" y="8179"/>
                  </a:lnTo>
                  <a:lnTo>
                    <a:pt x="17916" y="10511"/>
                  </a:lnTo>
                  <a:lnTo>
                    <a:pt x="17871" y="10522"/>
                  </a:lnTo>
                  <a:lnTo>
                    <a:pt x="17825" y="10534"/>
                  </a:lnTo>
                  <a:lnTo>
                    <a:pt x="17791" y="10556"/>
                  </a:lnTo>
                  <a:lnTo>
                    <a:pt x="17768" y="10590"/>
                  </a:lnTo>
                  <a:lnTo>
                    <a:pt x="17734" y="10625"/>
                  </a:lnTo>
                  <a:lnTo>
                    <a:pt x="17723" y="10659"/>
                  </a:lnTo>
                  <a:lnTo>
                    <a:pt x="17700" y="10704"/>
                  </a:lnTo>
                  <a:lnTo>
                    <a:pt x="17700" y="10750"/>
                  </a:lnTo>
                  <a:lnTo>
                    <a:pt x="17700" y="10784"/>
                  </a:lnTo>
                  <a:lnTo>
                    <a:pt x="17711" y="10829"/>
                  </a:lnTo>
                  <a:lnTo>
                    <a:pt x="15709" y="11990"/>
                  </a:lnTo>
                  <a:lnTo>
                    <a:pt x="15675" y="11967"/>
                  </a:lnTo>
                  <a:lnTo>
                    <a:pt x="15653" y="11944"/>
                  </a:lnTo>
                  <a:lnTo>
                    <a:pt x="15607" y="11921"/>
                  </a:lnTo>
                  <a:lnTo>
                    <a:pt x="15527" y="11921"/>
                  </a:lnTo>
                  <a:lnTo>
                    <a:pt x="15493" y="11944"/>
                  </a:lnTo>
                  <a:lnTo>
                    <a:pt x="15459" y="11967"/>
                  </a:lnTo>
                  <a:lnTo>
                    <a:pt x="15436" y="11990"/>
                  </a:lnTo>
                  <a:lnTo>
                    <a:pt x="13366" y="10807"/>
                  </a:lnTo>
                  <a:lnTo>
                    <a:pt x="13377" y="10750"/>
                  </a:lnTo>
                  <a:lnTo>
                    <a:pt x="13366" y="10681"/>
                  </a:lnTo>
                  <a:lnTo>
                    <a:pt x="13332" y="10625"/>
                  </a:lnTo>
                  <a:lnTo>
                    <a:pt x="13286" y="10590"/>
                  </a:lnTo>
                  <a:lnTo>
                    <a:pt x="13218" y="10568"/>
                  </a:lnTo>
                  <a:lnTo>
                    <a:pt x="13218" y="8259"/>
                  </a:lnTo>
                  <a:lnTo>
                    <a:pt x="13275" y="8247"/>
                  </a:lnTo>
                  <a:lnTo>
                    <a:pt x="13321" y="8224"/>
                  </a:lnTo>
                  <a:lnTo>
                    <a:pt x="13355" y="8202"/>
                  </a:lnTo>
                  <a:lnTo>
                    <a:pt x="13389" y="8168"/>
                  </a:lnTo>
                  <a:lnTo>
                    <a:pt x="13423" y="8133"/>
                  </a:lnTo>
                  <a:lnTo>
                    <a:pt x="13446" y="8088"/>
                  </a:lnTo>
                  <a:lnTo>
                    <a:pt x="13457" y="8042"/>
                  </a:lnTo>
                  <a:lnTo>
                    <a:pt x="13468" y="7986"/>
                  </a:lnTo>
                  <a:lnTo>
                    <a:pt x="13457" y="7929"/>
                  </a:lnTo>
                  <a:lnTo>
                    <a:pt x="13446" y="7872"/>
                  </a:lnTo>
                  <a:lnTo>
                    <a:pt x="15357" y="6768"/>
                  </a:lnTo>
                  <a:lnTo>
                    <a:pt x="15402" y="6814"/>
                  </a:lnTo>
                  <a:lnTo>
                    <a:pt x="15448" y="6848"/>
                  </a:lnTo>
                  <a:lnTo>
                    <a:pt x="15505" y="6882"/>
                  </a:lnTo>
                  <a:lnTo>
                    <a:pt x="15630" y="6882"/>
                  </a:lnTo>
                  <a:lnTo>
                    <a:pt x="15687" y="6859"/>
                  </a:lnTo>
                  <a:lnTo>
                    <a:pt x="15744" y="6814"/>
                  </a:lnTo>
                  <a:lnTo>
                    <a:pt x="15778" y="6768"/>
                  </a:lnTo>
                  <a:close/>
                  <a:moveTo>
                    <a:pt x="22910" y="10886"/>
                  </a:moveTo>
                  <a:lnTo>
                    <a:pt x="24810" y="11990"/>
                  </a:lnTo>
                  <a:lnTo>
                    <a:pt x="24798" y="12035"/>
                  </a:lnTo>
                  <a:lnTo>
                    <a:pt x="24787" y="12092"/>
                  </a:lnTo>
                  <a:lnTo>
                    <a:pt x="24787" y="12138"/>
                  </a:lnTo>
                  <a:lnTo>
                    <a:pt x="24810" y="12194"/>
                  </a:lnTo>
                  <a:lnTo>
                    <a:pt x="24832" y="12229"/>
                  </a:lnTo>
                  <a:lnTo>
                    <a:pt x="24855" y="12274"/>
                  </a:lnTo>
                  <a:lnTo>
                    <a:pt x="24889" y="12308"/>
                  </a:lnTo>
                  <a:lnTo>
                    <a:pt x="24935" y="12331"/>
                  </a:lnTo>
                  <a:lnTo>
                    <a:pt x="24980" y="12342"/>
                  </a:lnTo>
                  <a:lnTo>
                    <a:pt x="25026" y="12354"/>
                  </a:lnTo>
                  <a:lnTo>
                    <a:pt x="25026" y="14595"/>
                  </a:lnTo>
                  <a:lnTo>
                    <a:pt x="24980" y="14606"/>
                  </a:lnTo>
                  <a:lnTo>
                    <a:pt x="24935" y="14617"/>
                  </a:lnTo>
                  <a:lnTo>
                    <a:pt x="24889" y="14640"/>
                  </a:lnTo>
                  <a:lnTo>
                    <a:pt x="24855" y="14674"/>
                  </a:lnTo>
                  <a:lnTo>
                    <a:pt x="24832" y="14708"/>
                  </a:lnTo>
                  <a:lnTo>
                    <a:pt x="24810" y="14754"/>
                  </a:lnTo>
                  <a:lnTo>
                    <a:pt x="24798" y="14799"/>
                  </a:lnTo>
                  <a:lnTo>
                    <a:pt x="24787" y="14845"/>
                  </a:lnTo>
                  <a:lnTo>
                    <a:pt x="24798" y="14902"/>
                  </a:lnTo>
                  <a:lnTo>
                    <a:pt x="24810" y="14947"/>
                  </a:lnTo>
                  <a:lnTo>
                    <a:pt x="22899" y="16051"/>
                  </a:lnTo>
                  <a:lnTo>
                    <a:pt x="22853" y="16005"/>
                  </a:lnTo>
                  <a:lnTo>
                    <a:pt x="22808" y="15971"/>
                  </a:lnTo>
                  <a:lnTo>
                    <a:pt x="22751" y="15948"/>
                  </a:lnTo>
                  <a:lnTo>
                    <a:pt x="22683" y="15937"/>
                  </a:lnTo>
                  <a:lnTo>
                    <a:pt x="22614" y="15948"/>
                  </a:lnTo>
                  <a:lnTo>
                    <a:pt x="22557" y="15971"/>
                  </a:lnTo>
                  <a:lnTo>
                    <a:pt x="22501" y="16005"/>
                  </a:lnTo>
                  <a:lnTo>
                    <a:pt x="22466" y="16051"/>
                  </a:lnTo>
                  <a:lnTo>
                    <a:pt x="20544" y="14936"/>
                  </a:lnTo>
                  <a:lnTo>
                    <a:pt x="20555" y="14902"/>
                  </a:lnTo>
                  <a:lnTo>
                    <a:pt x="20555" y="14845"/>
                  </a:lnTo>
                  <a:lnTo>
                    <a:pt x="20555" y="14799"/>
                  </a:lnTo>
                  <a:lnTo>
                    <a:pt x="20544" y="14754"/>
                  </a:lnTo>
                  <a:lnTo>
                    <a:pt x="20521" y="14720"/>
                  </a:lnTo>
                  <a:lnTo>
                    <a:pt x="20487" y="14686"/>
                  </a:lnTo>
                  <a:lnTo>
                    <a:pt x="20453" y="14651"/>
                  </a:lnTo>
                  <a:lnTo>
                    <a:pt x="20419" y="14629"/>
                  </a:lnTo>
                  <a:lnTo>
                    <a:pt x="20373" y="14617"/>
                  </a:lnTo>
                  <a:lnTo>
                    <a:pt x="20328" y="14606"/>
                  </a:lnTo>
                  <a:lnTo>
                    <a:pt x="20328" y="12354"/>
                  </a:lnTo>
                  <a:lnTo>
                    <a:pt x="20385" y="12354"/>
                  </a:lnTo>
                  <a:lnTo>
                    <a:pt x="20430" y="12331"/>
                  </a:lnTo>
                  <a:lnTo>
                    <a:pt x="20464" y="12308"/>
                  </a:lnTo>
                  <a:lnTo>
                    <a:pt x="20510" y="12274"/>
                  </a:lnTo>
                  <a:lnTo>
                    <a:pt x="20533" y="12240"/>
                  </a:lnTo>
                  <a:lnTo>
                    <a:pt x="20555" y="12194"/>
                  </a:lnTo>
                  <a:lnTo>
                    <a:pt x="20567" y="12149"/>
                  </a:lnTo>
                  <a:lnTo>
                    <a:pt x="20578" y="12092"/>
                  </a:lnTo>
                  <a:lnTo>
                    <a:pt x="20567" y="12035"/>
                  </a:lnTo>
                  <a:lnTo>
                    <a:pt x="20555" y="11978"/>
                  </a:lnTo>
                  <a:lnTo>
                    <a:pt x="22455" y="10886"/>
                  </a:lnTo>
                  <a:lnTo>
                    <a:pt x="22501" y="10932"/>
                  </a:lnTo>
                  <a:lnTo>
                    <a:pt x="22546" y="10977"/>
                  </a:lnTo>
                  <a:lnTo>
                    <a:pt x="22614" y="11000"/>
                  </a:lnTo>
                  <a:lnTo>
                    <a:pt x="22683" y="11011"/>
                  </a:lnTo>
                  <a:lnTo>
                    <a:pt x="22751" y="11000"/>
                  </a:lnTo>
                  <a:lnTo>
                    <a:pt x="22808" y="10977"/>
                  </a:lnTo>
                  <a:lnTo>
                    <a:pt x="22865" y="10932"/>
                  </a:lnTo>
                  <a:lnTo>
                    <a:pt x="22910" y="10886"/>
                  </a:lnTo>
                  <a:close/>
                  <a:moveTo>
                    <a:pt x="18144" y="10875"/>
                  </a:moveTo>
                  <a:lnTo>
                    <a:pt x="20066" y="11978"/>
                  </a:lnTo>
                  <a:lnTo>
                    <a:pt x="20055" y="12035"/>
                  </a:lnTo>
                  <a:lnTo>
                    <a:pt x="20043" y="12092"/>
                  </a:lnTo>
                  <a:lnTo>
                    <a:pt x="20043" y="12149"/>
                  </a:lnTo>
                  <a:lnTo>
                    <a:pt x="20066" y="12194"/>
                  </a:lnTo>
                  <a:lnTo>
                    <a:pt x="20089" y="12229"/>
                  </a:lnTo>
                  <a:lnTo>
                    <a:pt x="20112" y="12274"/>
                  </a:lnTo>
                  <a:lnTo>
                    <a:pt x="20146" y="12308"/>
                  </a:lnTo>
                  <a:lnTo>
                    <a:pt x="20191" y="12331"/>
                  </a:lnTo>
                  <a:lnTo>
                    <a:pt x="20237" y="12354"/>
                  </a:lnTo>
                  <a:lnTo>
                    <a:pt x="20282" y="12354"/>
                  </a:lnTo>
                  <a:lnTo>
                    <a:pt x="20282" y="14606"/>
                  </a:lnTo>
                  <a:lnTo>
                    <a:pt x="20237" y="14617"/>
                  </a:lnTo>
                  <a:lnTo>
                    <a:pt x="20203" y="14629"/>
                  </a:lnTo>
                  <a:lnTo>
                    <a:pt x="20157" y="14651"/>
                  </a:lnTo>
                  <a:lnTo>
                    <a:pt x="20123" y="14686"/>
                  </a:lnTo>
                  <a:lnTo>
                    <a:pt x="20100" y="14720"/>
                  </a:lnTo>
                  <a:lnTo>
                    <a:pt x="20078" y="14754"/>
                  </a:lnTo>
                  <a:lnTo>
                    <a:pt x="20066" y="14799"/>
                  </a:lnTo>
                  <a:lnTo>
                    <a:pt x="20066" y="14845"/>
                  </a:lnTo>
                  <a:lnTo>
                    <a:pt x="20066" y="14890"/>
                  </a:lnTo>
                  <a:lnTo>
                    <a:pt x="20078" y="14936"/>
                  </a:lnTo>
                  <a:lnTo>
                    <a:pt x="18121" y="16073"/>
                  </a:lnTo>
                  <a:lnTo>
                    <a:pt x="18087" y="16039"/>
                  </a:lnTo>
                  <a:lnTo>
                    <a:pt x="18041" y="16005"/>
                  </a:lnTo>
                  <a:lnTo>
                    <a:pt x="17996" y="15982"/>
                  </a:lnTo>
                  <a:lnTo>
                    <a:pt x="17882" y="15982"/>
                  </a:lnTo>
                  <a:lnTo>
                    <a:pt x="17837" y="16005"/>
                  </a:lnTo>
                  <a:lnTo>
                    <a:pt x="17791" y="16039"/>
                  </a:lnTo>
                  <a:lnTo>
                    <a:pt x="17757" y="16073"/>
                  </a:lnTo>
                  <a:lnTo>
                    <a:pt x="15812" y="14947"/>
                  </a:lnTo>
                  <a:lnTo>
                    <a:pt x="15823" y="14902"/>
                  </a:lnTo>
                  <a:lnTo>
                    <a:pt x="15835" y="14845"/>
                  </a:lnTo>
                  <a:lnTo>
                    <a:pt x="15823" y="14799"/>
                  </a:lnTo>
                  <a:lnTo>
                    <a:pt x="15812" y="14754"/>
                  </a:lnTo>
                  <a:lnTo>
                    <a:pt x="15789" y="14708"/>
                  </a:lnTo>
                  <a:lnTo>
                    <a:pt x="15755" y="14674"/>
                  </a:lnTo>
                  <a:lnTo>
                    <a:pt x="15721" y="14640"/>
                  </a:lnTo>
                  <a:lnTo>
                    <a:pt x="15687" y="14617"/>
                  </a:lnTo>
                  <a:lnTo>
                    <a:pt x="15641" y="14606"/>
                  </a:lnTo>
                  <a:lnTo>
                    <a:pt x="15584" y="14595"/>
                  </a:lnTo>
                  <a:lnTo>
                    <a:pt x="15584" y="12263"/>
                  </a:lnTo>
                  <a:lnTo>
                    <a:pt x="15653" y="12240"/>
                  </a:lnTo>
                  <a:lnTo>
                    <a:pt x="15698" y="12206"/>
                  </a:lnTo>
                  <a:lnTo>
                    <a:pt x="15732" y="12149"/>
                  </a:lnTo>
                  <a:lnTo>
                    <a:pt x="15744" y="12092"/>
                  </a:lnTo>
                  <a:lnTo>
                    <a:pt x="15732" y="12024"/>
                  </a:lnTo>
                  <a:lnTo>
                    <a:pt x="17734" y="10875"/>
                  </a:lnTo>
                  <a:lnTo>
                    <a:pt x="17780" y="10920"/>
                  </a:lnTo>
                  <a:lnTo>
                    <a:pt x="17825" y="10954"/>
                  </a:lnTo>
                  <a:lnTo>
                    <a:pt x="17882" y="10977"/>
                  </a:lnTo>
                  <a:lnTo>
                    <a:pt x="17939" y="10989"/>
                  </a:lnTo>
                  <a:lnTo>
                    <a:pt x="18007" y="10977"/>
                  </a:lnTo>
                  <a:lnTo>
                    <a:pt x="18053" y="10954"/>
                  </a:lnTo>
                  <a:lnTo>
                    <a:pt x="18110" y="10920"/>
                  </a:lnTo>
                  <a:lnTo>
                    <a:pt x="18144" y="10875"/>
                  </a:lnTo>
                  <a:close/>
                  <a:moveTo>
                    <a:pt x="8611" y="10841"/>
                  </a:moveTo>
                  <a:lnTo>
                    <a:pt x="10670" y="12035"/>
                  </a:lnTo>
                  <a:lnTo>
                    <a:pt x="10659" y="12092"/>
                  </a:lnTo>
                  <a:lnTo>
                    <a:pt x="10670" y="12149"/>
                  </a:lnTo>
                  <a:lnTo>
                    <a:pt x="10704" y="12206"/>
                  </a:lnTo>
                  <a:lnTo>
                    <a:pt x="10750" y="12240"/>
                  </a:lnTo>
                  <a:lnTo>
                    <a:pt x="10807" y="12263"/>
                  </a:lnTo>
                  <a:lnTo>
                    <a:pt x="10807" y="14674"/>
                  </a:lnTo>
                  <a:lnTo>
                    <a:pt x="10750" y="14697"/>
                  </a:lnTo>
                  <a:lnTo>
                    <a:pt x="10693" y="14731"/>
                  </a:lnTo>
                  <a:lnTo>
                    <a:pt x="10670" y="14788"/>
                  </a:lnTo>
                  <a:lnTo>
                    <a:pt x="10659" y="14845"/>
                  </a:lnTo>
                  <a:lnTo>
                    <a:pt x="10659" y="14902"/>
                  </a:lnTo>
                  <a:lnTo>
                    <a:pt x="8600" y="16096"/>
                  </a:lnTo>
                  <a:lnTo>
                    <a:pt x="8566" y="16062"/>
                  </a:lnTo>
                  <a:lnTo>
                    <a:pt x="8543" y="16051"/>
                  </a:lnTo>
                  <a:lnTo>
                    <a:pt x="8497" y="16028"/>
                  </a:lnTo>
                  <a:lnTo>
                    <a:pt x="8418" y="16028"/>
                  </a:lnTo>
                  <a:lnTo>
                    <a:pt x="8384" y="16051"/>
                  </a:lnTo>
                  <a:lnTo>
                    <a:pt x="8350" y="16073"/>
                  </a:lnTo>
                  <a:lnTo>
                    <a:pt x="8315" y="16096"/>
                  </a:lnTo>
                  <a:lnTo>
                    <a:pt x="6279" y="14924"/>
                  </a:lnTo>
                  <a:lnTo>
                    <a:pt x="6291" y="14890"/>
                  </a:lnTo>
                  <a:lnTo>
                    <a:pt x="6291" y="14845"/>
                  </a:lnTo>
                  <a:lnTo>
                    <a:pt x="6291" y="14811"/>
                  </a:lnTo>
                  <a:lnTo>
                    <a:pt x="6279" y="14777"/>
                  </a:lnTo>
                  <a:lnTo>
                    <a:pt x="6268" y="14742"/>
                  </a:lnTo>
                  <a:lnTo>
                    <a:pt x="6245" y="14708"/>
                  </a:lnTo>
                  <a:lnTo>
                    <a:pt x="6177" y="14663"/>
                  </a:lnTo>
                  <a:lnTo>
                    <a:pt x="6143" y="14651"/>
                  </a:lnTo>
                  <a:lnTo>
                    <a:pt x="6109" y="14651"/>
                  </a:lnTo>
                  <a:lnTo>
                    <a:pt x="6109" y="12342"/>
                  </a:lnTo>
                  <a:lnTo>
                    <a:pt x="6154" y="12331"/>
                  </a:lnTo>
                  <a:lnTo>
                    <a:pt x="6200" y="12320"/>
                  </a:lnTo>
                  <a:lnTo>
                    <a:pt x="6234" y="12297"/>
                  </a:lnTo>
                  <a:lnTo>
                    <a:pt x="6268" y="12263"/>
                  </a:lnTo>
                  <a:lnTo>
                    <a:pt x="6302" y="12229"/>
                  </a:lnTo>
                  <a:lnTo>
                    <a:pt x="6325" y="12183"/>
                  </a:lnTo>
                  <a:lnTo>
                    <a:pt x="6336" y="12138"/>
                  </a:lnTo>
                  <a:lnTo>
                    <a:pt x="6336" y="12092"/>
                  </a:lnTo>
                  <a:lnTo>
                    <a:pt x="6336" y="12035"/>
                  </a:lnTo>
                  <a:lnTo>
                    <a:pt x="6313" y="11990"/>
                  </a:lnTo>
                  <a:lnTo>
                    <a:pt x="8304" y="10841"/>
                  </a:lnTo>
                  <a:lnTo>
                    <a:pt x="8338" y="10875"/>
                  </a:lnTo>
                  <a:lnTo>
                    <a:pt x="8372" y="10898"/>
                  </a:lnTo>
                  <a:lnTo>
                    <a:pt x="8418" y="10920"/>
                  </a:lnTo>
                  <a:lnTo>
                    <a:pt x="8463" y="10932"/>
                  </a:lnTo>
                  <a:lnTo>
                    <a:pt x="8509" y="10920"/>
                  </a:lnTo>
                  <a:lnTo>
                    <a:pt x="8543" y="10909"/>
                  </a:lnTo>
                  <a:lnTo>
                    <a:pt x="8588" y="10875"/>
                  </a:lnTo>
                  <a:lnTo>
                    <a:pt x="8611" y="10841"/>
                  </a:lnTo>
                  <a:close/>
                  <a:moveTo>
                    <a:pt x="15345" y="14981"/>
                  </a:moveTo>
                  <a:lnTo>
                    <a:pt x="15391" y="15038"/>
                  </a:lnTo>
                  <a:lnTo>
                    <a:pt x="15448" y="15072"/>
                  </a:lnTo>
                  <a:lnTo>
                    <a:pt x="15505" y="15095"/>
                  </a:lnTo>
                  <a:lnTo>
                    <a:pt x="15573" y="15107"/>
                  </a:lnTo>
                  <a:lnTo>
                    <a:pt x="15641" y="15095"/>
                  </a:lnTo>
                  <a:lnTo>
                    <a:pt x="15698" y="15072"/>
                  </a:lnTo>
                  <a:lnTo>
                    <a:pt x="15744" y="15038"/>
                  </a:lnTo>
                  <a:lnTo>
                    <a:pt x="15789" y="14993"/>
                  </a:lnTo>
                  <a:lnTo>
                    <a:pt x="17746" y="16119"/>
                  </a:lnTo>
                  <a:lnTo>
                    <a:pt x="17723" y="16153"/>
                  </a:lnTo>
                  <a:lnTo>
                    <a:pt x="17723" y="16199"/>
                  </a:lnTo>
                  <a:lnTo>
                    <a:pt x="17723" y="16244"/>
                  </a:lnTo>
                  <a:lnTo>
                    <a:pt x="17734" y="16278"/>
                  </a:lnTo>
                  <a:lnTo>
                    <a:pt x="17757" y="16312"/>
                  </a:lnTo>
                  <a:lnTo>
                    <a:pt x="17780" y="16346"/>
                  </a:lnTo>
                  <a:lnTo>
                    <a:pt x="17802" y="16369"/>
                  </a:lnTo>
                  <a:lnTo>
                    <a:pt x="17837" y="16392"/>
                  </a:lnTo>
                  <a:lnTo>
                    <a:pt x="17871" y="16403"/>
                  </a:lnTo>
                  <a:lnTo>
                    <a:pt x="17916" y="16415"/>
                  </a:lnTo>
                  <a:lnTo>
                    <a:pt x="17916" y="18769"/>
                  </a:lnTo>
                  <a:lnTo>
                    <a:pt x="17848" y="18792"/>
                  </a:lnTo>
                  <a:lnTo>
                    <a:pt x="17802" y="18826"/>
                  </a:lnTo>
                  <a:lnTo>
                    <a:pt x="17768" y="18883"/>
                  </a:lnTo>
                  <a:lnTo>
                    <a:pt x="17757" y="18951"/>
                  </a:lnTo>
                  <a:lnTo>
                    <a:pt x="17757" y="19020"/>
                  </a:lnTo>
                  <a:lnTo>
                    <a:pt x="15732" y="20191"/>
                  </a:lnTo>
                  <a:lnTo>
                    <a:pt x="15698" y="20157"/>
                  </a:lnTo>
                  <a:lnTo>
                    <a:pt x="15664" y="20123"/>
                  </a:lnTo>
                  <a:lnTo>
                    <a:pt x="15618" y="20112"/>
                  </a:lnTo>
                  <a:lnTo>
                    <a:pt x="15573" y="20100"/>
                  </a:lnTo>
                  <a:lnTo>
                    <a:pt x="15516" y="20112"/>
                  </a:lnTo>
                  <a:lnTo>
                    <a:pt x="15482" y="20123"/>
                  </a:lnTo>
                  <a:lnTo>
                    <a:pt x="15436" y="20157"/>
                  </a:lnTo>
                  <a:lnTo>
                    <a:pt x="15402" y="20191"/>
                  </a:lnTo>
                  <a:lnTo>
                    <a:pt x="13389" y="19020"/>
                  </a:lnTo>
                  <a:lnTo>
                    <a:pt x="13400" y="18951"/>
                  </a:lnTo>
                  <a:lnTo>
                    <a:pt x="13400" y="18917"/>
                  </a:lnTo>
                  <a:lnTo>
                    <a:pt x="13389" y="18883"/>
                  </a:lnTo>
                  <a:lnTo>
                    <a:pt x="13343" y="18826"/>
                  </a:lnTo>
                  <a:lnTo>
                    <a:pt x="13286" y="18781"/>
                  </a:lnTo>
                  <a:lnTo>
                    <a:pt x="13252" y="18769"/>
                  </a:lnTo>
                  <a:lnTo>
                    <a:pt x="13218" y="18758"/>
                  </a:lnTo>
                  <a:lnTo>
                    <a:pt x="13218" y="16460"/>
                  </a:lnTo>
                  <a:lnTo>
                    <a:pt x="13264" y="16449"/>
                  </a:lnTo>
                  <a:lnTo>
                    <a:pt x="13321" y="16437"/>
                  </a:lnTo>
                  <a:lnTo>
                    <a:pt x="13355" y="16415"/>
                  </a:lnTo>
                  <a:lnTo>
                    <a:pt x="13389" y="16381"/>
                  </a:lnTo>
                  <a:lnTo>
                    <a:pt x="13423" y="16335"/>
                  </a:lnTo>
                  <a:lnTo>
                    <a:pt x="13446" y="16301"/>
                  </a:lnTo>
                  <a:lnTo>
                    <a:pt x="13457" y="16244"/>
                  </a:lnTo>
                  <a:lnTo>
                    <a:pt x="13468" y="16199"/>
                  </a:lnTo>
                  <a:lnTo>
                    <a:pt x="13457" y="16142"/>
                  </a:lnTo>
                  <a:lnTo>
                    <a:pt x="13434" y="16085"/>
                  </a:lnTo>
                  <a:lnTo>
                    <a:pt x="15345" y="14981"/>
                  </a:lnTo>
                  <a:close/>
                  <a:moveTo>
                    <a:pt x="24832" y="14981"/>
                  </a:moveTo>
                  <a:lnTo>
                    <a:pt x="24867" y="15038"/>
                  </a:lnTo>
                  <a:lnTo>
                    <a:pt x="24923" y="15072"/>
                  </a:lnTo>
                  <a:lnTo>
                    <a:pt x="24980" y="15095"/>
                  </a:lnTo>
                  <a:lnTo>
                    <a:pt x="25049" y="15107"/>
                  </a:lnTo>
                  <a:lnTo>
                    <a:pt x="25117" y="15095"/>
                  </a:lnTo>
                  <a:lnTo>
                    <a:pt x="25174" y="15072"/>
                  </a:lnTo>
                  <a:lnTo>
                    <a:pt x="25231" y="15038"/>
                  </a:lnTo>
                  <a:lnTo>
                    <a:pt x="25265" y="14993"/>
                  </a:lnTo>
                  <a:lnTo>
                    <a:pt x="27187" y="16096"/>
                  </a:lnTo>
                  <a:lnTo>
                    <a:pt x="27176" y="16142"/>
                  </a:lnTo>
                  <a:lnTo>
                    <a:pt x="27164" y="16199"/>
                  </a:lnTo>
                  <a:lnTo>
                    <a:pt x="27176" y="16244"/>
                  </a:lnTo>
                  <a:lnTo>
                    <a:pt x="27187" y="16290"/>
                  </a:lnTo>
                  <a:lnTo>
                    <a:pt x="27210" y="16335"/>
                  </a:lnTo>
                  <a:lnTo>
                    <a:pt x="27233" y="16369"/>
                  </a:lnTo>
                  <a:lnTo>
                    <a:pt x="27267" y="16403"/>
                  </a:lnTo>
                  <a:lnTo>
                    <a:pt x="27301" y="16426"/>
                  </a:lnTo>
                  <a:lnTo>
                    <a:pt x="27346" y="16437"/>
                  </a:lnTo>
                  <a:lnTo>
                    <a:pt x="27392" y="16449"/>
                  </a:lnTo>
                  <a:lnTo>
                    <a:pt x="27392" y="18724"/>
                  </a:lnTo>
                  <a:lnTo>
                    <a:pt x="27358" y="18735"/>
                  </a:lnTo>
                  <a:lnTo>
                    <a:pt x="27312" y="18747"/>
                  </a:lnTo>
                  <a:lnTo>
                    <a:pt x="27278" y="18769"/>
                  </a:lnTo>
                  <a:lnTo>
                    <a:pt x="27244" y="18792"/>
                  </a:lnTo>
                  <a:lnTo>
                    <a:pt x="27221" y="18826"/>
                  </a:lnTo>
                  <a:lnTo>
                    <a:pt x="27199" y="18872"/>
                  </a:lnTo>
                  <a:lnTo>
                    <a:pt x="27187" y="18906"/>
                  </a:lnTo>
                  <a:lnTo>
                    <a:pt x="27187" y="18951"/>
                  </a:lnTo>
                  <a:lnTo>
                    <a:pt x="27187" y="18997"/>
                  </a:lnTo>
                  <a:lnTo>
                    <a:pt x="27199" y="19042"/>
                  </a:lnTo>
                  <a:lnTo>
                    <a:pt x="25208" y="20191"/>
                  </a:lnTo>
                  <a:lnTo>
                    <a:pt x="25174" y="20157"/>
                  </a:lnTo>
                  <a:lnTo>
                    <a:pt x="25140" y="20134"/>
                  </a:lnTo>
                  <a:lnTo>
                    <a:pt x="25094" y="20123"/>
                  </a:lnTo>
                  <a:lnTo>
                    <a:pt x="25049" y="20112"/>
                  </a:lnTo>
                  <a:lnTo>
                    <a:pt x="25003" y="20123"/>
                  </a:lnTo>
                  <a:lnTo>
                    <a:pt x="24958" y="20134"/>
                  </a:lnTo>
                  <a:lnTo>
                    <a:pt x="24923" y="20157"/>
                  </a:lnTo>
                  <a:lnTo>
                    <a:pt x="24889" y="20191"/>
                  </a:lnTo>
                  <a:lnTo>
                    <a:pt x="22910" y="19054"/>
                  </a:lnTo>
                  <a:lnTo>
                    <a:pt x="22933" y="19008"/>
                  </a:lnTo>
                  <a:lnTo>
                    <a:pt x="22933" y="18951"/>
                  </a:lnTo>
                  <a:lnTo>
                    <a:pt x="22933" y="18906"/>
                  </a:lnTo>
                  <a:lnTo>
                    <a:pt x="22910" y="18860"/>
                  </a:lnTo>
                  <a:lnTo>
                    <a:pt x="22899" y="18826"/>
                  </a:lnTo>
                  <a:lnTo>
                    <a:pt x="22865" y="18781"/>
                  </a:lnTo>
                  <a:lnTo>
                    <a:pt x="22830" y="18758"/>
                  </a:lnTo>
                  <a:lnTo>
                    <a:pt x="22796" y="18724"/>
                  </a:lnTo>
                  <a:lnTo>
                    <a:pt x="22751" y="18712"/>
                  </a:lnTo>
                  <a:lnTo>
                    <a:pt x="22705" y="18701"/>
                  </a:lnTo>
                  <a:lnTo>
                    <a:pt x="22705" y="16460"/>
                  </a:lnTo>
                  <a:lnTo>
                    <a:pt x="22751" y="16449"/>
                  </a:lnTo>
                  <a:lnTo>
                    <a:pt x="22796" y="16437"/>
                  </a:lnTo>
                  <a:lnTo>
                    <a:pt x="22842" y="16403"/>
                  </a:lnTo>
                  <a:lnTo>
                    <a:pt x="22876" y="16381"/>
                  </a:lnTo>
                  <a:lnTo>
                    <a:pt x="22899" y="16335"/>
                  </a:lnTo>
                  <a:lnTo>
                    <a:pt x="22921" y="16301"/>
                  </a:lnTo>
                  <a:lnTo>
                    <a:pt x="22933" y="16244"/>
                  </a:lnTo>
                  <a:lnTo>
                    <a:pt x="22944" y="16199"/>
                  </a:lnTo>
                  <a:lnTo>
                    <a:pt x="22933" y="16142"/>
                  </a:lnTo>
                  <a:lnTo>
                    <a:pt x="22921" y="16085"/>
                  </a:lnTo>
                  <a:lnTo>
                    <a:pt x="24832" y="14981"/>
                  </a:lnTo>
                  <a:close/>
                  <a:moveTo>
                    <a:pt x="6256" y="14959"/>
                  </a:moveTo>
                  <a:lnTo>
                    <a:pt x="8304" y="16142"/>
                  </a:lnTo>
                  <a:lnTo>
                    <a:pt x="8293" y="16199"/>
                  </a:lnTo>
                  <a:lnTo>
                    <a:pt x="8304" y="16255"/>
                  </a:lnTo>
                  <a:lnTo>
                    <a:pt x="8327" y="16312"/>
                  </a:lnTo>
                  <a:lnTo>
                    <a:pt x="8372" y="16346"/>
                  </a:lnTo>
                  <a:lnTo>
                    <a:pt x="8429" y="16369"/>
                  </a:lnTo>
                  <a:lnTo>
                    <a:pt x="8429" y="18724"/>
                  </a:lnTo>
                  <a:lnTo>
                    <a:pt x="8395" y="18735"/>
                  </a:lnTo>
                  <a:lnTo>
                    <a:pt x="8350" y="18758"/>
                  </a:lnTo>
                  <a:lnTo>
                    <a:pt x="8315" y="18781"/>
                  </a:lnTo>
                  <a:lnTo>
                    <a:pt x="8293" y="18804"/>
                  </a:lnTo>
                  <a:lnTo>
                    <a:pt x="8270" y="18838"/>
                  </a:lnTo>
                  <a:lnTo>
                    <a:pt x="8247" y="18872"/>
                  </a:lnTo>
                  <a:lnTo>
                    <a:pt x="8236" y="18917"/>
                  </a:lnTo>
                  <a:lnTo>
                    <a:pt x="8236" y="18951"/>
                  </a:lnTo>
                  <a:lnTo>
                    <a:pt x="8236" y="18997"/>
                  </a:lnTo>
                  <a:lnTo>
                    <a:pt x="8247" y="19031"/>
                  </a:lnTo>
                  <a:lnTo>
                    <a:pt x="6234" y="20203"/>
                  </a:lnTo>
                  <a:lnTo>
                    <a:pt x="6200" y="20169"/>
                  </a:lnTo>
                  <a:lnTo>
                    <a:pt x="6165" y="20146"/>
                  </a:lnTo>
                  <a:lnTo>
                    <a:pt x="6131" y="20134"/>
                  </a:lnTo>
                  <a:lnTo>
                    <a:pt x="6086" y="20123"/>
                  </a:lnTo>
                  <a:lnTo>
                    <a:pt x="6052" y="20134"/>
                  </a:lnTo>
                  <a:lnTo>
                    <a:pt x="6006" y="20146"/>
                  </a:lnTo>
                  <a:lnTo>
                    <a:pt x="5972" y="20169"/>
                  </a:lnTo>
                  <a:lnTo>
                    <a:pt x="5949" y="20203"/>
                  </a:lnTo>
                  <a:lnTo>
                    <a:pt x="3902" y="19020"/>
                  </a:lnTo>
                  <a:lnTo>
                    <a:pt x="3913" y="18951"/>
                  </a:lnTo>
                  <a:lnTo>
                    <a:pt x="3913" y="18917"/>
                  </a:lnTo>
                  <a:lnTo>
                    <a:pt x="3902" y="18883"/>
                  </a:lnTo>
                  <a:lnTo>
                    <a:pt x="3856" y="18826"/>
                  </a:lnTo>
                  <a:lnTo>
                    <a:pt x="3811" y="18781"/>
                  </a:lnTo>
                  <a:lnTo>
                    <a:pt x="3743" y="18769"/>
                  </a:lnTo>
                  <a:lnTo>
                    <a:pt x="3743" y="16369"/>
                  </a:lnTo>
                  <a:lnTo>
                    <a:pt x="3799" y="16358"/>
                  </a:lnTo>
                  <a:lnTo>
                    <a:pt x="3856" y="16312"/>
                  </a:lnTo>
                  <a:lnTo>
                    <a:pt x="3890" y="16267"/>
                  </a:lnTo>
                  <a:lnTo>
                    <a:pt x="3902" y="16199"/>
                  </a:lnTo>
                  <a:lnTo>
                    <a:pt x="3890" y="16164"/>
                  </a:lnTo>
                  <a:lnTo>
                    <a:pt x="3879" y="16130"/>
                  </a:lnTo>
                  <a:lnTo>
                    <a:pt x="5915" y="14959"/>
                  </a:lnTo>
                  <a:lnTo>
                    <a:pt x="5949" y="14993"/>
                  </a:lnTo>
                  <a:lnTo>
                    <a:pt x="5995" y="15027"/>
                  </a:lnTo>
                  <a:lnTo>
                    <a:pt x="6040" y="15050"/>
                  </a:lnTo>
                  <a:lnTo>
                    <a:pt x="6143" y="15050"/>
                  </a:lnTo>
                  <a:lnTo>
                    <a:pt x="6188" y="15027"/>
                  </a:lnTo>
                  <a:lnTo>
                    <a:pt x="6234" y="15004"/>
                  </a:lnTo>
                  <a:lnTo>
                    <a:pt x="6256" y="14959"/>
                  </a:lnTo>
                  <a:close/>
                  <a:moveTo>
                    <a:pt x="6256" y="23172"/>
                  </a:moveTo>
                  <a:lnTo>
                    <a:pt x="8259" y="24332"/>
                  </a:lnTo>
                  <a:lnTo>
                    <a:pt x="8247" y="24366"/>
                  </a:lnTo>
                  <a:lnTo>
                    <a:pt x="8236" y="24412"/>
                  </a:lnTo>
                  <a:lnTo>
                    <a:pt x="8247" y="24446"/>
                  </a:lnTo>
                  <a:lnTo>
                    <a:pt x="8259" y="24491"/>
                  </a:lnTo>
                  <a:lnTo>
                    <a:pt x="8270" y="24525"/>
                  </a:lnTo>
                  <a:lnTo>
                    <a:pt x="8293" y="24548"/>
                  </a:lnTo>
                  <a:lnTo>
                    <a:pt x="8327" y="24582"/>
                  </a:lnTo>
                  <a:lnTo>
                    <a:pt x="8361" y="24605"/>
                  </a:lnTo>
                  <a:lnTo>
                    <a:pt x="8395" y="24616"/>
                  </a:lnTo>
                  <a:lnTo>
                    <a:pt x="8429" y="24628"/>
                  </a:lnTo>
                  <a:lnTo>
                    <a:pt x="8429" y="26960"/>
                  </a:lnTo>
                  <a:lnTo>
                    <a:pt x="8395" y="26960"/>
                  </a:lnTo>
                  <a:lnTo>
                    <a:pt x="8361" y="26982"/>
                  </a:lnTo>
                  <a:lnTo>
                    <a:pt x="8304" y="27028"/>
                  </a:lnTo>
                  <a:lnTo>
                    <a:pt x="8281" y="27051"/>
                  </a:lnTo>
                  <a:lnTo>
                    <a:pt x="8259" y="27085"/>
                  </a:lnTo>
                  <a:lnTo>
                    <a:pt x="8247" y="27130"/>
                  </a:lnTo>
                  <a:lnTo>
                    <a:pt x="8247" y="27164"/>
                  </a:lnTo>
                  <a:lnTo>
                    <a:pt x="8247" y="27199"/>
                  </a:lnTo>
                  <a:lnTo>
                    <a:pt x="8259" y="27244"/>
                  </a:lnTo>
                  <a:lnTo>
                    <a:pt x="6291" y="28382"/>
                  </a:lnTo>
                  <a:lnTo>
                    <a:pt x="6256" y="28336"/>
                  </a:lnTo>
                  <a:lnTo>
                    <a:pt x="6200" y="28302"/>
                  </a:lnTo>
                  <a:lnTo>
                    <a:pt x="6154" y="28279"/>
                  </a:lnTo>
                  <a:lnTo>
                    <a:pt x="6086" y="28268"/>
                  </a:lnTo>
                  <a:lnTo>
                    <a:pt x="6029" y="28279"/>
                  </a:lnTo>
                  <a:lnTo>
                    <a:pt x="5972" y="28302"/>
                  </a:lnTo>
                  <a:lnTo>
                    <a:pt x="5927" y="28336"/>
                  </a:lnTo>
                  <a:lnTo>
                    <a:pt x="5892" y="28382"/>
                  </a:lnTo>
                  <a:lnTo>
                    <a:pt x="3890" y="27233"/>
                  </a:lnTo>
                  <a:lnTo>
                    <a:pt x="3902" y="27164"/>
                  </a:lnTo>
                  <a:lnTo>
                    <a:pt x="3890" y="27096"/>
                  </a:lnTo>
                  <a:lnTo>
                    <a:pt x="3856" y="27039"/>
                  </a:lnTo>
                  <a:lnTo>
                    <a:pt x="3799" y="27005"/>
                  </a:lnTo>
                  <a:lnTo>
                    <a:pt x="3743" y="26982"/>
                  </a:lnTo>
                  <a:lnTo>
                    <a:pt x="3743" y="24571"/>
                  </a:lnTo>
                  <a:lnTo>
                    <a:pt x="3799" y="24559"/>
                  </a:lnTo>
                  <a:lnTo>
                    <a:pt x="3845" y="24525"/>
                  </a:lnTo>
                  <a:lnTo>
                    <a:pt x="3879" y="24468"/>
                  </a:lnTo>
                  <a:lnTo>
                    <a:pt x="3890" y="24412"/>
                  </a:lnTo>
                  <a:lnTo>
                    <a:pt x="3879" y="24343"/>
                  </a:lnTo>
                  <a:lnTo>
                    <a:pt x="5915" y="23172"/>
                  </a:lnTo>
                  <a:lnTo>
                    <a:pt x="5949" y="23206"/>
                  </a:lnTo>
                  <a:lnTo>
                    <a:pt x="5995" y="23240"/>
                  </a:lnTo>
                  <a:lnTo>
                    <a:pt x="6040" y="23251"/>
                  </a:lnTo>
                  <a:lnTo>
                    <a:pt x="6086" y="23263"/>
                  </a:lnTo>
                  <a:lnTo>
                    <a:pt x="6143" y="23251"/>
                  </a:lnTo>
                  <a:lnTo>
                    <a:pt x="6188" y="23240"/>
                  </a:lnTo>
                  <a:lnTo>
                    <a:pt x="6222" y="23206"/>
                  </a:lnTo>
                  <a:lnTo>
                    <a:pt x="6256" y="23172"/>
                  </a:lnTo>
                  <a:close/>
                  <a:moveTo>
                    <a:pt x="5949" y="31362"/>
                  </a:moveTo>
                  <a:lnTo>
                    <a:pt x="5972" y="31396"/>
                  </a:lnTo>
                  <a:lnTo>
                    <a:pt x="6006" y="31419"/>
                  </a:lnTo>
                  <a:lnTo>
                    <a:pt x="6052" y="31442"/>
                  </a:lnTo>
                  <a:lnTo>
                    <a:pt x="6131" y="31442"/>
                  </a:lnTo>
                  <a:lnTo>
                    <a:pt x="6177" y="31419"/>
                  </a:lnTo>
                  <a:lnTo>
                    <a:pt x="6211" y="31396"/>
                  </a:lnTo>
                  <a:lnTo>
                    <a:pt x="6234" y="31373"/>
                  </a:lnTo>
                  <a:lnTo>
                    <a:pt x="8259" y="32545"/>
                  </a:lnTo>
                  <a:lnTo>
                    <a:pt x="8247" y="32579"/>
                  </a:lnTo>
                  <a:lnTo>
                    <a:pt x="8247" y="32625"/>
                  </a:lnTo>
                  <a:lnTo>
                    <a:pt x="8247" y="32659"/>
                  </a:lnTo>
                  <a:lnTo>
                    <a:pt x="8259" y="32693"/>
                  </a:lnTo>
                  <a:lnTo>
                    <a:pt x="8304" y="32761"/>
                  </a:lnTo>
                  <a:lnTo>
                    <a:pt x="8361" y="32807"/>
                  </a:lnTo>
                  <a:lnTo>
                    <a:pt x="8395" y="32818"/>
                  </a:lnTo>
                  <a:lnTo>
                    <a:pt x="8429" y="32829"/>
                  </a:lnTo>
                  <a:lnTo>
                    <a:pt x="8429" y="35173"/>
                  </a:lnTo>
                  <a:lnTo>
                    <a:pt x="8395" y="35173"/>
                  </a:lnTo>
                  <a:lnTo>
                    <a:pt x="8361" y="35195"/>
                  </a:lnTo>
                  <a:lnTo>
                    <a:pt x="8304" y="35241"/>
                  </a:lnTo>
                  <a:lnTo>
                    <a:pt x="8259" y="35298"/>
                  </a:lnTo>
                  <a:lnTo>
                    <a:pt x="8259" y="35332"/>
                  </a:lnTo>
                  <a:lnTo>
                    <a:pt x="8247" y="35377"/>
                  </a:lnTo>
                  <a:lnTo>
                    <a:pt x="8259" y="35412"/>
                  </a:lnTo>
                  <a:lnTo>
                    <a:pt x="8259" y="35446"/>
                  </a:lnTo>
                  <a:lnTo>
                    <a:pt x="6234" y="36617"/>
                  </a:lnTo>
                  <a:lnTo>
                    <a:pt x="6211" y="36595"/>
                  </a:lnTo>
                  <a:lnTo>
                    <a:pt x="6177" y="36572"/>
                  </a:lnTo>
                  <a:lnTo>
                    <a:pt x="6131" y="36549"/>
                  </a:lnTo>
                  <a:lnTo>
                    <a:pt x="6052" y="36549"/>
                  </a:lnTo>
                  <a:lnTo>
                    <a:pt x="6006" y="36572"/>
                  </a:lnTo>
                  <a:lnTo>
                    <a:pt x="5972" y="36595"/>
                  </a:lnTo>
                  <a:lnTo>
                    <a:pt x="5949" y="36629"/>
                  </a:lnTo>
                  <a:lnTo>
                    <a:pt x="3925" y="35457"/>
                  </a:lnTo>
                  <a:lnTo>
                    <a:pt x="3936" y="35423"/>
                  </a:lnTo>
                  <a:lnTo>
                    <a:pt x="3936" y="35377"/>
                  </a:lnTo>
                  <a:lnTo>
                    <a:pt x="3936" y="35332"/>
                  </a:lnTo>
                  <a:lnTo>
                    <a:pt x="3925" y="35298"/>
                  </a:lnTo>
                  <a:lnTo>
                    <a:pt x="3902" y="35264"/>
                  </a:lnTo>
                  <a:lnTo>
                    <a:pt x="3879" y="35230"/>
                  </a:lnTo>
                  <a:lnTo>
                    <a:pt x="3845" y="35207"/>
                  </a:lnTo>
                  <a:lnTo>
                    <a:pt x="3811" y="35184"/>
                  </a:lnTo>
                  <a:lnTo>
                    <a:pt x="3777" y="35173"/>
                  </a:lnTo>
                  <a:lnTo>
                    <a:pt x="3743" y="35161"/>
                  </a:lnTo>
                  <a:lnTo>
                    <a:pt x="3743" y="32818"/>
                  </a:lnTo>
                  <a:lnTo>
                    <a:pt x="3777" y="32807"/>
                  </a:lnTo>
                  <a:lnTo>
                    <a:pt x="3811" y="32795"/>
                  </a:lnTo>
                  <a:lnTo>
                    <a:pt x="3868" y="32750"/>
                  </a:lnTo>
                  <a:lnTo>
                    <a:pt x="3902" y="32693"/>
                  </a:lnTo>
                  <a:lnTo>
                    <a:pt x="3913" y="32659"/>
                  </a:lnTo>
                  <a:lnTo>
                    <a:pt x="3913" y="32625"/>
                  </a:lnTo>
                  <a:lnTo>
                    <a:pt x="3913" y="32579"/>
                  </a:lnTo>
                  <a:lnTo>
                    <a:pt x="3902" y="32545"/>
                  </a:lnTo>
                  <a:lnTo>
                    <a:pt x="5949" y="31362"/>
                  </a:lnTo>
                  <a:close/>
                  <a:moveTo>
                    <a:pt x="8634" y="35491"/>
                  </a:moveTo>
                  <a:lnTo>
                    <a:pt x="10647" y="36651"/>
                  </a:lnTo>
                  <a:lnTo>
                    <a:pt x="10636" y="36720"/>
                  </a:lnTo>
                  <a:lnTo>
                    <a:pt x="10647" y="36788"/>
                  </a:lnTo>
                  <a:lnTo>
                    <a:pt x="10681" y="36845"/>
                  </a:lnTo>
                  <a:lnTo>
                    <a:pt x="10738" y="36890"/>
                  </a:lnTo>
                  <a:lnTo>
                    <a:pt x="10807" y="36913"/>
                  </a:lnTo>
                  <a:lnTo>
                    <a:pt x="10807" y="39279"/>
                  </a:lnTo>
                  <a:lnTo>
                    <a:pt x="10738" y="39302"/>
                  </a:lnTo>
                  <a:lnTo>
                    <a:pt x="10681" y="39347"/>
                  </a:lnTo>
                  <a:lnTo>
                    <a:pt x="10636" y="39404"/>
                  </a:lnTo>
                  <a:lnTo>
                    <a:pt x="10625" y="39438"/>
                  </a:lnTo>
                  <a:lnTo>
                    <a:pt x="10625" y="39484"/>
                  </a:lnTo>
                  <a:lnTo>
                    <a:pt x="10625" y="39518"/>
                  </a:lnTo>
                  <a:lnTo>
                    <a:pt x="10636" y="39552"/>
                  </a:lnTo>
                  <a:lnTo>
                    <a:pt x="8668" y="40690"/>
                  </a:lnTo>
                  <a:lnTo>
                    <a:pt x="8623" y="40644"/>
                  </a:lnTo>
                  <a:lnTo>
                    <a:pt x="8577" y="40610"/>
                  </a:lnTo>
                  <a:lnTo>
                    <a:pt x="8520" y="40587"/>
                  </a:lnTo>
                  <a:lnTo>
                    <a:pt x="8395" y="40587"/>
                  </a:lnTo>
                  <a:lnTo>
                    <a:pt x="8338" y="40610"/>
                  </a:lnTo>
                  <a:lnTo>
                    <a:pt x="8293" y="40644"/>
                  </a:lnTo>
                  <a:lnTo>
                    <a:pt x="8247" y="40690"/>
                  </a:lnTo>
                  <a:lnTo>
                    <a:pt x="6313" y="39575"/>
                  </a:lnTo>
                  <a:lnTo>
                    <a:pt x="6336" y="39529"/>
                  </a:lnTo>
                  <a:lnTo>
                    <a:pt x="6336" y="39484"/>
                  </a:lnTo>
                  <a:lnTo>
                    <a:pt x="6336" y="39438"/>
                  </a:lnTo>
                  <a:lnTo>
                    <a:pt x="6325" y="39393"/>
                  </a:lnTo>
                  <a:lnTo>
                    <a:pt x="6302" y="39347"/>
                  </a:lnTo>
                  <a:lnTo>
                    <a:pt x="6268" y="39313"/>
                  </a:lnTo>
                  <a:lnTo>
                    <a:pt x="6234" y="39279"/>
                  </a:lnTo>
                  <a:lnTo>
                    <a:pt x="6200" y="39256"/>
                  </a:lnTo>
                  <a:lnTo>
                    <a:pt x="6154" y="39245"/>
                  </a:lnTo>
                  <a:lnTo>
                    <a:pt x="6109" y="39234"/>
                  </a:lnTo>
                  <a:lnTo>
                    <a:pt x="6109" y="36902"/>
                  </a:lnTo>
                  <a:lnTo>
                    <a:pt x="6165" y="36879"/>
                  </a:lnTo>
                  <a:lnTo>
                    <a:pt x="6222" y="36845"/>
                  </a:lnTo>
                  <a:lnTo>
                    <a:pt x="6256" y="36788"/>
                  </a:lnTo>
                  <a:lnTo>
                    <a:pt x="6268" y="36720"/>
                  </a:lnTo>
                  <a:lnTo>
                    <a:pt x="6256" y="36663"/>
                  </a:lnTo>
                  <a:lnTo>
                    <a:pt x="8281" y="35491"/>
                  </a:lnTo>
                  <a:lnTo>
                    <a:pt x="8315" y="35525"/>
                  </a:lnTo>
                  <a:lnTo>
                    <a:pt x="8361" y="35559"/>
                  </a:lnTo>
                  <a:lnTo>
                    <a:pt x="8406" y="35582"/>
                  </a:lnTo>
                  <a:lnTo>
                    <a:pt x="8509" y="35582"/>
                  </a:lnTo>
                  <a:lnTo>
                    <a:pt x="8566" y="35559"/>
                  </a:lnTo>
                  <a:lnTo>
                    <a:pt x="8600" y="35537"/>
                  </a:lnTo>
                  <a:lnTo>
                    <a:pt x="8634" y="35491"/>
                  </a:lnTo>
                  <a:close/>
                  <a:moveTo>
                    <a:pt x="3538" y="35491"/>
                  </a:moveTo>
                  <a:lnTo>
                    <a:pt x="3572" y="35537"/>
                  </a:lnTo>
                  <a:lnTo>
                    <a:pt x="3617" y="35571"/>
                  </a:lnTo>
                  <a:lnTo>
                    <a:pt x="3663" y="35582"/>
                  </a:lnTo>
                  <a:lnTo>
                    <a:pt x="3720" y="35594"/>
                  </a:lnTo>
                  <a:lnTo>
                    <a:pt x="3777" y="35582"/>
                  </a:lnTo>
                  <a:lnTo>
                    <a:pt x="3822" y="35571"/>
                  </a:lnTo>
                  <a:lnTo>
                    <a:pt x="3868" y="35537"/>
                  </a:lnTo>
                  <a:lnTo>
                    <a:pt x="3902" y="35503"/>
                  </a:lnTo>
                  <a:lnTo>
                    <a:pt x="5927" y="36663"/>
                  </a:lnTo>
                  <a:lnTo>
                    <a:pt x="5915" y="36720"/>
                  </a:lnTo>
                  <a:lnTo>
                    <a:pt x="5927" y="36788"/>
                  </a:lnTo>
                  <a:lnTo>
                    <a:pt x="5961" y="36833"/>
                  </a:lnTo>
                  <a:lnTo>
                    <a:pt x="6006" y="36879"/>
                  </a:lnTo>
                  <a:lnTo>
                    <a:pt x="6063" y="36902"/>
                  </a:lnTo>
                  <a:lnTo>
                    <a:pt x="6063" y="39234"/>
                  </a:lnTo>
                  <a:lnTo>
                    <a:pt x="6018" y="39245"/>
                  </a:lnTo>
                  <a:lnTo>
                    <a:pt x="5972" y="39256"/>
                  </a:lnTo>
                  <a:lnTo>
                    <a:pt x="5938" y="39279"/>
                  </a:lnTo>
                  <a:lnTo>
                    <a:pt x="5904" y="39313"/>
                  </a:lnTo>
                  <a:lnTo>
                    <a:pt x="5881" y="39347"/>
                  </a:lnTo>
                  <a:lnTo>
                    <a:pt x="5858" y="39393"/>
                  </a:lnTo>
                  <a:lnTo>
                    <a:pt x="5847" y="39438"/>
                  </a:lnTo>
                  <a:lnTo>
                    <a:pt x="5847" y="39484"/>
                  </a:lnTo>
                  <a:lnTo>
                    <a:pt x="5847" y="39529"/>
                  </a:lnTo>
                  <a:lnTo>
                    <a:pt x="5858" y="39575"/>
                  </a:lnTo>
                  <a:lnTo>
                    <a:pt x="3856" y="40735"/>
                  </a:lnTo>
                  <a:lnTo>
                    <a:pt x="3834" y="40701"/>
                  </a:lnTo>
                  <a:lnTo>
                    <a:pt x="3799" y="40678"/>
                  </a:lnTo>
                  <a:lnTo>
                    <a:pt x="3765" y="40667"/>
                  </a:lnTo>
                  <a:lnTo>
                    <a:pt x="3720" y="40656"/>
                  </a:lnTo>
                  <a:lnTo>
                    <a:pt x="3674" y="40667"/>
                  </a:lnTo>
                  <a:lnTo>
                    <a:pt x="3640" y="40678"/>
                  </a:lnTo>
                  <a:lnTo>
                    <a:pt x="3606" y="40701"/>
                  </a:lnTo>
                  <a:lnTo>
                    <a:pt x="3583" y="40735"/>
                  </a:lnTo>
                  <a:lnTo>
                    <a:pt x="1547" y="39552"/>
                  </a:lnTo>
                  <a:lnTo>
                    <a:pt x="1547" y="39518"/>
                  </a:lnTo>
                  <a:lnTo>
                    <a:pt x="1558" y="39484"/>
                  </a:lnTo>
                  <a:lnTo>
                    <a:pt x="1558" y="39438"/>
                  </a:lnTo>
                  <a:lnTo>
                    <a:pt x="1547" y="39404"/>
                  </a:lnTo>
                  <a:lnTo>
                    <a:pt x="1524" y="39370"/>
                  </a:lnTo>
                  <a:lnTo>
                    <a:pt x="1502" y="39336"/>
                  </a:lnTo>
                  <a:lnTo>
                    <a:pt x="1479" y="39313"/>
                  </a:lnTo>
                  <a:lnTo>
                    <a:pt x="1445" y="39302"/>
                  </a:lnTo>
                  <a:lnTo>
                    <a:pt x="1411" y="39279"/>
                  </a:lnTo>
                  <a:lnTo>
                    <a:pt x="1365" y="39279"/>
                  </a:lnTo>
                  <a:lnTo>
                    <a:pt x="1365" y="36970"/>
                  </a:lnTo>
                  <a:lnTo>
                    <a:pt x="1411" y="36959"/>
                  </a:lnTo>
                  <a:lnTo>
                    <a:pt x="1456" y="36947"/>
                  </a:lnTo>
                  <a:lnTo>
                    <a:pt x="1490" y="36913"/>
                  </a:lnTo>
                  <a:lnTo>
                    <a:pt x="1524" y="36890"/>
                  </a:lnTo>
                  <a:lnTo>
                    <a:pt x="1558" y="36856"/>
                  </a:lnTo>
                  <a:lnTo>
                    <a:pt x="1581" y="36811"/>
                  </a:lnTo>
                  <a:lnTo>
                    <a:pt x="1593" y="36765"/>
                  </a:lnTo>
                  <a:lnTo>
                    <a:pt x="1593" y="36720"/>
                  </a:lnTo>
                  <a:lnTo>
                    <a:pt x="1593" y="36674"/>
                  </a:lnTo>
                  <a:lnTo>
                    <a:pt x="1570" y="36629"/>
                  </a:lnTo>
                  <a:lnTo>
                    <a:pt x="3538" y="35491"/>
                  </a:lnTo>
                  <a:close/>
                  <a:moveTo>
                    <a:pt x="3640" y="0"/>
                  </a:moveTo>
                  <a:lnTo>
                    <a:pt x="3697" y="11"/>
                  </a:lnTo>
                  <a:lnTo>
                    <a:pt x="3697" y="2298"/>
                  </a:lnTo>
                  <a:lnTo>
                    <a:pt x="3652" y="2309"/>
                  </a:lnTo>
                  <a:lnTo>
                    <a:pt x="3606" y="2332"/>
                  </a:lnTo>
                  <a:lnTo>
                    <a:pt x="3572" y="2355"/>
                  </a:lnTo>
                  <a:lnTo>
                    <a:pt x="3538" y="2377"/>
                  </a:lnTo>
                  <a:lnTo>
                    <a:pt x="3515" y="2412"/>
                  </a:lnTo>
                  <a:lnTo>
                    <a:pt x="3504" y="2446"/>
                  </a:lnTo>
                  <a:lnTo>
                    <a:pt x="3492" y="2491"/>
                  </a:lnTo>
                  <a:lnTo>
                    <a:pt x="3481" y="2537"/>
                  </a:lnTo>
                  <a:lnTo>
                    <a:pt x="3481" y="2571"/>
                  </a:lnTo>
                  <a:lnTo>
                    <a:pt x="3492" y="2616"/>
                  </a:lnTo>
                  <a:lnTo>
                    <a:pt x="1490" y="3777"/>
                  </a:lnTo>
                  <a:lnTo>
                    <a:pt x="1456" y="3754"/>
                  </a:lnTo>
                  <a:lnTo>
                    <a:pt x="1422" y="3731"/>
                  </a:lnTo>
                  <a:lnTo>
                    <a:pt x="1388" y="3720"/>
                  </a:lnTo>
                  <a:lnTo>
                    <a:pt x="1354" y="3708"/>
                  </a:lnTo>
                  <a:lnTo>
                    <a:pt x="1308" y="3720"/>
                  </a:lnTo>
                  <a:lnTo>
                    <a:pt x="1274" y="3731"/>
                  </a:lnTo>
                  <a:lnTo>
                    <a:pt x="1240" y="3754"/>
                  </a:lnTo>
                  <a:lnTo>
                    <a:pt x="1217" y="3777"/>
                  </a:lnTo>
                  <a:lnTo>
                    <a:pt x="0" y="3083"/>
                  </a:lnTo>
                  <a:lnTo>
                    <a:pt x="0" y="3140"/>
                  </a:lnTo>
                  <a:lnTo>
                    <a:pt x="1194" y="3822"/>
                  </a:lnTo>
                  <a:lnTo>
                    <a:pt x="1183" y="3879"/>
                  </a:lnTo>
                  <a:lnTo>
                    <a:pt x="1194" y="3947"/>
                  </a:lnTo>
                  <a:lnTo>
                    <a:pt x="1217" y="3993"/>
                  </a:lnTo>
                  <a:lnTo>
                    <a:pt x="1263" y="4027"/>
                  </a:lnTo>
                  <a:lnTo>
                    <a:pt x="1320" y="4050"/>
                  </a:lnTo>
                  <a:lnTo>
                    <a:pt x="1320" y="6404"/>
                  </a:lnTo>
                  <a:lnTo>
                    <a:pt x="1274" y="6416"/>
                  </a:lnTo>
                  <a:lnTo>
                    <a:pt x="1240" y="6427"/>
                  </a:lnTo>
                  <a:lnTo>
                    <a:pt x="1206" y="6450"/>
                  </a:lnTo>
                  <a:lnTo>
                    <a:pt x="1172" y="6484"/>
                  </a:lnTo>
                  <a:lnTo>
                    <a:pt x="1149" y="6518"/>
                  </a:lnTo>
                  <a:lnTo>
                    <a:pt x="1126" y="6552"/>
                  </a:lnTo>
                  <a:lnTo>
                    <a:pt x="1115" y="6598"/>
                  </a:lnTo>
                  <a:lnTo>
                    <a:pt x="1115" y="6643"/>
                  </a:lnTo>
                  <a:lnTo>
                    <a:pt x="1115" y="6677"/>
                  </a:lnTo>
                  <a:lnTo>
                    <a:pt x="1126" y="6723"/>
                  </a:lnTo>
                  <a:lnTo>
                    <a:pt x="0" y="7371"/>
                  </a:lnTo>
                  <a:lnTo>
                    <a:pt x="0" y="7428"/>
                  </a:lnTo>
                  <a:lnTo>
                    <a:pt x="1149" y="6768"/>
                  </a:lnTo>
                  <a:lnTo>
                    <a:pt x="1183" y="6814"/>
                  </a:lnTo>
                  <a:lnTo>
                    <a:pt x="1229" y="6848"/>
                  </a:lnTo>
                  <a:lnTo>
                    <a:pt x="1285" y="6871"/>
                  </a:lnTo>
                  <a:lnTo>
                    <a:pt x="1354" y="6882"/>
                  </a:lnTo>
                  <a:lnTo>
                    <a:pt x="1411" y="6871"/>
                  </a:lnTo>
                  <a:lnTo>
                    <a:pt x="1467" y="6848"/>
                  </a:lnTo>
                  <a:lnTo>
                    <a:pt x="1513" y="6814"/>
                  </a:lnTo>
                  <a:lnTo>
                    <a:pt x="1558" y="6768"/>
                  </a:lnTo>
                  <a:lnTo>
                    <a:pt x="3538" y="7917"/>
                  </a:lnTo>
                  <a:lnTo>
                    <a:pt x="3526" y="7951"/>
                  </a:lnTo>
                  <a:lnTo>
                    <a:pt x="3526" y="7986"/>
                  </a:lnTo>
                  <a:lnTo>
                    <a:pt x="3526" y="8031"/>
                  </a:lnTo>
                  <a:lnTo>
                    <a:pt x="3538" y="8065"/>
                  </a:lnTo>
                  <a:lnTo>
                    <a:pt x="3561" y="8099"/>
                  </a:lnTo>
                  <a:lnTo>
                    <a:pt x="3583" y="8122"/>
                  </a:lnTo>
                  <a:lnTo>
                    <a:pt x="3617" y="8145"/>
                  </a:lnTo>
                  <a:lnTo>
                    <a:pt x="3640" y="8168"/>
                  </a:lnTo>
                  <a:lnTo>
                    <a:pt x="3686" y="8179"/>
                  </a:lnTo>
                  <a:lnTo>
                    <a:pt x="3754" y="8179"/>
                  </a:lnTo>
                  <a:lnTo>
                    <a:pt x="3799" y="8168"/>
                  </a:lnTo>
                  <a:lnTo>
                    <a:pt x="3834" y="8145"/>
                  </a:lnTo>
                  <a:lnTo>
                    <a:pt x="3856" y="8122"/>
                  </a:lnTo>
                  <a:lnTo>
                    <a:pt x="3879" y="8099"/>
                  </a:lnTo>
                  <a:lnTo>
                    <a:pt x="3902" y="8065"/>
                  </a:lnTo>
                  <a:lnTo>
                    <a:pt x="3913" y="8031"/>
                  </a:lnTo>
                  <a:lnTo>
                    <a:pt x="3913" y="7986"/>
                  </a:lnTo>
                  <a:lnTo>
                    <a:pt x="3913" y="7951"/>
                  </a:lnTo>
                  <a:lnTo>
                    <a:pt x="3902" y="7906"/>
                  </a:lnTo>
                  <a:lnTo>
                    <a:pt x="5938" y="6734"/>
                  </a:lnTo>
                  <a:lnTo>
                    <a:pt x="5972" y="6768"/>
                  </a:lnTo>
                  <a:lnTo>
                    <a:pt x="6006" y="6791"/>
                  </a:lnTo>
                  <a:lnTo>
                    <a:pt x="6040" y="6814"/>
                  </a:lnTo>
                  <a:lnTo>
                    <a:pt x="6131" y="6814"/>
                  </a:lnTo>
                  <a:lnTo>
                    <a:pt x="6177" y="6791"/>
                  </a:lnTo>
                  <a:lnTo>
                    <a:pt x="6211" y="6768"/>
                  </a:lnTo>
                  <a:lnTo>
                    <a:pt x="6234" y="6734"/>
                  </a:lnTo>
                  <a:lnTo>
                    <a:pt x="8270" y="7906"/>
                  </a:lnTo>
                  <a:lnTo>
                    <a:pt x="8259" y="7951"/>
                  </a:lnTo>
                  <a:lnTo>
                    <a:pt x="8247" y="7986"/>
                  </a:lnTo>
                  <a:lnTo>
                    <a:pt x="8259" y="8031"/>
                  </a:lnTo>
                  <a:lnTo>
                    <a:pt x="8270" y="8065"/>
                  </a:lnTo>
                  <a:lnTo>
                    <a:pt x="8304" y="8122"/>
                  </a:lnTo>
                  <a:lnTo>
                    <a:pt x="8361" y="8168"/>
                  </a:lnTo>
                  <a:lnTo>
                    <a:pt x="8395" y="8190"/>
                  </a:lnTo>
                  <a:lnTo>
                    <a:pt x="8429" y="8190"/>
                  </a:lnTo>
                  <a:lnTo>
                    <a:pt x="8429" y="10568"/>
                  </a:lnTo>
                  <a:lnTo>
                    <a:pt x="8372" y="10590"/>
                  </a:lnTo>
                  <a:lnTo>
                    <a:pt x="8327" y="10625"/>
                  </a:lnTo>
                  <a:lnTo>
                    <a:pt x="8293" y="10681"/>
                  </a:lnTo>
                  <a:lnTo>
                    <a:pt x="8281" y="10750"/>
                  </a:lnTo>
                  <a:lnTo>
                    <a:pt x="8293" y="10795"/>
                  </a:lnTo>
                  <a:lnTo>
                    <a:pt x="6291" y="11956"/>
                  </a:lnTo>
                  <a:lnTo>
                    <a:pt x="6256" y="11910"/>
                  </a:lnTo>
                  <a:lnTo>
                    <a:pt x="6211" y="11876"/>
                  </a:lnTo>
                  <a:lnTo>
                    <a:pt x="6154" y="11853"/>
                  </a:lnTo>
                  <a:lnTo>
                    <a:pt x="6086" y="11842"/>
                  </a:lnTo>
                  <a:lnTo>
                    <a:pt x="6040" y="11853"/>
                  </a:lnTo>
                  <a:lnTo>
                    <a:pt x="5995" y="11865"/>
                  </a:lnTo>
                  <a:lnTo>
                    <a:pt x="5949" y="11887"/>
                  </a:lnTo>
                  <a:lnTo>
                    <a:pt x="5915" y="11921"/>
                  </a:lnTo>
                  <a:lnTo>
                    <a:pt x="5881" y="11956"/>
                  </a:lnTo>
                  <a:lnTo>
                    <a:pt x="5858" y="12001"/>
                  </a:lnTo>
                  <a:lnTo>
                    <a:pt x="5847" y="12047"/>
                  </a:lnTo>
                  <a:lnTo>
                    <a:pt x="5847" y="12092"/>
                  </a:lnTo>
                  <a:lnTo>
                    <a:pt x="5847" y="12138"/>
                  </a:lnTo>
                  <a:lnTo>
                    <a:pt x="5858" y="12183"/>
                  </a:lnTo>
                  <a:lnTo>
                    <a:pt x="5881" y="12217"/>
                  </a:lnTo>
                  <a:lnTo>
                    <a:pt x="5904" y="12263"/>
                  </a:lnTo>
                  <a:lnTo>
                    <a:pt x="5938" y="12285"/>
                  </a:lnTo>
                  <a:lnTo>
                    <a:pt x="5972" y="12308"/>
                  </a:lnTo>
                  <a:lnTo>
                    <a:pt x="6018" y="12331"/>
                  </a:lnTo>
                  <a:lnTo>
                    <a:pt x="6063" y="12342"/>
                  </a:lnTo>
                  <a:lnTo>
                    <a:pt x="6063" y="14651"/>
                  </a:lnTo>
                  <a:lnTo>
                    <a:pt x="5995" y="14674"/>
                  </a:lnTo>
                  <a:lnTo>
                    <a:pt x="5938" y="14720"/>
                  </a:lnTo>
                  <a:lnTo>
                    <a:pt x="5904" y="14777"/>
                  </a:lnTo>
                  <a:lnTo>
                    <a:pt x="5892" y="14811"/>
                  </a:lnTo>
                  <a:lnTo>
                    <a:pt x="5881" y="14845"/>
                  </a:lnTo>
                  <a:lnTo>
                    <a:pt x="5904" y="14913"/>
                  </a:lnTo>
                  <a:lnTo>
                    <a:pt x="3856" y="16096"/>
                  </a:lnTo>
                  <a:lnTo>
                    <a:pt x="3834" y="16062"/>
                  </a:lnTo>
                  <a:lnTo>
                    <a:pt x="3799" y="16039"/>
                  </a:lnTo>
                  <a:lnTo>
                    <a:pt x="3765" y="16028"/>
                  </a:lnTo>
                  <a:lnTo>
                    <a:pt x="3720" y="16017"/>
                  </a:lnTo>
                  <a:lnTo>
                    <a:pt x="3674" y="16028"/>
                  </a:lnTo>
                  <a:lnTo>
                    <a:pt x="3640" y="16039"/>
                  </a:lnTo>
                  <a:lnTo>
                    <a:pt x="3606" y="16062"/>
                  </a:lnTo>
                  <a:lnTo>
                    <a:pt x="3572" y="16096"/>
                  </a:lnTo>
                  <a:lnTo>
                    <a:pt x="1547" y="14924"/>
                  </a:lnTo>
                  <a:lnTo>
                    <a:pt x="1547" y="14890"/>
                  </a:lnTo>
                  <a:lnTo>
                    <a:pt x="1558" y="14845"/>
                  </a:lnTo>
                  <a:lnTo>
                    <a:pt x="1547" y="14811"/>
                  </a:lnTo>
                  <a:lnTo>
                    <a:pt x="1536" y="14765"/>
                  </a:lnTo>
                  <a:lnTo>
                    <a:pt x="1524" y="14731"/>
                  </a:lnTo>
                  <a:lnTo>
                    <a:pt x="1502" y="14708"/>
                  </a:lnTo>
                  <a:lnTo>
                    <a:pt x="1467" y="14674"/>
                  </a:lnTo>
                  <a:lnTo>
                    <a:pt x="1433" y="14663"/>
                  </a:lnTo>
                  <a:lnTo>
                    <a:pt x="1388" y="14651"/>
                  </a:lnTo>
                  <a:lnTo>
                    <a:pt x="1354" y="14640"/>
                  </a:lnTo>
                  <a:lnTo>
                    <a:pt x="1308" y="14651"/>
                  </a:lnTo>
                  <a:lnTo>
                    <a:pt x="1274" y="14663"/>
                  </a:lnTo>
                  <a:lnTo>
                    <a:pt x="1240" y="14674"/>
                  </a:lnTo>
                  <a:lnTo>
                    <a:pt x="1206" y="14708"/>
                  </a:lnTo>
                  <a:lnTo>
                    <a:pt x="1183" y="14731"/>
                  </a:lnTo>
                  <a:lnTo>
                    <a:pt x="1160" y="14765"/>
                  </a:lnTo>
                  <a:lnTo>
                    <a:pt x="1149" y="14811"/>
                  </a:lnTo>
                  <a:lnTo>
                    <a:pt x="1149" y="14845"/>
                  </a:lnTo>
                  <a:lnTo>
                    <a:pt x="1160" y="14913"/>
                  </a:lnTo>
                  <a:lnTo>
                    <a:pt x="0" y="15584"/>
                  </a:lnTo>
                  <a:lnTo>
                    <a:pt x="0" y="15641"/>
                  </a:lnTo>
                  <a:lnTo>
                    <a:pt x="1172" y="14959"/>
                  </a:lnTo>
                  <a:lnTo>
                    <a:pt x="1206" y="14993"/>
                  </a:lnTo>
                  <a:lnTo>
                    <a:pt x="1251" y="15027"/>
                  </a:lnTo>
                  <a:lnTo>
                    <a:pt x="1297" y="15050"/>
                  </a:lnTo>
                  <a:lnTo>
                    <a:pt x="1354" y="15061"/>
                  </a:lnTo>
                  <a:lnTo>
                    <a:pt x="1399" y="15050"/>
                  </a:lnTo>
                  <a:lnTo>
                    <a:pt x="1445" y="15027"/>
                  </a:lnTo>
                  <a:lnTo>
                    <a:pt x="1490" y="15004"/>
                  </a:lnTo>
                  <a:lnTo>
                    <a:pt x="1524" y="14959"/>
                  </a:lnTo>
                  <a:lnTo>
                    <a:pt x="3549" y="16142"/>
                  </a:lnTo>
                  <a:lnTo>
                    <a:pt x="3538" y="16199"/>
                  </a:lnTo>
                  <a:lnTo>
                    <a:pt x="3549" y="16267"/>
                  </a:lnTo>
                  <a:lnTo>
                    <a:pt x="3583" y="16312"/>
                  </a:lnTo>
                  <a:lnTo>
                    <a:pt x="3629" y="16358"/>
                  </a:lnTo>
                  <a:lnTo>
                    <a:pt x="3697" y="16369"/>
                  </a:lnTo>
                  <a:lnTo>
                    <a:pt x="3697" y="18769"/>
                  </a:lnTo>
                  <a:lnTo>
                    <a:pt x="3629" y="18792"/>
                  </a:lnTo>
                  <a:lnTo>
                    <a:pt x="3572" y="18826"/>
                  </a:lnTo>
                  <a:lnTo>
                    <a:pt x="3538" y="18883"/>
                  </a:lnTo>
                  <a:lnTo>
                    <a:pt x="3526" y="18951"/>
                  </a:lnTo>
                  <a:lnTo>
                    <a:pt x="3538" y="19020"/>
                  </a:lnTo>
                  <a:lnTo>
                    <a:pt x="1502" y="20191"/>
                  </a:lnTo>
                  <a:lnTo>
                    <a:pt x="1467" y="20169"/>
                  </a:lnTo>
                  <a:lnTo>
                    <a:pt x="1433" y="20134"/>
                  </a:lnTo>
                  <a:lnTo>
                    <a:pt x="1399" y="20123"/>
                  </a:lnTo>
                  <a:lnTo>
                    <a:pt x="1308" y="20123"/>
                  </a:lnTo>
                  <a:lnTo>
                    <a:pt x="1263" y="20146"/>
                  </a:lnTo>
                  <a:lnTo>
                    <a:pt x="1229" y="20169"/>
                  </a:lnTo>
                  <a:lnTo>
                    <a:pt x="1194" y="20203"/>
                  </a:lnTo>
                  <a:lnTo>
                    <a:pt x="0" y="19509"/>
                  </a:lnTo>
                  <a:lnTo>
                    <a:pt x="0" y="19554"/>
                  </a:lnTo>
                  <a:lnTo>
                    <a:pt x="1183" y="20237"/>
                  </a:lnTo>
                  <a:lnTo>
                    <a:pt x="1172" y="20305"/>
                  </a:lnTo>
                  <a:lnTo>
                    <a:pt x="1183" y="20362"/>
                  </a:lnTo>
                  <a:lnTo>
                    <a:pt x="1206" y="20419"/>
                  </a:lnTo>
                  <a:lnTo>
                    <a:pt x="1263" y="20464"/>
                  </a:lnTo>
                  <a:lnTo>
                    <a:pt x="1320" y="20487"/>
                  </a:lnTo>
                  <a:lnTo>
                    <a:pt x="1320" y="22830"/>
                  </a:lnTo>
                  <a:lnTo>
                    <a:pt x="1285" y="22842"/>
                  </a:lnTo>
                  <a:lnTo>
                    <a:pt x="1240" y="22865"/>
                  </a:lnTo>
                  <a:lnTo>
                    <a:pt x="1206" y="22887"/>
                  </a:lnTo>
                  <a:lnTo>
                    <a:pt x="1183" y="22910"/>
                  </a:lnTo>
                  <a:lnTo>
                    <a:pt x="1160" y="22944"/>
                  </a:lnTo>
                  <a:lnTo>
                    <a:pt x="1138" y="22978"/>
                  </a:lnTo>
                  <a:lnTo>
                    <a:pt x="1126" y="23012"/>
                  </a:lnTo>
                  <a:lnTo>
                    <a:pt x="1126" y="23058"/>
                  </a:lnTo>
                  <a:lnTo>
                    <a:pt x="1126" y="23103"/>
                  </a:lnTo>
                  <a:lnTo>
                    <a:pt x="1138" y="23138"/>
                  </a:lnTo>
                  <a:lnTo>
                    <a:pt x="0" y="23797"/>
                  </a:lnTo>
                  <a:lnTo>
                    <a:pt x="0" y="23843"/>
                  </a:lnTo>
                  <a:lnTo>
                    <a:pt x="1160" y="23183"/>
                  </a:lnTo>
                  <a:lnTo>
                    <a:pt x="1194" y="23229"/>
                  </a:lnTo>
                  <a:lnTo>
                    <a:pt x="1240" y="23263"/>
                  </a:lnTo>
                  <a:lnTo>
                    <a:pt x="1297" y="23285"/>
                  </a:lnTo>
                  <a:lnTo>
                    <a:pt x="1411" y="23285"/>
                  </a:lnTo>
                  <a:lnTo>
                    <a:pt x="1456" y="23263"/>
                  </a:lnTo>
                  <a:lnTo>
                    <a:pt x="1502" y="23229"/>
                  </a:lnTo>
                  <a:lnTo>
                    <a:pt x="1536" y="23183"/>
                  </a:lnTo>
                  <a:lnTo>
                    <a:pt x="3561" y="24355"/>
                  </a:lnTo>
                  <a:lnTo>
                    <a:pt x="3549" y="24412"/>
                  </a:lnTo>
                  <a:lnTo>
                    <a:pt x="3561" y="24468"/>
                  </a:lnTo>
                  <a:lnTo>
                    <a:pt x="3595" y="24514"/>
                  </a:lnTo>
                  <a:lnTo>
                    <a:pt x="3640" y="24548"/>
                  </a:lnTo>
                  <a:lnTo>
                    <a:pt x="3697" y="24571"/>
                  </a:lnTo>
                  <a:lnTo>
                    <a:pt x="3697" y="26982"/>
                  </a:lnTo>
                  <a:lnTo>
                    <a:pt x="3629" y="27005"/>
                  </a:lnTo>
                  <a:lnTo>
                    <a:pt x="3583" y="27051"/>
                  </a:lnTo>
                  <a:lnTo>
                    <a:pt x="3549" y="27096"/>
                  </a:lnTo>
                  <a:lnTo>
                    <a:pt x="3538" y="27164"/>
                  </a:lnTo>
                  <a:lnTo>
                    <a:pt x="3549" y="27221"/>
                  </a:lnTo>
                  <a:lnTo>
                    <a:pt x="1490" y="28416"/>
                  </a:lnTo>
                  <a:lnTo>
                    <a:pt x="1456" y="28382"/>
                  </a:lnTo>
                  <a:lnTo>
                    <a:pt x="1433" y="28359"/>
                  </a:lnTo>
                  <a:lnTo>
                    <a:pt x="1388" y="28347"/>
                  </a:lnTo>
                  <a:lnTo>
                    <a:pt x="1354" y="28336"/>
                  </a:lnTo>
                  <a:lnTo>
                    <a:pt x="1308" y="28347"/>
                  </a:lnTo>
                  <a:lnTo>
                    <a:pt x="1274" y="28359"/>
                  </a:lnTo>
                  <a:lnTo>
                    <a:pt x="1240" y="28382"/>
                  </a:lnTo>
                  <a:lnTo>
                    <a:pt x="1206" y="28416"/>
                  </a:lnTo>
                  <a:lnTo>
                    <a:pt x="0" y="27722"/>
                  </a:lnTo>
                  <a:lnTo>
                    <a:pt x="0" y="27767"/>
                  </a:lnTo>
                  <a:lnTo>
                    <a:pt x="1183" y="28461"/>
                  </a:lnTo>
                  <a:lnTo>
                    <a:pt x="1183" y="28518"/>
                  </a:lnTo>
                  <a:lnTo>
                    <a:pt x="1194" y="28575"/>
                  </a:lnTo>
                  <a:lnTo>
                    <a:pt x="1217" y="28620"/>
                  </a:lnTo>
                  <a:lnTo>
                    <a:pt x="1263" y="28666"/>
                  </a:lnTo>
                  <a:lnTo>
                    <a:pt x="1320" y="28677"/>
                  </a:lnTo>
                  <a:lnTo>
                    <a:pt x="1320" y="31032"/>
                  </a:lnTo>
                  <a:lnTo>
                    <a:pt x="1274" y="31043"/>
                  </a:lnTo>
                  <a:lnTo>
                    <a:pt x="1240" y="31055"/>
                  </a:lnTo>
                  <a:lnTo>
                    <a:pt x="1206" y="31078"/>
                  </a:lnTo>
                  <a:lnTo>
                    <a:pt x="1172" y="31112"/>
                  </a:lnTo>
                  <a:lnTo>
                    <a:pt x="1149" y="31146"/>
                  </a:lnTo>
                  <a:lnTo>
                    <a:pt x="1126" y="31180"/>
                  </a:lnTo>
                  <a:lnTo>
                    <a:pt x="1115" y="31225"/>
                  </a:lnTo>
                  <a:lnTo>
                    <a:pt x="1115" y="31271"/>
                  </a:lnTo>
                  <a:lnTo>
                    <a:pt x="1115" y="31316"/>
                  </a:lnTo>
                  <a:lnTo>
                    <a:pt x="1126" y="31362"/>
                  </a:lnTo>
                  <a:lnTo>
                    <a:pt x="0" y="32010"/>
                  </a:lnTo>
                  <a:lnTo>
                    <a:pt x="0" y="32056"/>
                  </a:lnTo>
                  <a:lnTo>
                    <a:pt x="1149" y="31396"/>
                  </a:lnTo>
                  <a:lnTo>
                    <a:pt x="1183" y="31442"/>
                  </a:lnTo>
                  <a:lnTo>
                    <a:pt x="1229" y="31476"/>
                  </a:lnTo>
                  <a:lnTo>
                    <a:pt x="1285" y="31498"/>
                  </a:lnTo>
                  <a:lnTo>
                    <a:pt x="1354" y="31510"/>
                  </a:lnTo>
                  <a:lnTo>
                    <a:pt x="1411" y="31498"/>
                  </a:lnTo>
                  <a:lnTo>
                    <a:pt x="1467" y="31476"/>
                  </a:lnTo>
                  <a:lnTo>
                    <a:pt x="1513" y="31442"/>
                  </a:lnTo>
                  <a:lnTo>
                    <a:pt x="1547" y="31407"/>
                  </a:lnTo>
                  <a:lnTo>
                    <a:pt x="3538" y="32545"/>
                  </a:lnTo>
                  <a:lnTo>
                    <a:pt x="3526" y="32579"/>
                  </a:lnTo>
                  <a:lnTo>
                    <a:pt x="3526" y="32625"/>
                  </a:lnTo>
                  <a:lnTo>
                    <a:pt x="3538" y="32693"/>
                  </a:lnTo>
                  <a:lnTo>
                    <a:pt x="3572" y="32750"/>
                  </a:lnTo>
                  <a:lnTo>
                    <a:pt x="3629" y="32795"/>
                  </a:lnTo>
                  <a:lnTo>
                    <a:pt x="3697" y="32818"/>
                  </a:lnTo>
                  <a:lnTo>
                    <a:pt x="3697" y="35161"/>
                  </a:lnTo>
                  <a:lnTo>
                    <a:pt x="3652" y="35173"/>
                  </a:lnTo>
                  <a:lnTo>
                    <a:pt x="3617" y="35184"/>
                  </a:lnTo>
                  <a:lnTo>
                    <a:pt x="3561" y="35230"/>
                  </a:lnTo>
                  <a:lnTo>
                    <a:pt x="3538" y="35264"/>
                  </a:lnTo>
                  <a:lnTo>
                    <a:pt x="3515" y="35298"/>
                  </a:lnTo>
                  <a:lnTo>
                    <a:pt x="3504" y="35332"/>
                  </a:lnTo>
                  <a:lnTo>
                    <a:pt x="3504" y="35377"/>
                  </a:lnTo>
                  <a:lnTo>
                    <a:pt x="3504" y="35412"/>
                  </a:lnTo>
                  <a:lnTo>
                    <a:pt x="3515" y="35457"/>
                  </a:lnTo>
                  <a:lnTo>
                    <a:pt x="1547" y="36583"/>
                  </a:lnTo>
                  <a:lnTo>
                    <a:pt x="1513" y="36538"/>
                  </a:lnTo>
                  <a:lnTo>
                    <a:pt x="1467" y="36504"/>
                  </a:lnTo>
                  <a:lnTo>
                    <a:pt x="1411" y="36492"/>
                  </a:lnTo>
                  <a:lnTo>
                    <a:pt x="1354" y="36481"/>
                  </a:lnTo>
                  <a:lnTo>
                    <a:pt x="1285" y="36492"/>
                  </a:lnTo>
                  <a:lnTo>
                    <a:pt x="1229" y="36515"/>
                  </a:lnTo>
                  <a:lnTo>
                    <a:pt x="1183" y="36549"/>
                  </a:lnTo>
                  <a:lnTo>
                    <a:pt x="1149" y="36595"/>
                  </a:lnTo>
                  <a:lnTo>
                    <a:pt x="0" y="35935"/>
                  </a:lnTo>
                  <a:lnTo>
                    <a:pt x="0" y="35980"/>
                  </a:lnTo>
                  <a:lnTo>
                    <a:pt x="1126" y="36629"/>
                  </a:lnTo>
                  <a:lnTo>
                    <a:pt x="1115" y="36674"/>
                  </a:lnTo>
                  <a:lnTo>
                    <a:pt x="1103" y="36720"/>
                  </a:lnTo>
                  <a:lnTo>
                    <a:pt x="1115" y="36765"/>
                  </a:lnTo>
                  <a:lnTo>
                    <a:pt x="1126" y="36811"/>
                  </a:lnTo>
                  <a:lnTo>
                    <a:pt x="1138" y="36845"/>
                  </a:lnTo>
                  <a:lnTo>
                    <a:pt x="1172" y="36890"/>
                  </a:lnTo>
                  <a:lnTo>
                    <a:pt x="1206" y="36913"/>
                  </a:lnTo>
                  <a:lnTo>
                    <a:pt x="1240" y="36936"/>
                  </a:lnTo>
                  <a:lnTo>
                    <a:pt x="1274" y="36959"/>
                  </a:lnTo>
                  <a:lnTo>
                    <a:pt x="1320" y="36959"/>
                  </a:lnTo>
                  <a:lnTo>
                    <a:pt x="1320" y="39279"/>
                  </a:lnTo>
                  <a:lnTo>
                    <a:pt x="1251" y="39302"/>
                  </a:lnTo>
                  <a:lnTo>
                    <a:pt x="1194" y="39347"/>
                  </a:lnTo>
                  <a:lnTo>
                    <a:pt x="1160" y="39404"/>
                  </a:lnTo>
                  <a:lnTo>
                    <a:pt x="1149" y="39438"/>
                  </a:lnTo>
                  <a:lnTo>
                    <a:pt x="1149" y="39484"/>
                  </a:lnTo>
                  <a:lnTo>
                    <a:pt x="1149" y="39518"/>
                  </a:lnTo>
                  <a:lnTo>
                    <a:pt x="1160" y="39552"/>
                  </a:lnTo>
                  <a:lnTo>
                    <a:pt x="0" y="40223"/>
                  </a:lnTo>
                  <a:lnTo>
                    <a:pt x="0" y="40269"/>
                  </a:lnTo>
                  <a:lnTo>
                    <a:pt x="1172" y="39598"/>
                  </a:lnTo>
                  <a:lnTo>
                    <a:pt x="1206" y="39632"/>
                  </a:lnTo>
                  <a:lnTo>
                    <a:pt x="1251" y="39666"/>
                  </a:lnTo>
                  <a:lnTo>
                    <a:pt x="1297" y="39677"/>
                  </a:lnTo>
                  <a:lnTo>
                    <a:pt x="1354" y="39689"/>
                  </a:lnTo>
                  <a:lnTo>
                    <a:pt x="1399" y="39677"/>
                  </a:lnTo>
                  <a:lnTo>
                    <a:pt x="1445" y="39666"/>
                  </a:lnTo>
                  <a:lnTo>
                    <a:pt x="1490" y="39632"/>
                  </a:lnTo>
                  <a:lnTo>
                    <a:pt x="1524" y="39598"/>
                  </a:lnTo>
                  <a:lnTo>
                    <a:pt x="3561" y="40781"/>
                  </a:lnTo>
                  <a:lnTo>
                    <a:pt x="3549" y="40826"/>
                  </a:lnTo>
                  <a:lnTo>
                    <a:pt x="3561" y="40894"/>
                  </a:lnTo>
                  <a:lnTo>
                    <a:pt x="3595" y="40940"/>
                  </a:lnTo>
                  <a:lnTo>
                    <a:pt x="3640" y="40974"/>
                  </a:lnTo>
                  <a:lnTo>
                    <a:pt x="3697" y="40997"/>
                  </a:lnTo>
                  <a:lnTo>
                    <a:pt x="3697" y="43352"/>
                  </a:lnTo>
                  <a:lnTo>
                    <a:pt x="3652" y="43363"/>
                  </a:lnTo>
                  <a:lnTo>
                    <a:pt x="3606" y="43374"/>
                  </a:lnTo>
                  <a:lnTo>
                    <a:pt x="3572" y="43397"/>
                  </a:lnTo>
                  <a:lnTo>
                    <a:pt x="3538" y="43431"/>
                  </a:lnTo>
                  <a:lnTo>
                    <a:pt x="3515" y="43465"/>
                  </a:lnTo>
                  <a:lnTo>
                    <a:pt x="3504" y="43499"/>
                  </a:lnTo>
                  <a:lnTo>
                    <a:pt x="3492" y="43545"/>
                  </a:lnTo>
                  <a:lnTo>
                    <a:pt x="3481" y="43590"/>
                  </a:lnTo>
                  <a:lnTo>
                    <a:pt x="3492" y="43636"/>
                  </a:lnTo>
                  <a:lnTo>
                    <a:pt x="3504" y="43670"/>
                  </a:lnTo>
                  <a:lnTo>
                    <a:pt x="1570" y="44785"/>
                  </a:lnTo>
                  <a:lnTo>
                    <a:pt x="1524" y="44739"/>
                  </a:lnTo>
                  <a:lnTo>
                    <a:pt x="1479" y="44705"/>
                  </a:lnTo>
                  <a:lnTo>
                    <a:pt x="1422" y="44682"/>
                  </a:lnTo>
                  <a:lnTo>
                    <a:pt x="1354" y="44671"/>
                  </a:lnTo>
                  <a:lnTo>
                    <a:pt x="1285" y="44682"/>
                  </a:lnTo>
                  <a:lnTo>
                    <a:pt x="1217" y="44705"/>
                  </a:lnTo>
                  <a:lnTo>
                    <a:pt x="1172" y="44739"/>
                  </a:lnTo>
                  <a:lnTo>
                    <a:pt x="1126" y="44796"/>
                  </a:lnTo>
                  <a:lnTo>
                    <a:pt x="0" y="44136"/>
                  </a:lnTo>
                  <a:lnTo>
                    <a:pt x="0" y="44193"/>
                  </a:lnTo>
                  <a:lnTo>
                    <a:pt x="1103" y="44830"/>
                  </a:lnTo>
                  <a:lnTo>
                    <a:pt x="1092" y="44887"/>
                  </a:lnTo>
                  <a:lnTo>
                    <a:pt x="1081" y="44933"/>
                  </a:lnTo>
                  <a:lnTo>
                    <a:pt x="1092" y="44978"/>
                  </a:lnTo>
                  <a:lnTo>
                    <a:pt x="1103" y="45035"/>
                  </a:lnTo>
                  <a:lnTo>
                    <a:pt x="1126" y="45069"/>
                  </a:lnTo>
                  <a:lnTo>
                    <a:pt x="1149" y="45115"/>
                  </a:lnTo>
                  <a:lnTo>
                    <a:pt x="1194" y="45137"/>
                  </a:lnTo>
                  <a:lnTo>
                    <a:pt x="1229" y="45172"/>
                  </a:lnTo>
                  <a:lnTo>
                    <a:pt x="1274" y="45183"/>
                  </a:lnTo>
                  <a:lnTo>
                    <a:pt x="1320" y="45194"/>
                  </a:lnTo>
                  <a:lnTo>
                    <a:pt x="1320" y="47435"/>
                  </a:lnTo>
                  <a:lnTo>
                    <a:pt x="1274" y="47447"/>
                  </a:lnTo>
                  <a:lnTo>
                    <a:pt x="1229" y="47469"/>
                  </a:lnTo>
                  <a:lnTo>
                    <a:pt x="1194" y="47492"/>
                  </a:lnTo>
                  <a:lnTo>
                    <a:pt x="1160" y="47526"/>
                  </a:lnTo>
                  <a:lnTo>
                    <a:pt x="1138" y="47560"/>
                  </a:lnTo>
                  <a:lnTo>
                    <a:pt x="1115" y="47595"/>
                  </a:lnTo>
                  <a:lnTo>
                    <a:pt x="1103" y="47640"/>
                  </a:lnTo>
                  <a:lnTo>
                    <a:pt x="1103" y="47686"/>
                  </a:lnTo>
                  <a:lnTo>
                    <a:pt x="1103" y="47742"/>
                  </a:lnTo>
                  <a:lnTo>
                    <a:pt x="1115" y="47788"/>
                  </a:lnTo>
                  <a:lnTo>
                    <a:pt x="0" y="48436"/>
                  </a:lnTo>
                  <a:lnTo>
                    <a:pt x="0" y="48482"/>
                  </a:lnTo>
                  <a:lnTo>
                    <a:pt x="1138" y="47822"/>
                  </a:lnTo>
                  <a:lnTo>
                    <a:pt x="1183" y="47879"/>
                  </a:lnTo>
                  <a:lnTo>
                    <a:pt x="1229" y="47913"/>
                  </a:lnTo>
                  <a:lnTo>
                    <a:pt x="1285" y="47936"/>
                  </a:lnTo>
                  <a:lnTo>
                    <a:pt x="1354" y="47947"/>
                  </a:lnTo>
                  <a:lnTo>
                    <a:pt x="1399" y="47936"/>
                  </a:lnTo>
                  <a:lnTo>
                    <a:pt x="1445" y="47924"/>
                  </a:lnTo>
                  <a:lnTo>
                    <a:pt x="1490" y="47902"/>
                  </a:lnTo>
                  <a:lnTo>
                    <a:pt x="1524" y="47868"/>
                  </a:lnTo>
                  <a:lnTo>
                    <a:pt x="1558" y="47833"/>
                  </a:lnTo>
                  <a:lnTo>
                    <a:pt x="1581" y="47788"/>
                  </a:lnTo>
                  <a:lnTo>
                    <a:pt x="1593" y="47742"/>
                  </a:lnTo>
                  <a:lnTo>
                    <a:pt x="1604" y="47686"/>
                  </a:lnTo>
                  <a:lnTo>
                    <a:pt x="1593" y="47640"/>
                  </a:lnTo>
                  <a:lnTo>
                    <a:pt x="1581" y="47595"/>
                  </a:lnTo>
                  <a:lnTo>
                    <a:pt x="1558" y="47560"/>
                  </a:lnTo>
                  <a:lnTo>
                    <a:pt x="1536" y="47515"/>
                  </a:lnTo>
                  <a:lnTo>
                    <a:pt x="1502" y="47492"/>
                  </a:lnTo>
                  <a:lnTo>
                    <a:pt x="1456" y="47469"/>
                  </a:lnTo>
                  <a:lnTo>
                    <a:pt x="1411" y="47447"/>
                  </a:lnTo>
                  <a:lnTo>
                    <a:pt x="1365" y="47435"/>
                  </a:lnTo>
                  <a:lnTo>
                    <a:pt x="1365" y="45194"/>
                  </a:lnTo>
                  <a:lnTo>
                    <a:pt x="1422" y="45183"/>
                  </a:lnTo>
                  <a:lnTo>
                    <a:pt x="1467" y="45172"/>
                  </a:lnTo>
                  <a:lnTo>
                    <a:pt x="1502" y="45149"/>
                  </a:lnTo>
                  <a:lnTo>
                    <a:pt x="1547" y="45115"/>
                  </a:lnTo>
                  <a:lnTo>
                    <a:pt x="1570" y="45081"/>
                  </a:lnTo>
                  <a:lnTo>
                    <a:pt x="1593" y="45035"/>
                  </a:lnTo>
                  <a:lnTo>
                    <a:pt x="1604" y="44990"/>
                  </a:lnTo>
                  <a:lnTo>
                    <a:pt x="1615" y="44933"/>
                  </a:lnTo>
                  <a:lnTo>
                    <a:pt x="1604" y="44876"/>
                  </a:lnTo>
                  <a:lnTo>
                    <a:pt x="1593" y="44830"/>
                  </a:lnTo>
                  <a:lnTo>
                    <a:pt x="3515" y="43716"/>
                  </a:lnTo>
                  <a:lnTo>
                    <a:pt x="3561" y="43761"/>
                  </a:lnTo>
                  <a:lnTo>
                    <a:pt x="3606" y="43795"/>
                  </a:lnTo>
                  <a:lnTo>
                    <a:pt x="3663" y="43818"/>
                  </a:lnTo>
                  <a:lnTo>
                    <a:pt x="3720" y="43829"/>
                  </a:lnTo>
                  <a:lnTo>
                    <a:pt x="3765" y="43818"/>
                  </a:lnTo>
                  <a:lnTo>
                    <a:pt x="3811" y="43807"/>
                  </a:lnTo>
                  <a:lnTo>
                    <a:pt x="3856" y="43784"/>
                  </a:lnTo>
                  <a:lnTo>
                    <a:pt x="3890" y="43750"/>
                  </a:lnTo>
                  <a:lnTo>
                    <a:pt x="3913" y="43716"/>
                  </a:lnTo>
                  <a:lnTo>
                    <a:pt x="3936" y="43681"/>
                  </a:lnTo>
                  <a:lnTo>
                    <a:pt x="3947" y="43636"/>
                  </a:lnTo>
                  <a:lnTo>
                    <a:pt x="3959" y="43590"/>
                  </a:lnTo>
                  <a:lnTo>
                    <a:pt x="3959" y="43545"/>
                  </a:lnTo>
                  <a:lnTo>
                    <a:pt x="3936" y="43499"/>
                  </a:lnTo>
                  <a:lnTo>
                    <a:pt x="3925" y="43454"/>
                  </a:lnTo>
                  <a:lnTo>
                    <a:pt x="3890" y="43420"/>
                  </a:lnTo>
                  <a:lnTo>
                    <a:pt x="3856" y="43397"/>
                  </a:lnTo>
                  <a:lnTo>
                    <a:pt x="3822" y="43374"/>
                  </a:lnTo>
                  <a:lnTo>
                    <a:pt x="3777" y="43363"/>
                  </a:lnTo>
                  <a:lnTo>
                    <a:pt x="3743" y="43352"/>
                  </a:lnTo>
                  <a:lnTo>
                    <a:pt x="3743" y="40997"/>
                  </a:lnTo>
                  <a:lnTo>
                    <a:pt x="3799" y="40985"/>
                  </a:lnTo>
                  <a:lnTo>
                    <a:pt x="3845" y="40940"/>
                  </a:lnTo>
                  <a:lnTo>
                    <a:pt x="3879" y="40894"/>
                  </a:lnTo>
                  <a:lnTo>
                    <a:pt x="3890" y="40826"/>
                  </a:lnTo>
                  <a:lnTo>
                    <a:pt x="3879" y="40769"/>
                  </a:lnTo>
                  <a:lnTo>
                    <a:pt x="5881" y="39609"/>
                  </a:lnTo>
                  <a:lnTo>
                    <a:pt x="5915" y="39666"/>
                  </a:lnTo>
                  <a:lnTo>
                    <a:pt x="5972" y="39700"/>
                  </a:lnTo>
                  <a:lnTo>
                    <a:pt x="6029" y="39723"/>
                  </a:lnTo>
                  <a:lnTo>
                    <a:pt x="6086" y="39734"/>
                  </a:lnTo>
                  <a:lnTo>
                    <a:pt x="6154" y="39723"/>
                  </a:lnTo>
                  <a:lnTo>
                    <a:pt x="6211" y="39700"/>
                  </a:lnTo>
                  <a:lnTo>
                    <a:pt x="6256" y="39666"/>
                  </a:lnTo>
                  <a:lnTo>
                    <a:pt x="6302" y="39620"/>
                  </a:lnTo>
                  <a:lnTo>
                    <a:pt x="8236" y="40735"/>
                  </a:lnTo>
                  <a:lnTo>
                    <a:pt x="8213" y="40781"/>
                  </a:lnTo>
                  <a:lnTo>
                    <a:pt x="8213" y="40826"/>
                  </a:lnTo>
                  <a:lnTo>
                    <a:pt x="8213" y="40883"/>
                  </a:lnTo>
                  <a:lnTo>
                    <a:pt x="8236" y="40929"/>
                  </a:lnTo>
                  <a:lnTo>
                    <a:pt x="8259" y="40963"/>
                  </a:lnTo>
                  <a:lnTo>
                    <a:pt x="8281" y="41008"/>
                  </a:lnTo>
                  <a:lnTo>
                    <a:pt x="8327" y="41031"/>
                  </a:lnTo>
                  <a:lnTo>
                    <a:pt x="8361" y="41054"/>
                  </a:lnTo>
                  <a:lnTo>
                    <a:pt x="8406" y="41076"/>
                  </a:lnTo>
                  <a:lnTo>
                    <a:pt x="8509" y="41076"/>
                  </a:lnTo>
                  <a:lnTo>
                    <a:pt x="8554" y="41054"/>
                  </a:lnTo>
                  <a:lnTo>
                    <a:pt x="8600" y="41031"/>
                  </a:lnTo>
                  <a:lnTo>
                    <a:pt x="8634" y="41008"/>
                  </a:lnTo>
                  <a:lnTo>
                    <a:pt x="8668" y="40963"/>
                  </a:lnTo>
                  <a:lnTo>
                    <a:pt x="8691" y="40929"/>
                  </a:lnTo>
                  <a:lnTo>
                    <a:pt x="8702" y="40883"/>
                  </a:lnTo>
                  <a:lnTo>
                    <a:pt x="8702" y="40826"/>
                  </a:lnTo>
                  <a:lnTo>
                    <a:pt x="8702" y="40781"/>
                  </a:lnTo>
                  <a:lnTo>
                    <a:pt x="8691" y="40735"/>
                  </a:lnTo>
                  <a:lnTo>
                    <a:pt x="10659" y="39598"/>
                  </a:lnTo>
                  <a:lnTo>
                    <a:pt x="10693" y="39632"/>
                  </a:lnTo>
                  <a:lnTo>
                    <a:pt x="10727" y="39655"/>
                  </a:lnTo>
                  <a:lnTo>
                    <a:pt x="10784" y="39677"/>
                  </a:lnTo>
                  <a:lnTo>
                    <a:pt x="10829" y="39689"/>
                  </a:lnTo>
                  <a:lnTo>
                    <a:pt x="10875" y="39677"/>
                  </a:lnTo>
                  <a:lnTo>
                    <a:pt x="10909" y="39666"/>
                  </a:lnTo>
                  <a:lnTo>
                    <a:pt x="10943" y="39655"/>
                  </a:lnTo>
                  <a:lnTo>
                    <a:pt x="10977" y="39620"/>
                  </a:lnTo>
                  <a:lnTo>
                    <a:pt x="11000" y="39598"/>
                  </a:lnTo>
                  <a:lnTo>
                    <a:pt x="11023" y="39564"/>
                  </a:lnTo>
                  <a:lnTo>
                    <a:pt x="11034" y="39518"/>
                  </a:lnTo>
                  <a:lnTo>
                    <a:pt x="11034" y="39484"/>
                  </a:lnTo>
                  <a:lnTo>
                    <a:pt x="11034" y="39438"/>
                  </a:lnTo>
                  <a:lnTo>
                    <a:pt x="11023" y="39404"/>
                  </a:lnTo>
                  <a:lnTo>
                    <a:pt x="11000" y="39370"/>
                  </a:lnTo>
                  <a:lnTo>
                    <a:pt x="10977" y="39347"/>
                  </a:lnTo>
                  <a:lnTo>
                    <a:pt x="10920" y="39302"/>
                  </a:lnTo>
                  <a:lnTo>
                    <a:pt x="10886" y="39291"/>
                  </a:lnTo>
                  <a:lnTo>
                    <a:pt x="10852" y="39279"/>
                  </a:lnTo>
                  <a:lnTo>
                    <a:pt x="10852" y="36913"/>
                  </a:lnTo>
                  <a:lnTo>
                    <a:pt x="10920" y="36890"/>
                  </a:lnTo>
                  <a:lnTo>
                    <a:pt x="10977" y="36856"/>
                  </a:lnTo>
                  <a:lnTo>
                    <a:pt x="11011" y="36799"/>
                  </a:lnTo>
                  <a:lnTo>
                    <a:pt x="11023" y="36765"/>
                  </a:lnTo>
                  <a:lnTo>
                    <a:pt x="11023" y="36720"/>
                  </a:lnTo>
                  <a:lnTo>
                    <a:pt x="11023" y="36686"/>
                  </a:lnTo>
                  <a:lnTo>
                    <a:pt x="11011" y="36651"/>
                  </a:lnTo>
                  <a:lnTo>
                    <a:pt x="10989" y="36617"/>
                  </a:lnTo>
                  <a:lnTo>
                    <a:pt x="10966" y="36583"/>
                  </a:lnTo>
                  <a:lnTo>
                    <a:pt x="10943" y="36560"/>
                  </a:lnTo>
                  <a:lnTo>
                    <a:pt x="10909" y="36549"/>
                  </a:lnTo>
                  <a:lnTo>
                    <a:pt x="10864" y="36538"/>
                  </a:lnTo>
                  <a:lnTo>
                    <a:pt x="10829" y="36526"/>
                  </a:lnTo>
                  <a:lnTo>
                    <a:pt x="10784" y="36538"/>
                  </a:lnTo>
                  <a:lnTo>
                    <a:pt x="10738" y="36549"/>
                  </a:lnTo>
                  <a:lnTo>
                    <a:pt x="10704" y="36583"/>
                  </a:lnTo>
                  <a:lnTo>
                    <a:pt x="10670" y="36617"/>
                  </a:lnTo>
                  <a:lnTo>
                    <a:pt x="8657" y="35457"/>
                  </a:lnTo>
                  <a:lnTo>
                    <a:pt x="8668" y="35412"/>
                  </a:lnTo>
                  <a:lnTo>
                    <a:pt x="8668" y="35377"/>
                  </a:lnTo>
                  <a:lnTo>
                    <a:pt x="8668" y="35332"/>
                  </a:lnTo>
                  <a:lnTo>
                    <a:pt x="8657" y="35298"/>
                  </a:lnTo>
                  <a:lnTo>
                    <a:pt x="8634" y="35264"/>
                  </a:lnTo>
                  <a:lnTo>
                    <a:pt x="8611" y="35230"/>
                  </a:lnTo>
                  <a:lnTo>
                    <a:pt x="8588" y="35207"/>
                  </a:lnTo>
                  <a:lnTo>
                    <a:pt x="8554" y="35184"/>
                  </a:lnTo>
                  <a:lnTo>
                    <a:pt x="8520" y="35173"/>
                  </a:lnTo>
                  <a:lnTo>
                    <a:pt x="8475" y="35173"/>
                  </a:lnTo>
                  <a:lnTo>
                    <a:pt x="8475" y="32829"/>
                  </a:lnTo>
                  <a:lnTo>
                    <a:pt x="8520" y="32818"/>
                  </a:lnTo>
                  <a:lnTo>
                    <a:pt x="8554" y="32807"/>
                  </a:lnTo>
                  <a:lnTo>
                    <a:pt x="8588" y="32784"/>
                  </a:lnTo>
                  <a:lnTo>
                    <a:pt x="8611" y="32761"/>
                  </a:lnTo>
                  <a:lnTo>
                    <a:pt x="8645" y="32727"/>
                  </a:lnTo>
                  <a:lnTo>
                    <a:pt x="8657" y="32693"/>
                  </a:lnTo>
                  <a:lnTo>
                    <a:pt x="8668" y="32659"/>
                  </a:lnTo>
                  <a:lnTo>
                    <a:pt x="8668" y="32625"/>
                  </a:lnTo>
                  <a:lnTo>
                    <a:pt x="8668" y="32579"/>
                  </a:lnTo>
                  <a:lnTo>
                    <a:pt x="8657" y="32534"/>
                  </a:lnTo>
                  <a:lnTo>
                    <a:pt x="8634" y="32499"/>
                  </a:lnTo>
                  <a:lnTo>
                    <a:pt x="8611" y="32465"/>
                  </a:lnTo>
                  <a:lnTo>
                    <a:pt x="8577" y="32443"/>
                  </a:lnTo>
                  <a:lnTo>
                    <a:pt x="8543" y="32420"/>
                  </a:lnTo>
                  <a:lnTo>
                    <a:pt x="8509" y="32408"/>
                  </a:lnTo>
                  <a:lnTo>
                    <a:pt x="8406" y="32408"/>
                  </a:lnTo>
                  <a:lnTo>
                    <a:pt x="8361" y="32431"/>
                  </a:lnTo>
                  <a:lnTo>
                    <a:pt x="8315" y="32465"/>
                  </a:lnTo>
                  <a:lnTo>
                    <a:pt x="8281" y="32499"/>
                  </a:lnTo>
                  <a:lnTo>
                    <a:pt x="6256" y="31328"/>
                  </a:lnTo>
                  <a:lnTo>
                    <a:pt x="6268" y="31271"/>
                  </a:lnTo>
                  <a:lnTo>
                    <a:pt x="6256" y="31237"/>
                  </a:lnTo>
                  <a:lnTo>
                    <a:pt x="6245" y="31203"/>
                  </a:lnTo>
                  <a:lnTo>
                    <a:pt x="6211" y="31146"/>
                  </a:lnTo>
                  <a:lnTo>
                    <a:pt x="6154" y="31112"/>
                  </a:lnTo>
                  <a:lnTo>
                    <a:pt x="6120" y="31100"/>
                  </a:lnTo>
                  <a:lnTo>
                    <a:pt x="6052" y="31100"/>
                  </a:lnTo>
                  <a:lnTo>
                    <a:pt x="6018" y="31112"/>
                  </a:lnTo>
                  <a:lnTo>
                    <a:pt x="5972" y="31146"/>
                  </a:lnTo>
                  <a:lnTo>
                    <a:pt x="5927" y="31203"/>
                  </a:lnTo>
                  <a:lnTo>
                    <a:pt x="5915" y="31237"/>
                  </a:lnTo>
                  <a:lnTo>
                    <a:pt x="5915" y="31271"/>
                  </a:lnTo>
                  <a:lnTo>
                    <a:pt x="5927" y="31328"/>
                  </a:lnTo>
                  <a:lnTo>
                    <a:pt x="3879" y="32499"/>
                  </a:lnTo>
                  <a:lnTo>
                    <a:pt x="3845" y="32465"/>
                  </a:lnTo>
                  <a:lnTo>
                    <a:pt x="3811" y="32443"/>
                  </a:lnTo>
                  <a:lnTo>
                    <a:pt x="3765" y="32431"/>
                  </a:lnTo>
                  <a:lnTo>
                    <a:pt x="3720" y="32420"/>
                  </a:lnTo>
                  <a:lnTo>
                    <a:pt x="3674" y="32431"/>
                  </a:lnTo>
                  <a:lnTo>
                    <a:pt x="3629" y="32443"/>
                  </a:lnTo>
                  <a:lnTo>
                    <a:pt x="3583" y="32477"/>
                  </a:lnTo>
                  <a:lnTo>
                    <a:pt x="3561" y="32511"/>
                  </a:lnTo>
                  <a:lnTo>
                    <a:pt x="1570" y="31362"/>
                  </a:lnTo>
                  <a:lnTo>
                    <a:pt x="1581" y="31316"/>
                  </a:lnTo>
                  <a:lnTo>
                    <a:pt x="1593" y="31271"/>
                  </a:lnTo>
                  <a:lnTo>
                    <a:pt x="1581" y="31225"/>
                  </a:lnTo>
                  <a:lnTo>
                    <a:pt x="1570" y="31180"/>
                  </a:lnTo>
                  <a:lnTo>
                    <a:pt x="1547" y="31146"/>
                  </a:lnTo>
                  <a:lnTo>
                    <a:pt x="1524" y="31112"/>
                  </a:lnTo>
                  <a:lnTo>
                    <a:pt x="1490" y="31078"/>
                  </a:lnTo>
                  <a:lnTo>
                    <a:pt x="1456" y="31055"/>
                  </a:lnTo>
                  <a:lnTo>
                    <a:pt x="1411" y="31043"/>
                  </a:lnTo>
                  <a:lnTo>
                    <a:pt x="1365" y="31032"/>
                  </a:lnTo>
                  <a:lnTo>
                    <a:pt x="1365" y="28689"/>
                  </a:lnTo>
                  <a:lnTo>
                    <a:pt x="1433" y="28666"/>
                  </a:lnTo>
                  <a:lnTo>
                    <a:pt x="1479" y="28632"/>
                  </a:lnTo>
                  <a:lnTo>
                    <a:pt x="1513" y="28575"/>
                  </a:lnTo>
                  <a:lnTo>
                    <a:pt x="1524" y="28518"/>
                  </a:lnTo>
                  <a:lnTo>
                    <a:pt x="1513" y="28450"/>
                  </a:lnTo>
                  <a:lnTo>
                    <a:pt x="3561" y="27267"/>
                  </a:lnTo>
                  <a:lnTo>
                    <a:pt x="3595" y="27301"/>
                  </a:lnTo>
                  <a:lnTo>
                    <a:pt x="3629" y="27324"/>
                  </a:lnTo>
                  <a:lnTo>
                    <a:pt x="3674" y="27346"/>
                  </a:lnTo>
                  <a:lnTo>
                    <a:pt x="3765" y="27346"/>
                  </a:lnTo>
                  <a:lnTo>
                    <a:pt x="3811" y="27324"/>
                  </a:lnTo>
                  <a:lnTo>
                    <a:pt x="3845" y="27301"/>
                  </a:lnTo>
                  <a:lnTo>
                    <a:pt x="3868" y="27267"/>
                  </a:lnTo>
                  <a:lnTo>
                    <a:pt x="5870" y="28416"/>
                  </a:lnTo>
                  <a:lnTo>
                    <a:pt x="5858" y="28461"/>
                  </a:lnTo>
                  <a:lnTo>
                    <a:pt x="5847" y="28518"/>
                  </a:lnTo>
                  <a:lnTo>
                    <a:pt x="5858" y="28564"/>
                  </a:lnTo>
                  <a:lnTo>
                    <a:pt x="5870" y="28609"/>
                  </a:lnTo>
                  <a:lnTo>
                    <a:pt x="5892" y="28643"/>
                  </a:lnTo>
                  <a:lnTo>
                    <a:pt x="5915" y="28689"/>
                  </a:lnTo>
                  <a:lnTo>
                    <a:pt x="5949" y="28711"/>
                  </a:lnTo>
                  <a:lnTo>
                    <a:pt x="5995" y="28734"/>
                  </a:lnTo>
                  <a:lnTo>
                    <a:pt x="6040" y="28746"/>
                  </a:lnTo>
                  <a:lnTo>
                    <a:pt x="6086" y="28757"/>
                  </a:lnTo>
                  <a:lnTo>
                    <a:pt x="6143" y="28746"/>
                  </a:lnTo>
                  <a:lnTo>
                    <a:pt x="6188" y="28734"/>
                  </a:lnTo>
                  <a:lnTo>
                    <a:pt x="6222" y="28711"/>
                  </a:lnTo>
                  <a:lnTo>
                    <a:pt x="6256" y="28689"/>
                  </a:lnTo>
                  <a:lnTo>
                    <a:pt x="6291" y="28643"/>
                  </a:lnTo>
                  <a:lnTo>
                    <a:pt x="6313" y="28609"/>
                  </a:lnTo>
                  <a:lnTo>
                    <a:pt x="6325" y="28564"/>
                  </a:lnTo>
                  <a:lnTo>
                    <a:pt x="6336" y="28518"/>
                  </a:lnTo>
                  <a:lnTo>
                    <a:pt x="6325" y="28461"/>
                  </a:lnTo>
                  <a:lnTo>
                    <a:pt x="6313" y="28416"/>
                  </a:lnTo>
                  <a:lnTo>
                    <a:pt x="8281" y="27278"/>
                  </a:lnTo>
                  <a:lnTo>
                    <a:pt x="8315" y="27324"/>
                  </a:lnTo>
                  <a:lnTo>
                    <a:pt x="8361" y="27358"/>
                  </a:lnTo>
                  <a:lnTo>
                    <a:pt x="8406" y="27369"/>
                  </a:lnTo>
                  <a:lnTo>
                    <a:pt x="8463" y="27381"/>
                  </a:lnTo>
                  <a:lnTo>
                    <a:pt x="8509" y="27381"/>
                  </a:lnTo>
                  <a:lnTo>
                    <a:pt x="8543" y="27358"/>
                  </a:lnTo>
                  <a:lnTo>
                    <a:pt x="8577" y="27346"/>
                  </a:lnTo>
                  <a:lnTo>
                    <a:pt x="8611" y="27312"/>
                  </a:lnTo>
                  <a:lnTo>
                    <a:pt x="8634" y="27290"/>
                  </a:lnTo>
                  <a:lnTo>
                    <a:pt x="8657" y="27244"/>
                  </a:lnTo>
                  <a:lnTo>
                    <a:pt x="8668" y="27210"/>
                  </a:lnTo>
                  <a:lnTo>
                    <a:pt x="8679" y="27164"/>
                  </a:lnTo>
                  <a:lnTo>
                    <a:pt x="8668" y="27130"/>
                  </a:lnTo>
                  <a:lnTo>
                    <a:pt x="8657" y="27085"/>
                  </a:lnTo>
                  <a:lnTo>
                    <a:pt x="8645" y="27051"/>
                  </a:lnTo>
                  <a:lnTo>
                    <a:pt x="8623" y="27017"/>
                  </a:lnTo>
                  <a:lnTo>
                    <a:pt x="8588" y="26994"/>
                  </a:lnTo>
                  <a:lnTo>
                    <a:pt x="8554" y="26971"/>
                  </a:lnTo>
                  <a:lnTo>
                    <a:pt x="8520" y="26960"/>
                  </a:lnTo>
                  <a:lnTo>
                    <a:pt x="8475" y="26960"/>
                  </a:lnTo>
                  <a:lnTo>
                    <a:pt x="8475" y="24628"/>
                  </a:lnTo>
                  <a:lnTo>
                    <a:pt x="8520" y="24616"/>
                  </a:lnTo>
                  <a:lnTo>
                    <a:pt x="8554" y="24605"/>
                  </a:lnTo>
                  <a:lnTo>
                    <a:pt x="8588" y="24582"/>
                  </a:lnTo>
                  <a:lnTo>
                    <a:pt x="8623" y="24559"/>
                  </a:lnTo>
                  <a:lnTo>
                    <a:pt x="8645" y="24525"/>
                  </a:lnTo>
                  <a:lnTo>
                    <a:pt x="8668" y="24491"/>
                  </a:lnTo>
                  <a:lnTo>
                    <a:pt x="8679" y="24446"/>
                  </a:lnTo>
                  <a:lnTo>
                    <a:pt x="8679" y="24412"/>
                  </a:lnTo>
                  <a:lnTo>
                    <a:pt x="8679" y="24366"/>
                  </a:lnTo>
                  <a:lnTo>
                    <a:pt x="8657" y="24321"/>
                  </a:lnTo>
                  <a:lnTo>
                    <a:pt x="8645" y="24286"/>
                  </a:lnTo>
                  <a:lnTo>
                    <a:pt x="8611" y="24252"/>
                  </a:lnTo>
                  <a:lnTo>
                    <a:pt x="8577" y="24230"/>
                  </a:lnTo>
                  <a:lnTo>
                    <a:pt x="8543" y="24207"/>
                  </a:lnTo>
                  <a:lnTo>
                    <a:pt x="8509" y="24195"/>
                  </a:lnTo>
                  <a:lnTo>
                    <a:pt x="8406" y="24195"/>
                  </a:lnTo>
                  <a:lnTo>
                    <a:pt x="8361" y="24218"/>
                  </a:lnTo>
                  <a:lnTo>
                    <a:pt x="8315" y="24241"/>
                  </a:lnTo>
                  <a:lnTo>
                    <a:pt x="8281" y="24286"/>
                  </a:lnTo>
                  <a:lnTo>
                    <a:pt x="6279" y="23126"/>
                  </a:lnTo>
                  <a:lnTo>
                    <a:pt x="6291" y="23092"/>
                  </a:lnTo>
                  <a:lnTo>
                    <a:pt x="6291" y="23058"/>
                  </a:lnTo>
                  <a:lnTo>
                    <a:pt x="6291" y="23024"/>
                  </a:lnTo>
                  <a:lnTo>
                    <a:pt x="6279" y="22978"/>
                  </a:lnTo>
                  <a:lnTo>
                    <a:pt x="6256" y="22944"/>
                  </a:lnTo>
                  <a:lnTo>
                    <a:pt x="6234" y="22921"/>
                  </a:lnTo>
                  <a:lnTo>
                    <a:pt x="6200" y="22899"/>
                  </a:lnTo>
                  <a:lnTo>
                    <a:pt x="6165" y="22876"/>
                  </a:lnTo>
                  <a:lnTo>
                    <a:pt x="6131" y="22865"/>
                  </a:lnTo>
                  <a:lnTo>
                    <a:pt x="6086" y="22853"/>
                  </a:lnTo>
                  <a:lnTo>
                    <a:pt x="6052" y="22865"/>
                  </a:lnTo>
                  <a:lnTo>
                    <a:pt x="6006" y="22876"/>
                  </a:lnTo>
                  <a:lnTo>
                    <a:pt x="5972" y="22899"/>
                  </a:lnTo>
                  <a:lnTo>
                    <a:pt x="5949" y="22921"/>
                  </a:lnTo>
                  <a:lnTo>
                    <a:pt x="5927" y="22944"/>
                  </a:lnTo>
                  <a:lnTo>
                    <a:pt x="5904" y="22978"/>
                  </a:lnTo>
                  <a:lnTo>
                    <a:pt x="5892" y="23024"/>
                  </a:lnTo>
                  <a:lnTo>
                    <a:pt x="5892" y="23058"/>
                  </a:lnTo>
                  <a:lnTo>
                    <a:pt x="5904" y="23126"/>
                  </a:lnTo>
                  <a:lnTo>
                    <a:pt x="3856" y="24309"/>
                  </a:lnTo>
                  <a:lnTo>
                    <a:pt x="3822" y="24286"/>
                  </a:lnTo>
                  <a:lnTo>
                    <a:pt x="3799" y="24264"/>
                  </a:lnTo>
                  <a:lnTo>
                    <a:pt x="3754" y="24252"/>
                  </a:lnTo>
                  <a:lnTo>
                    <a:pt x="3720" y="24241"/>
                  </a:lnTo>
                  <a:lnTo>
                    <a:pt x="3674" y="24252"/>
                  </a:lnTo>
                  <a:lnTo>
                    <a:pt x="3640" y="24264"/>
                  </a:lnTo>
                  <a:lnTo>
                    <a:pt x="3606" y="24286"/>
                  </a:lnTo>
                  <a:lnTo>
                    <a:pt x="3583" y="24309"/>
                  </a:lnTo>
                  <a:lnTo>
                    <a:pt x="1558" y="23149"/>
                  </a:lnTo>
                  <a:lnTo>
                    <a:pt x="1570" y="23103"/>
                  </a:lnTo>
                  <a:lnTo>
                    <a:pt x="1581" y="23058"/>
                  </a:lnTo>
                  <a:lnTo>
                    <a:pt x="1570" y="23012"/>
                  </a:lnTo>
                  <a:lnTo>
                    <a:pt x="1558" y="22978"/>
                  </a:lnTo>
                  <a:lnTo>
                    <a:pt x="1547" y="22933"/>
                  </a:lnTo>
                  <a:lnTo>
                    <a:pt x="1513" y="22910"/>
                  </a:lnTo>
                  <a:lnTo>
                    <a:pt x="1490" y="22876"/>
                  </a:lnTo>
                  <a:lnTo>
                    <a:pt x="1445" y="22853"/>
                  </a:lnTo>
                  <a:lnTo>
                    <a:pt x="1411" y="22842"/>
                  </a:lnTo>
                  <a:lnTo>
                    <a:pt x="1365" y="22830"/>
                  </a:lnTo>
                  <a:lnTo>
                    <a:pt x="1365" y="20487"/>
                  </a:lnTo>
                  <a:lnTo>
                    <a:pt x="1433" y="20464"/>
                  </a:lnTo>
                  <a:lnTo>
                    <a:pt x="1490" y="20430"/>
                  </a:lnTo>
                  <a:lnTo>
                    <a:pt x="1524" y="20373"/>
                  </a:lnTo>
                  <a:lnTo>
                    <a:pt x="1536" y="20305"/>
                  </a:lnTo>
                  <a:lnTo>
                    <a:pt x="1524" y="20271"/>
                  </a:lnTo>
                  <a:lnTo>
                    <a:pt x="1524" y="20237"/>
                  </a:lnTo>
                  <a:lnTo>
                    <a:pt x="3561" y="19054"/>
                  </a:lnTo>
                  <a:lnTo>
                    <a:pt x="3583" y="19088"/>
                  </a:lnTo>
                  <a:lnTo>
                    <a:pt x="3629" y="19122"/>
                  </a:lnTo>
                  <a:lnTo>
                    <a:pt x="3674" y="19145"/>
                  </a:lnTo>
                  <a:lnTo>
                    <a:pt x="3765" y="19145"/>
                  </a:lnTo>
                  <a:lnTo>
                    <a:pt x="3811" y="19122"/>
                  </a:lnTo>
                  <a:lnTo>
                    <a:pt x="3845" y="19099"/>
                  </a:lnTo>
                  <a:lnTo>
                    <a:pt x="3879" y="19065"/>
                  </a:lnTo>
                  <a:lnTo>
                    <a:pt x="5927" y="20248"/>
                  </a:lnTo>
                  <a:lnTo>
                    <a:pt x="5915" y="20305"/>
                  </a:lnTo>
                  <a:lnTo>
                    <a:pt x="5915" y="20339"/>
                  </a:lnTo>
                  <a:lnTo>
                    <a:pt x="5927" y="20373"/>
                  </a:lnTo>
                  <a:lnTo>
                    <a:pt x="5972" y="20430"/>
                  </a:lnTo>
                  <a:lnTo>
                    <a:pt x="6018" y="20464"/>
                  </a:lnTo>
                  <a:lnTo>
                    <a:pt x="6052" y="20476"/>
                  </a:lnTo>
                  <a:lnTo>
                    <a:pt x="6120" y="20476"/>
                  </a:lnTo>
                  <a:lnTo>
                    <a:pt x="6154" y="20464"/>
                  </a:lnTo>
                  <a:lnTo>
                    <a:pt x="6211" y="20430"/>
                  </a:lnTo>
                  <a:lnTo>
                    <a:pt x="6256" y="20373"/>
                  </a:lnTo>
                  <a:lnTo>
                    <a:pt x="6256" y="20339"/>
                  </a:lnTo>
                  <a:lnTo>
                    <a:pt x="6268" y="20305"/>
                  </a:lnTo>
                  <a:lnTo>
                    <a:pt x="6256" y="20237"/>
                  </a:lnTo>
                  <a:lnTo>
                    <a:pt x="8270" y="19077"/>
                  </a:lnTo>
                  <a:lnTo>
                    <a:pt x="8304" y="19122"/>
                  </a:lnTo>
                  <a:lnTo>
                    <a:pt x="8350" y="19156"/>
                  </a:lnTo>
                  <a:lnTo>
                    <a:pt x="8395" y="19179"/>
                  </a:lnTo>
                  <a:lnTo>
                    <a:pt x="8463" y="19190"/>
                  </a:lnTo>
                  <a:lnTo>
                    <a:pt x="8509" y="19179"/>
                  </a:lnTo>
                  <a:lnTo>
                    <a:pt x="8554" y="19168"/>
                  </a:lnTo>
                  <a:lnTo>
                    <a:pt x="8588" y="19145"/>
                  </a:lnTo>
                  <a:lnTo>
                    <a:pt x="8623" y="19122"/>
                  </a:lnTo>
                  <a:lnTo>
                    <a:pt x="8645" y="19088"/>
                  </a:lnTo>
                  <a:lnTo>
                    <a:pt x="8668" y="19042"/>
                  </a:lnTo>
                  <a:lnTo>
                    <a:pt x="8691" y="18997"/>
                  </a:lnTo>
                  <a:lnTo>
                    <a:pt x="8691" y="18951"/>
                  </a:lnTo>
                  <a:lnTo>
                    <a:pt x="8691" y="18917"/>
                  </a:lnTo>
                  <a:lnTo>
                    <a:pt x="8668" y="18872"/>
                  </a:lnTo>
                  <a:lnTo>
                    <a:pt x="8657" y="18838"/>
                  </a:lnTo>
                  <a:lnTo>
                    <a:pt x="8634" y="18804"/>
                  </a:lnTo>
                  <a:lnTo>
                    <a:pt x="8600" y="18769"/>
                  </a:lnTo>
                  <a:lnTo>
                    <a:pt x="8566" y="18747"/>
                  </a:lnTo>
                  <a:lnTo>
                    <a:pt x="8520" y="18735"/>
                  </a:lnTo>
                  <a:lnTo>
                    <a:pt x="8475" y="18724"/>
                  </a:lnTo>
                  <a:lnTo>
                    <a:pt x="8475" y="16369"/>
                  </a:lnTo>
                  <a:lnTo>
                    <a:pt x="8543" y="16346"/>
                  </a:lnTo>
                  <a:lnTo>
                    <a:pt x="8588" y="16312"/>
                  </a:lnTo>
                  <a:lnTo>
                    <a:pt x="8623" y="16267"/>
                  </a:lnTo>
                  <a:lnTo>
                    <a:pt x="8634" y="16199"/>
                  </a:lnTo>
                  <a:lnTo>
                    <a:pt x="8623" y="16130"/>
                  </a:lnTo>
                  <a:lnTo>
                    <a:pt x="10681" y="14947"/>
                  </a:lnTo>
                  <a:lnTo>
                    <a:pt x="10704" y="14981"/>
                  </a:lnTo>
                  <a:lnTo>
                    <a:pt x="10750" y="15004"/>
                  </a:lnTo>
                  <a:lnTo>
                    <a:pt x="10784" y="15016"/>
                  </a:lnTo>
                  <a:lnTo>
                    <a:pt x="10829" y="15027"/>
                  </a:lnTo>
                  <a:lnTo>
                    <a:pt x="10864" y="15027"/>
                  </a:lnTo>
                  <a:lnTo>
                    <a:pt x="10898" y="15016"/>
                  </a:lnTo>
                  <a:lnTo>
                    <a:pt x="10955" y="14970"/>
                  </a:lnTo>
                  <a:lnTo>
                    <a:pt x="10989" y="14913"/>
                  </a:lnTo>
                  <a:lnTo>
                    <a:pt x="11000" y="14890"/>
                  </a:lnTo>
                  <a:lnTo>
                    <a:pt x="11000" y="14845"/>
                  </a:lnTo>
                  <a:lnTo>
                    <a:pt x="10989" y="14788"/>
                  </a:lnTo>
                  <a:lnTo>
                    <a:pt x="10955" y="14731"/>
                  </a:lnTo>
                  <a:lnTo>
                    <a:pt x="10909" y="14697"/>
                  </a:lnTo>
                  <a:lnTo>
                    <a:pt x="10852" y="14674"/>
                  </a:lnTo>
                  <a:lnTo>
                    <a:pt x="10852" y="12263"/>
                  </a:lnTo>
                  <a:lnTo>
                    <a:pt x="10909" y="12240"/>
                  </a:lnTo>
                  <a:lnTo>
                    <a:pt x="10955" y="12206"/>
                  </a:lnTo>
                  <a:lnTo>
                    <a:pt x="10989" y="12160"/>
                  </a:lnTo>
                  <a:lnTo>
                    <a:pt x="11000" y="12092"/>
                  </a:lnTo>
                  <a:lnTo>
                    <a:pt x="10989" y="12024"/>
                  </a:lnTo>
                  <a:lnTo>
                    <a:pt x="13048" y="10841"/>
                  </a:lnTo>
                  <a:lnTo>
                    <a:pt x="13070" y="10875"/>
                  </a:lnTo>
                  <a:lnTo>
                    <a:pt x="13116" y="10898"/>
                  </a:lnTo>
                  <a:lnTo>
                    <a:pt x="13150" y="10920"/>
                  </a:lnTo>
                  <a:lnTo>
                    <a:pt x="13195" y="10932"/>
                  </a:lnTo>
                  <a:lnTo>
                    <a:pt x="13241" y="10920"/>
                  </a:lnTo>
                  <a:lnTo>
                    <a:pt x="13286" y="10909"/>
                  </a:lnTo>
                  <a:lnTo>
                    <a:pt x="13321" y="10875"/>
                  </a:lnTo>
                  <a:lnTo>
                    <a:pt x="13355" y="10841"/>
                  </a:lnTo>
                  <a:lnTo>
                    <a:pt x="15414" y="12035"/>
                  </a:lnTo>
                  <a:lnTo>
                    <a:pt x="15402" y="12092"/>
                  </a:lnTo>
                  <a:lnTo>
                    <a:pt x="15414" y="12149"/>
                  </a:lnTo>
                  <a:lnTo>
                    <a:pt x="15436" y="12206"/>
                  </a:lnTo>
                  <a:lnTo>
                    <a:pt x="15482" y="12240"/>
                  </a:lnTo>
                  <a:lnTo>
                    <a:pt x="15539" y="12263"/>
                  </a:lnTo>
                  <a:lnTo>
                    <a:pt x="15539" y="14595"/>
                  </a:lnTo>
                  <a:lnTo>
                    <a:pt x="15493" y="14606"/>
                  </a:lnTo>
                  <a:lnTo>
                    <a:pt x="15448" y="14617"/>
                  </a:lnTo>
                  <a:lnTo>
                    <a:pt x="15414" y="14640"/>
                  </a:lnTo>
                  <a:lnTo>
                    <a:pt x="15380" y="14674"/>
                  </a:lnTo>
                  <a:lnTo>
                    <a:pt x="15345" y="14708"/>
                  </a:lnTo>
                  <a:lnTo>
                    <a:pt x="15334" y="14754"/>
                  </a:lnTo>
                  <a:lnTo>
                    <a:pt x="15311" y="14799"/>
                  </a:lnTo>
                  <a:lnTo>
                    <a:pt x="15311" y="14845"/>
                  </a:lnTo>
                  <a:lnTo>
                    <a:pt x="15311" y="14902"/>
                  </a:lnTo>
                  <a:lnTo>
                    <a:pt x="15334" y="14947"/>
                  </a:lnTo>
                  <a:lnTo>
                    <a:pt x="13412" y="16051"/>
                  </a:lnTo>
                  <a:lnTo>
                    <a:pt x="13377" y="16005"/>
                  </a:lnTo>
                  <a:lnTo>
                    <a:pt x="13321" y="15971"/>
                  </a:lnTo>
                  <a:lnTo>
                    <a:pt x="13264" y="15948"/>
                  </a:lnTo>
                  <a:lnTo>
                    <a:pt x="13195" y="15937"/>
                  </a:lnTo>
                  <a:lnTo>
                    <a:pt x="13150" y="15937"/>
                  </a:lnTo>
                  <a:lnTo>
                    <a:pt x="13093" y="15960"/>
                  </a:lnTo>
                  <a:lnTo>
                    <a:pt x="13048" y="15982"/>
                  </a:lnTo>
                  <a:lnTo>
                    <a:pt x="13013" y="16017"/>
                  </a:lnTo>
                  <a:lnTo>
                    <a:pt x="12979" y="16051"/>
                  </a:lnTo>
                  <a:lnTo>
                    <a:pt x="12957" y="16096"/>
                  </a:lnTo>
                  <a:lnTo>
                    <a:pt x="12945" y="16142"/>
                  </a:lnTo>
                  <a:lnTo>
                    <a:pt x="12934" y="16199"/>
                  </a:lnTo>
                  <a:lnTo>
                    <a:pt x="12945" y="16244"/>
                  </a:lnTo>
                  <a:lnTo>
                    <a:pt x="12957" y="16301"/>
                  </a:lnTo>
                  <a:lnTo>
                    <a:pt x="12979" y="16335"/>
                  </a:lnTo>
                  <a:lnTo>
                    <a:pt x="13002" y="16381"/>
                  </a:lnTo>
                  <a:lnTo>
                    <a:pt x="13036" y="16403"/>
                  </a:lnTo>
                  <a:lnTo>
                    <a:pt x="13082" y="16437"/>
                  </a:lnTo>
                  <a:lnTo>
                    <a:pt x="13127" y="16449"/>
                  </a:lnTo>
                  <a:lnTo>
                    <a:pt x="13173" y="16460"/>
                  </a:lnTo>
                  <a:lnTo>
                    <a:pt x="13173" y="18758"/>
                  </a:lnTo>
                  <a:lnTo>
                    <a:pt x="13104" y="18781"/>
                  </a:lnTo>
                  <a:lnTo>
                    <a:pt x="13048" y="18826"/>
                  </a:lnTo>
                  <a:lnTo>
                    <a:pt x="13013" y="18883"/>
                  </a:lnTo>
                  <a:lnTo>
                    <a:pt x="13002" y="18917"/>
                  </a:lnTo>
                  <a:lnTo>
                    <a:pt x="13002" y="18951"/>
                  </a:lnTo>
                  <a:lnTo>
                    <a:pt x="13002" y="18997"/>
                  </a:lnTo>
                  <a:lnTo>
                    <a:pt x="13013" y="19031"/>
                  </a:lnTo>
                  <a:lnTo>
                    <a:pt x="13036" y="19065"/>
                  </a:lnTo>
                  <a:lnTo>
                    <a:pt x="13059" y="19099"/>
                  </a:lnTo>
                  <a:lnTo>
                    <a:pt x="13093" y="19122"/>
                  </a:lnTo>
                  <a:lnTo>
                    <a:pt x="13127" y="19145"/>
                  </a:lnTo>
                  <a:lnTo>
                    <a:pt x="13161" y="19156"/>
                  </a:lnTo>
                  <a:lnTo>
                    <a:pt x="13195" y="19156"/>
                  </a:lnTo>
                  <a:lnTo>
                    <a:pt x="13252" y="19145"/>
                  </a:lnTo>
                  <a:lnTo>
                    <a:pt x="13298" y="19133"/>
                  </a:lnTo>
                  <a:lnTo>
                    <a:pt x="13332" y="19099"/>
                  </a:lnTo>
                  <a:lnTo>
                    <a:pt x="13366" y="19065"/>
                  </a:lnTo>
                  <a:lnTo>
                    <a:pt x="15391" y="20225"/>
                  </a:lnTo>
                  <a:lnTo>
                    <a:pt x="15380" y="20260"/>
                  </a:lnTo>
                  <a:lnTo>
                    <a:pt x="15368" y="20305"/>
                  </a:lnTo>
                  <a:lnTo>
                    <a:pt x="15380" y="20339"/>
                  </a:lnTo>
                  <a:lnTo>
                    <a:pt x="15391" y="20385"/>
                  </a:lnTo>
                  <a:lnTo>
                    <a:pt x="15402" y="20419"/>
                  </a:lnTo>
                  <a:lnTo>
                    <a:pt x="15425" y="20442"/>
                  </a:lnTo>
                  <a:lnTo>
                    <a:pt x="15459" y="20464"/>
                  </a:lnTo>
                  <a:lnTo>
                    <a:pt x="15493" y="20487"/>
                  </a:lnTo>
                  <a:lnTo>
                    <a:pt x="15527" y="20498"/>
                  </a:lnTo>
                  <a:lnTo>
                    <a:pt x="15607" y="20498"/>
                  </a:lnTo>
                  <a:lnTo>
                    <a:pt x="15653" y="20487"/>
                  </a:lnTo>
                  <a:lnTo>
                    <a:pt x="15687" y="20464"/>
                  </a:lnTo>
                  <a:lnTo>
                    <a:pt x="15709" y="20442"/>
                  </a:lnTo>
                  <a:lnTo>
                    <a:pt x="15732" y="20419"/>
                  </a:lnTo>
                  <a:lnTo>
                    <a:pt x="15755" y="20385"/>
                  </a:lnTo>
                  <a:lnTo>
                    <a:pt x="15766" y="20339"/>
                  </a:lnTo>
                  <a:lnTo>
                    <a:pt x="15766" y="20305"/>
                  </a:lnTo>
                  <a:lnTo>
                    <a:pt x="15766" y="20260"/>
                  </a:lnTo>
                  <a:lnTo>
                    <a:pt x="15755" y="20225"/>
                  </a:lnTo>
                  <a:lnTo>
                    <a:pt x="17780" y="19054"/>
                  </a:lnTo>
                  <a:lnTo>
                    <a:pt x="17814" y="19088"/>
                  </a:lnTo>
                  <a:lnTo>
                    <a:pt x="17848" y="19122"/>
                  </a:lnTo>
                  <a:lnTo>
                    <a:pt x="17894" y="19133"/>
                  </a:lnTo>
                  <a:lnTo>
                    <a:pt x="17939" y="19145"/>
                  </a:lnTo>
                  <a:lnTo>
                    <a:pt x="17973" y="19145"/>
                  </a:lnTo>
                  <a:lnTo>
                    <a:pt x="18019" y="19133"/>
                  </a:lnTo>
                  <a:lnTo>
                    <a:pt x="18041" y="19111"/>
                  </a:lnTo>
                  <a:lnTo>
                    <a:pt x="18076" y="19088"/>
                  </a:lnTo>
                  <a:lnTo>
                    <a:pt x="18098" y="19065"/>
                  </a:lnTo>
                  <a:lnTo>
                    <a:pt x="18110" y="19031"/>
                  </a:lnTo>
                  <a:lnTo>
                    <a:pt x="18121" y="18997"/>
                  </a:lnTo>
                  <a:lnTo>
                    <a:pt x="18132" y="18951"/>
                  </a:lnTo>
                  <a:lnTo>
                    <a:pt x="18121" y="18883"/>
                  </a:lnTo>
                  <a:lnTo>
                    <a:pt x="18076" y="18826"/>
                  </a:lnTo>
                  <a:lnTo>
                    <a:pt x="18030" y="18792"/>
                  </a:lnTo>
                  <a:lnTo>
                    <a:pt x="17962" y="18769"/>
                  </a:lnTo>
                  <a:lnTo>
                    <a:pt x="17962" y="16415"/>
                  </a:lnTo>
                  <a:lnTo>
                    <a:pt x="17996" y="16403"/>
                  </a:lnTo>
                  <a:lnTo>
                    <a:pt x="18041" y="16392"/>
                  </a:lnTo>
                  <a:lnTo>
                    <a:pt x="18076" y="16369"/>
                  </a:lnTo>
                  <a:lnTo>
                    <a:pt x="18098" y="16346"/>
                  </a:lnTo>
                  <a:lnTo>
                    <a:pt x="18121" y="16312"/>
                  </a:lnTo>
                  <a:lnTo>
                    <a:pt x="18144" y="16278"/>
                  </a:lnTo>
                  <a:lnTo>
                    <a:pt x="18155" y="16244"/>
                  </a:lnTo>
                  <a:lnTo>
                    <a:pt x="18155" y="16199"/>
                  </a:lnTo>
                  <a:lnTo>
                    <a:pt x="18155" y="16153"/>
                  </a:lnTo>
                  <a:lnTo>
                    <a:pt x="18144" y="16108"/>
                  </a:lnTo>
                  <a:lnTo>
                    <a:pt x="20100" y="14981"/>
                  </a:lnTo>
                  <a:lnTo>
                    <a:pt x="20134" y="15027"/>
                  </a:lnTo>
                  <a:lnTo>
                    <a:pt x="20191" y="15061"/>
                  </a:lnTo>
                  <a:lnTo>
                    <a:pt x="20248" y="15084"/>
                  </a:lnTo>
                  <a:lnTo>
                    <a:pt x="20305" y="15095"/>
                  </a:lnTo>
                  <a:lnTo>
                    <a:pt x="20373" y="15084"/>
                  </a:lnTo>
                  <a:lnTo>
                    <a:pt x="20430" y="15061"/>
                  </a:lnTo>
                  <a:lnTo>
                    <a:pt x="20476" y="15027"/>
                  </a:lnTo>
                  <a:lnTo>
                    <a:pt x="20521" y="14981"/>
                  </a:lnTo>
                  <a:lnTo>
                    <a:pt x="22444" y="16096"/>
                  </a:lnTo>
                  <a:lnTo>
                    <a:pt x="22421" y="16142"/>
                  </a:lnTo>
                  <a:lnTo>
                    <a:pt x="22421" y="16199"/>
                  </a:lnTo>
                  <a:lnTo>
                    <a:pt x="22421" y="16244"/>
                  </a:lnTo>
                  <a:lnTo>
                    <a:pt x="22432" y="16290"/>
                  </a:lnTo>
                  <a:lnTo>
                    <a:pt x="22455" y="16335"/>
                  </a:lnTo>
                  <a:lnTo>
                    <a:pt x="22489" y="16381"/>
                  </a:lnTo>
                  <a:lnTo>
                    <a:pt x="22523" y="16403"/>
                  </a:lnTo>
                  <a:lnTo>
                    <a:pt x="22557" y="16437"/>
                  </a:lnTo>
                  <a:lnTo>
                    <a:pt x="22603" y="16449"/>
                  </a:lnTo>
                  <a:lnTo>
                    <a:pt x="22660" y="16460"/>
                  </a:lnTo>
                  <a:lnTo>
                    <a:pt x="22660" y="18701"/>
                  </a:lnTo>
                  <a:lnTo>
                    <a:pt x="22614" y="18712"/>
                  </a:lnTo>
                  <a:lnTo>
                    <a:pt x="22569" y="18735"/>
                  </a:lnTo>
                  <a:lnTo>
                    <a:pt x="22523" y="18758"/>
                  </a:lnTo>
                  <a:lnTo>
                    <a:pt x="22489" y="18781"/>
                  </a:lnTo>
                  <a:lnTo>
                    <a:pt x="22466" y="18826"/>
                  </a:lnTo>
                  <a:lnTo>
                    <a:pt x="22444" y="18860"/>
                  </a:lnTo>
                  <a:lnTo>
                    <a:pt x="22432" y="18906"/>
                  </a:lnTo>
                  <a:lnTo>
                    <a:pt x="22432" y="18951"/>
                  </a:lnTo>
                  <a:lnTo>
                    <a:pt x="22432" y="19008"/>
                  </a:lnTo>
                  <a:lnTo>
                    <a:pt x="22444" y="19054"/>
                  </a:lnTo>
                  <a:lnTo>
                    <a:pt x="22466" y="19099"/>
                  </a:lnTo>
                  <a:lnTo>
                    <a:pt x="22501" y="19133"/>
                  </a:lnTo>
                  <a:lnTo>
                    <a:pt x="22535" y="19168"/>
                  </a:lnTo>
                  <a:lnTo>
                    <a:pt x="22580" y="19190"/>
                  </a:lnTo>
                  <a:lnTo>
                    <a:pt x="22626" y="19202"/>
                  </a:lnTo>
                  <a:lnTo>
                    <a:pt x="22683" y="19213"/>
                  </a:lnTo>
                  <a:lnTo>
                    <a:pt x="22751" y="19202"/>
                  </a:lnTo>
                  <a:lnTo>
                    <a:pt x="22808" y="19179"/>
                  </a:lnTo>
                  <a:lnTo>
                    <a:pt x="22853" y="19133"/>
                  </a:lnTo>
                  <a:lnTo>
                    <a:pt x="22899" y="19088"/>
                  </a:lnTo>
                  <a:lnTo>
                    <a:pt x="24878" y="20237"/>
                  </a:lnTo>
                  <a:lnTo>
                    <a:pt x="24867" y="20271"/>
                  </a:lnTo>
                  <a:lnTo>
                    <a:pt x="24855" y="20305"/>
                  </a:lnTo>
                  <a:lnTo>
                    <a:pt x="24867" y="20339"/>
                  </a:lnTo>
                  <a:lnTo>
                    <a:pt x="24878" y="20373"/>
                  </a:lnTo>
                  <a:lnTo>
                    <a:pt x="24889" y="20407"/>
                  </a:lnTo>
                  <a:lnTo>
                    <a:pt x="24912" y="20442"/>
                  </a:lnTo>
                  <a:lnTo>
                    <a:pt x="24946" y="20464"/>
                  </a:lnTo>
                  <a:lnTo>
                    <a:pt x="24980" y="20476"/>
                  </a:lnTo>
                  <a:lnTo>
                    <a:pt x="25015" y="20487"/>
                  </a:lnTo>
                  <a:lnTo>
                    <a:pt x="25049" y="20498"/>
                  </a:lnTo>
                  <a:lnTo>
                    <a:pt x="25094" y="20487"/>
                  </a:lnTo>
                  <a:lnTo>
                    <a:pt x="25128" y="20476"/>
                  </a:lnTo>
                  <a:lnTo>
                    <a:pt x="25162" y="20464"/>
                  </a:lnTo>
                  <a:lnTo>
                    <a:pt x="25185" y="20442"/>
                  </a:lnTo>
                  <a:lnTo>
                    <a:pt x="25208" y="20407"/>
                  </a:lnTo>
                  <a:lnTo>
                    <a:pt x="25231" y="20373"/>
                  </a:lnTo>
                  <a:lnTo>
                    <a:pt x="25242" y="20339"/>
                  </a:lnTo>
                  <a:lnTo>
                    <a:pt x="25242" y="20305"/>
                  </a:lnTo>
                  <a:lnTo>
                    <a:pt x="25242" y="20271"/>
                  </a:lnTo>
                  <a:lnTo>
                    <a:pt x="25231" y="20237"/>
                  </a:lnTo>
                  <a:lnTo>
                    <a:pt x="27221" y="19077"/>
                  </a:lnTo>
                  <a:lnTo>
                    <a:pt x="27255" y="19122"/>
                  </a:lnTo>
                  <a:lnTo>
                    <a:pt x="27301" y="19168"/>
                  </a:lnTo>
                  <a:lnTo>
                    <a:pt x="27358" y="19179"/>
                  </a:lnTo>
                  <a:lnTo>
                    <a:pt x="27415" y="19190"/>
                  </a:lnTo>
                  <a:lnTo>
                    <a:pt x="27472" y="19190"/>
                  </a:lnTo>
                  <a:lnTo>
                    <a:pt x="27517" y="19179"/>
                  </a:lnTo>
                  <a:lnTo>
                    <a:pt x="27551" y="19156"/>
                  </a:lnTo>
                  <a:lnTo>
                    <a:pt x="27585" y="19122"/>
                  </a:lnTo>
                  <a:lnTo>
                    <a:pt x="27619" y="19088"/>
                  </a:lnTo>
                  <a:lnTo>
                    <a:pt x="27642" y="19054"/>
                  </a:lnTo>
                  <a:lnTo>
                    <a:pt x="27654" y="19008"/>
                  </a:lnTo>
                  <a:lnTo>
                    <a:pt x="27654" y="18951"/>
                  </a:lnTo>
                  <a:lnTo>
                    <a:pt x="27654" y="18906"/>
                  </a:lnTo>
                  <a:lnTo>
                    <a:pt x="27642" y="18872"/>
                  </a:lnTo>
                  <a:lnTo>
                    <a:pt x="27619" y="18826"/>
                  </a:lnTo>
                  <a:lnTo>
                    <a:pt x="27597" y="18792"/>
                  </a:lnTo>
                  <a:lnTo>
                    <a:pt x="27563" y="18769"/>
                  </a:lnTo>
                  <a:lnTo>
                    <a:pt x="27528" y="18747"/>
                  </a:lnTo>
                  <a:lnTo>
                    <a:pt x="27483" y="18735"/>
                  </a:lnTo>
                  <a:lnTo>
                    <a:pt x="27437" y="18724"/>
                  </a:lnTo>
                  <a:lnTo>
                    <a:pt x="27437" y="16449"/>
                  </a:lnTo>
                  <a:lnTo>
                    <a:pt x="27494" y="16437"/>
                  </a:lnTo>
                  <a:lnTo>
                    <a:pt x="27528" y="16426"/>
                  </a:lnTo>
                  <a:lnTo>
                    <a:pt x="27574" y="16403"/>
                  </a:lnTo>
                  <a:lnTo>
                    <a:pt x="27608" y="16369"/>
                  </a:lnTo>
                  <a:lnTo>
                    <a:pt x="27631" y="16335"/>
                  </a:lnTo>
                  <a:lnTo>
                    <a:pt x="27654" y="16290"/>
                  </a:lnTo>
                  <a:lnTo>
                    <a:pt x="27665" y="16244"/>
                  </a:lnTo>
                  <a:lnTo>
                    <a:pt x="27676" y="16199"/>
                  </a:lnTo>
                  <a:lnTo>
                    <a:pt x="27665" y="16153"/>
                  </a:lnTo>
                  <a:lnTo>
                    <a:pt x="27654" y="16096"/>
                  </a:lnTo>
                  <a:lnTo>
                    <a:pt x="27631" y="16062"/>
                  </a:lnTo>
                  <a:lnTo>
                    <a:pt x="27597" y="16017"/>
                  </a:lnTo>
                  <a:lnTo>
                    <a:pt x="27563" y="15994"/>
                  </a:lnTo>
                  <a:lnTo>
                    <a:pt x="27517" y="15960"/>
                  </a:lnTo>
                  <a:lnTo>
                    <a:pt x="27472" y="15948"/>
                  </a:lnTo>
                  <a:lnTo>
                    <a:pt x="27358" y="15948"/>
                  </a:lnTo>
                  <a:lnTo>
                    <a:pt x="27301" y="15971"/>
                  </a:lnTo>
                  <a:lnTo>
                    <a:pt x="27255" y="16005"/>
                  </a:lnTo>
                  <a:lnTo>
                    <a:pt x="27210" y="16051"/>
                  </a:lnTo>
                  <a:lnTo>
                    <a:pt x="25288" y="14947"/>
                  </a:lnTo>
                  <a:lnTo>
                    <a:pt x="25299" y="14902"/>
                  </a:lnTo>
                  <a:lnTo>
                    <a:pt x="25310" y="14845"/>
                  </a:lnTo>
                  <a:lnTo>
                    <a:pt x="25310" y="14799"/>
                  </a:lnTo>
                  <a:lnTo>
                    <a:pt x="25288" y="14754"/>
                  </a:lnTo>
                  <a:lnTo>
                    <a:pt x="25265" y="14708"/>
                  </a:lnTo>
                  <a:lnTo>
                    <a:pt x="25242" y="14674"/>
                  </a:lnTo>
                  <a:lnTo>
                    <a:pt x="25208" y="14640"/>
                  </a:lnTo>
                  <a:lnTo>
                    <a:pt x="25162" y="14617"/>
                  </a:lnTo>
                  <a:lnTo>
                    <a:pt x="25117" y="14606"/>
                  </a:lnTo>
                  <a:lnTo>
                    <a:pt x="25071" y="14595"/>
                  </a:lnTo>
                  <a:lnTo>
                    <a:pt x="25071" y="12354"/>
                  </a:lnTo>
                  <a:lnTo>
                    <a:pt x="25117" y="12342"/>
                  </a:lnTo>
                  <a:lnTo>
                    <a:pt x="25162" y="12331"/>
                  </a:lnTo>
                  <a:lnTo>
                    <a:pt x="25208" y="12308"/>
                  </a:lnTo>
                  <a:lnTo>
                    <a:pt x="25242" y="12274"/>
                  </a:lnTo>
                  <a:lnTo>
                    <a:pt x="25276" y="12229"/>
                  </a:lnTo>
                  <a:lnTo>
                    <a:pt x="25299" y="12194"/>
                  </a:lnTo>
                  <a:lnTo>
                    <a:pt x="25310" y="12138"/>
                  </a:lnTo>
                  <a:lnTo>
                    <a:pt x="25310" y="12092"/>
                  </a:lnTo>
                  <a:lnTo>
                    <a:pt x="25310" y="12035"/>
                  </a:lnTo>
                  <a:lnTo>
                    <a:pt x="25288" y="11978"/>
                  </a:lnTo>
                  <a:lnTo>
                    <a:pt x="27278" y="10841"/>
                  </a:lnTo>
                  <a:lnTo>
                    <a:pt x="27301" y="10875"/>
                  </a:lnTo>
                  <a:lnTo>
                    <a:pt x="27335" y="10898"/>
                  </a:lnTo>
                  <a:lnTo>
                    <a:pt x="27381" y="10909"/>
                  </a:lnTo>
                  <a:lnTo>
                    <a:pt x="27415" y="10920"/>
                  </a:lnTo>
                  <a:lnTo>
                    <a:pt x="27460" y="10909"/>
                  </a:lnTo>
                  <a:lnTo>
                    <a:pt x="27506" y="10898"/>
                  </a:lnTo>
                  <a:lnTo>
                    <a:pt x="27540" y="10875"/>
                  </a:lnTo>
                  <a:lnTo>
                    <a:pt x="27563" y="10841"/>
                  </a:lnTo>
                  <a:lnTo>
                    <a:pt x="29576" y="12001"/>
                  </a:lnTo>
                  <a:lnTo>
                    <a:pt x="29565" y="12047"/>
                  </a:lnTo>
                  <a:lnTo>
                    <a:pt x="29565" y="12092"/>
                  </a:lnTo>
                  <a:lnTo>
                    <a:pt x="29565" y="12138"/>
                  </a:lnTo>
                  <a:lnTo>
                    <a:pt x="29576" y="12183"/>
                  </a:lnTo>
                  <a:lnTo>
                    <a:pt x="29599" y="12217"/>
                  </a:lnTo>
                  <a:lnTo>
                    <a:pt x="29633" y="12251"/>
                  </a:lnTo>
                  <a:lnTo>
                    <a:pt x="29667" y="12285"/>
                  </a:lnTo>
                  <a:lnTo>
                    <a:pt x="29701" y="12308"/>
                  </a:lnTo>
                  <a:lnTo>
                    <a:pt x="29747" y="12320"/>
                  </a:lnTo>
                  <a:lnTo>
                    <a:pt x="29838" y="12320"/>
                  </a:lnTo>
                  <a:lnTo>
                    <a:pt x="29883" y="12308"/>
                  </a:lnTo>
                  <a:lnTo>
                    <a:pt x="29917" y="12285"/>
                  </a:lnTo>
                  <a:lnTo>
                    <a:pt x="29951" y="12251"/>
                  </a:lnTo>
                  <a:lnTo>
                    <a:pt x="29986" y="12217"/>
                  </a:lnTo>
                  <a:lnTo>
                    <a:pt x="29997" y="12183"/>
                  </a:lnTo>
                  <a:lnTo>
                    <a:pt x="30020" y="12138"/>
                  </a:lnTo>
                  <a:lnTo>
                    <a:pt x="30020" y="12092"/>
                  </a:lnTo>
                  <a:lnTo>
                    <a:pt x="30020" y="12047"/>
                  </a:lnTo>
                  <a:lnTo>
                    <a:pt x="29997" y="12001"/>
                  </a:lnTo>
                  <a:lnTo>
                    <a:pt x="32010" y="10841"/>
                  </a:lnTo>
                  <a:lnTo>
                    <a:pt x="32033" y="10875"/>
                  </a:lnTo>
                  <a:lnTo>
                    <a:pt x="32079" y="10909"/>
                  </a:lnTo>
                  <a:lnTo>
                    <a:pt x="32124" y="10932"/>
                  </a:lnTo>
                  <a:lnTo>
                    <a:pt x="32204" y="10932"/>
                  </a:lnTo>
                  <a:lnTo>
                    <a:pt x="32238" y="10920"/>
                  </a:lnTo>
                  <a:lnTo>
                    <a:pt x="32272" y="10898"/>
                  </a:lnTo>
                  <a:lnTo>
                    <a:pt x="32306" y="10875"/>
                  </a:lnTo>
                  <a:lnTo>
                    <a:pt x="32329" y="10852"/>
                  </a:lnTo>
                  <a:lnTo>
                    <a:pt x="32340" y="10818"/>
                  </a:lnTo>
                  <a:lnTo>
                    <a:pt x="32352" y="10784"/>
                  </a:lnTo>
                  <a:lnTo>
                    <a:pt x="32352" y="10750"/>
                  </a:lnTo>
                  <a:lnTo>
                    <a:pt x="32352" y="10704"/>
                  </a:lnTo>
                  <a:lnTo>
                    <a:pt x="32340" y="10681"/>
                  </a:lnTo>
                  <a:lnTo>
                    <a:pt x="32306" y="10613"/>
                  </a:lnTo>
                  <a:lnTo>
                    <a:pt x="32249" y="10579"/>
                  </a:lnTo>
                  <a:lnTo>
                    <a:pt x="32181" y="10556"/>
                  </a:lnTo>
                  <a:lnTo>
                    <a:pt x="32181" y="8202"/>
                  </a:lnTo>
                  <a:lnTo>
                    <a:pt x="32227" y="8190"/>
                  </a:lnTo>
                  <a:lnTo>
                    <a:pt x="32261" y="8179"/>
                  </a:lnTo>
                  <a:lnTo>
                    <a:pt x="32295" y="8156"/>
                  </a:lnTo>
                  <a:lnTo>
                    <a:pt x="32318" y="8133"/>
                  </a:lnTo>
                  <a:lnTo>
                    <a:pt x="32340" y="8099"/>
                  </a:lnTo>
                  <a:lnTo>
                    <a:pt x="32363" y="8065"/>
                  </a:lnTo>
                  <a:lnTo>
                    <a:pt x="32374" y="8031"/>
                  </a:lnTo>
                  <a:lnTo>
                    <a:pt x="32374" y="7986"/>
                  </a:lnTo>
                  <a:lnTo>
                    <a:pt x="32374" y="7951"/>
                  </a:lnTo>
                  <a:lnTo>
                    <a:pt x="32363" y="7906"/>
                  </a:lnTo>
                  <a:lnTo>
                    <a:pt x="32340" y="7872"/>
                  </a:lnTo>
                  <a:lnTo>
                    <a:pt x="32318" y="7838"/>
                  </a:lnTo>
                  <a:lnTo>
                    <a:pt x="32283" y="7815"/>
                  </a:lnTo>
                  <a:lnTo>
                    <a:pt x="32249" y="7792"/>
                  </a:lnTo>
                  <a:lnTo>
                    <a:pt x="32215" y="7781"/>
                  </a:lnTo>
                  <a:lnTo>
                    <a:pt x="32113" y="7781"/>
                  </a:lnTo>
                  <a:lnTo>
                    <a:pt x="32067" y="7804"/>
                  </a:lnTo>
                  <a:lnTo>
                    <a:pt x="32033" y="7826"/>
                  </a:lnTo>
                  <a:lnTo>
                    <a:pt x="31999" y="7872"/>
                  </a:lnTo>
                  <a:lnTo>
                    <a:pt x="29997" y="6711"/>
                  </a:lnTo>
                  <a:lnTo>
                    <a:pt x="30008" y="6677"/>
                  </a:lnTo>
                  <a:lnTo>
                    <a:pt x="30020" y="6643"/>
                  </a:lnTo>
                  <a:lnTo>
                    <a:pt x="30008" y="6598"/>
                  </a:lnTo>
                  <a:lnTo>
                    <a:pt x="29997" y="6552"/>
                  </a:lnTo>
                  <a:lnTo>
                    <a:pt x="29974" y="6518"/>
                  </a:lnTo>
                  <a:lnTo>
                    <a:pt x="29951" y="6484"/>
                  </a:lnTo>
                  <a:lnTo>
                    <a:pt x="29917" y="6450"/>
                  </a:lnTo>
                  <a:lnTo>
                    <a:pt x="29883" y="6438"/>
                  </a:lnTo>
                  <a:lnTo>
                    <a:pt x="29838" y="6416"/>
                  </a:lnTo>
                  <a:lnTo>
                    <a:pt x="29747" y="6416"/>
                  </a:lnTo>
                  <a:lnTo>
                    <a:pt x="29701" y="6438"/>
                  </a:lnTo>
                  <a:lnTo>
                    <a:pt x="29667" y="6450"/>
                  </a:lnTo>
                  <a:lnTo>
                    <a:pt x="29633" y="6484"/>
                  </a:lnTo>
                  <a:lnTo>
                    <a:pt x="29599" y="6518"/>
                  </a:lnTo>
                  <a:lnTo>
                    <a:pt x="29587" y="6552"/>
                  </a:lnTo>
                  <a:lnTo>
                    <a:pt x="29565" y="6598"/>
                  </a:lnTo>
                  <a:lnTo>
                    <a:pt x="29565" y="6643"/>
                  </a:lnTo>
                  <a:lnTo>
                    <a:pt x="29565" y="6677"/>
                  </a:lnTo>
                  <a:lnTo>
                    <a:pt x="29576" y="6711"/>
                  </a:lnTo>
                  <a:lnTo>
                    <a:pt x="27642" y="7838"/>
                  </a:lnTo>
                  <a:lnTo>
                    <a:pt x="27597" y="7792"/>
                  </a:lnTo>
                  <a:lnTo>
                    <a:pt x="27551" y="7747"/>
                  </a:lnTo>
                  <a:lnTo>
                    <a:pt x="27483" y="7724"/>
                  </a:lnTo>
                  <a:lnTo>
                    <a:pt x="27358" y="7724"/>
                  </a:lnTo>
                  <a:lnTo>
                    <a:pt x="27290" y="7747"/>
                  </a:lnTo>
                  <a:lnTo>
                    <a:pt x="27244" y="7792"/>
                  </a:lnTo>
                  <a:lnTo>
                    <a:pt x="27199" y="7838"/>
                  </a:lnTo>
                  <a:lnTo>
                    <a:pt x="25242" y="6711"/>
                  </a:lnTo>
                  <a:lnTo>
                    <a:pt x="25253" y="6643"/>
                  </a:lnTo>
                  <a:lnTo>
                    <a:pt x="25253" y="6598"/>
                  </a:lnTo>
                  <a:lnTo>
                    <a:pt x="25242" y="6564"/>
                  </a:lnTo>
                  <a:lnTo>
                    <a:pt x="25219" y="6529"/>
                  </a:lnTo>
                  <a:lnTo>
                    <a:pt x="25197" y="6495"/>
                  </a:lnTo>
                  <a:lnTo>
                    <a:pt x="25162" y="6473"/>
                  </a:lnTo>
                  <a:lnTo>
                    <a:pt x="25128" y="6450"/>
                  </a:lnTo>
                  <a:lnTo>
                    <a:pt x="25094" y="6438"/>
                  </a:lnTo>
                  <a:lnTo>
                    <a:pt x="25015" y="6438"/>
                  </a:lnTo>
                  <a:lnTo>
                    <a:pt x="24969" y="6450"/>
                  </a:lnTo>
                  <a:lnTo>
                    <a:pt x="24935" y="6473"/>
                  </a:lnTo>
                  <a:lnTo>
                    <a:pt x="24901" y="6495"/>
                  </a:lnTo>
                  <a:lnTo>
                    <a:pt x="24878" y="6529"/>
                  </a:lnTo>
                  <a:lnTo>
                    <a:pt x="24855" y="6564"/>
                  </a:lnTo>
                  <a:lnTo>
                    <a:pt x="24844" y="6598"/>
                  </a:lnTo>
                  <a:lnTo>
                    <a:pt x="24844" y="6643"/>
                  </a:lnTo>
                  <a:lnTo>
                    <a:pt x="24855" y="6711"/>
                  </a:lnTo>
                  <a:lnTo>
                    <a:pt x="22842" y="7872"/>
                  </a:lnTo>
                  <a:lnTo>
                    <a:pt x="22808" y="7838"/>
                  </a:lnTo>
                  <a:lnTo>
                    <a:pt x="22774" y="7804"/>
                  </a:lnTo>
                  <a:lnTo>
                    <a:pt x="22728" y="7792"/>
                  </a:lnTo>
                  <a:lnTo>
                    <a:pt x="22683" y="7781"/>
                  </a:lnTo>
                  <a:lnTo>
                    <a:pt x="22626" y="7792"/>
                  </a:lnTo>
                  <a:lnTo>
                    <a:pt x="22592" y="7804"/>
                  </a:lnTo>
                  <a:lnTo>
                    <a:pt x="22546" y="7838"/>
                  </a:lnTo>
                  <a:lnTo>
                    <a:pt x="22512" y="7872"/>
                  </a:lnTo>
                  <a:lnTo>
                    <a:pt x="20544" y="6734"/>
                  </a:lnTo>
                  <a:lnTo>
                    <a:pt x="20555" y="6689"/>
                  </a:lnTo>
                  <a:lnTo>
                    <a:pt x="20567" y="6643"/>
                  </a:lnTo>
                  <a:lnTo>
                    <a:pt x="20555" y="6586"/>
                  </a:lnTo>
                  <a:lnTo>
                    <a:pt x="20544" y="6541"/>
                  </a:lnTo>
                  <a:lnTo>
                    <a:pt x="20521" y="6507"/>
                  </a:lnTo>
                  <a:lnTo>
                    <a:pt x="20498" y="6461"/>
                  </a:lnTo>
                  <a:lnTo>
                    <a:pt x="20464" y="6438"/>
                  </a:lnTo>
                  <a:lnTo>
                    <a:pt x="20419" y="6416"/>
                  </a:lnTo>
                  <a:lnTo>
                    <a:pt x="20373" y="6393"/>
                  </a:lnTo>
                  <a:lnTo>
                    <a:pt x="20328" y="6382"/>
                  </a:lnTo>
                  <a:lnTo>
                    <a:pt x="20328" y="4129"/>
                  </a:lnTo>
                  <a:lnTo>
                    <a:pt x="20373" y="4118"/>
                  </a:lnTo>
                  <a:lnTo>
                    <a:pt x="20419" y="4107"/>
                  </a:lnTo>
                  <a:lnTo>
                    <a:pt x="20453" y="4072"/>
                  </a:lnTo>
                  <a:lnTo>
                    <a:pt x="20487" y="4050"/>
                  </a:lnTo>
                  <a:lnTo>
                    <a:pt x="20521" y="4016"/>
                  </a:lnTo>
                  <a:lnTo>
                    <a:pt x="20533" y="3970"/>
                  </a:lnTo>
                  <a:lnTo>
                    <a:pt x="20555" y="3925"/>
                  </a:lnTo>
                  <a:lnTo>
                    <a:pt x="20555" y="3879"/>
                  </a:lnTo>
                  <a:lnTo>
                    <a:pt x="20555" y="3834"/>
                  </a:lnTo>
                  <a:lnTo>
                    <a:pt x="20533" y="3788"/>
                  </a:lnTo>
                  <a:lnTo>
                    <a:pt x="20510" y="3743"/>
                  </a:lnTo>
                  <a:lnTo>
                    <a:pt x="20487" y="3708"/>
                  </a:lnTo>
                  <a:lnTo>
                    <a:pt x="20453" y="3674"/>
                  </a:lnTo>
                  <a:lnTo>
                    <a:pt x="20407" y="3651"/>
                  </a:lnTo>
                  <a:lnTo>
                    <a:pt x="20362" y="3640"/>
                  </a:lnTo>
                  <a:lnTo>
                    <a:pt x="20248" y="3640"/>
                  </a:lnTo>
                  <a:lnTo>
                    <a:pt x="20191" y="3663"/>
                  </a:lnTo>
                  <a:lnTo>
                    <a:pt x="20146" y="3697"/>
                  </a:lnTo>
                  <a:lnTo>
                    <a:pt x="20112" y="3743"/>
                  </a:lnTo>
                  <a:lnTo>
                    <a:pt x="18144" y="2605"/>
                  </a:lnTo>
                  <a:lnTo>
                    <a:pt x="18155" y="2571"/>
                  </a:lnTo>
                  <a:lnTo>
                    <a:pt x="18155" y="2537"/>
                  </a:lnTo>
                  <a:lnTo>
                    <a:pt x="18155" y="2491"/>
                  </a:lnTo>
                  <a:lnTo>
                    <a:pt x="18144" y="2446"/>
                  </a:lnTo>
                  <a:lnTo>
                    <a:pt x="18121" y="2412"/>
                  </a:lnTo>
                  <a:lnTo>
                    <a:pt x="18098" y="2377"/>
                  </a:lnTo>
                  <a:lnTo>
                    <a:pt x="18064" y="2355"/>
                  </a:lnTo>
                  <a:lnTo>
                    <a:pt x="18030" y="2332"/>
                  </a:lnTo>
                  <a:lnTo>
                    <a:pt x="17985" y="2321"/>
                  </a:lnTo>
                  <a:lnTo>
                    <a:pt x="17894" y="2321"/>
                  </a:lnTo>
                  <a:lnTo>
                    <a:pt x="17859" y="2332"/>
                  </a:lnTo>
                  <a:lnTo>
                    <a:pt x="17814" y="2355"/>
                  </a:lnTo>
                  <a:lnTo>
                    <a:pt x="17791" y="2377"/>
                  </a:lnTo>
                  <a:lnTo>
                    <a:pt x="17757" y="2412"/>
                  </a:lnTo>
                  <a:lnTo>
                    <a:pt x="17746" y="2446"/>
                  </a:lnTo>
                  <a:lnTo>
                    <a:pt x="17723" y="2491"/>
                  </a:lnTo>
                  <a:lnTo>
                    <a:pt x="17723" y="2537"/>
                  </a:lnTo>
                  <a:lnTo>
                    <a:pt x="17734" y="2605"/>
                  </a:lnTo>
                  <a:lnTo>
                    <a:pt x="15709" y="3777"/>
                  </a:lnTo>
                  <a:lnTo>
                    <a:pt x="15687" y="3743"/>
                  </a:lnTo>
                  <a:lnTo>
                    <a:pt x="15653" y="3720"/>
                  </a:lnTo>
                  <a:lnTo>
                    <a:pt x="15607" y="3708"/>
                  </a:lnTo>
                  <a:lnTo>
                    <a:pt x="15539" y="3708"/>
                  </a:lnTo>
                  <a:lnTo>
                    <a:pt x="15505" y="3720"/>
                  </a:lnTo>
                  <a:lnTo>
                    <a:pt x="15448" y="3754"/>
                  </a:lnTo>
                  <a:lnTo>
                    <a:pt x="15402" y="3811"/>
                  </a:lnTo>
                  <a:lnTo>
                    <a:pt x="15402" y="3845"/>
                  </a:lnTo>
                  <a:lnTo>
                    <a:pt x="15391" y="3879"/>
                  </a:lnTo>
                  <a:lnTo>
                    <a:pt x="15402" y="3947"/>
                  </a:lnTo>
                  <a:lnTo>
                    <a:pt x="15436" y="3993"/>
                  </a:lnTo>
                  <a:lnTo>
                    <a:pt x="15482" y="4038"/>
                  </a:lnTo>
                  <a:lnTo>
                    <a:pt x="15539" y="4061"/>
                  </a:lnTo>
                  <a:lnTo>
                    <a:pt x="15539" y="6393"/>
                  </a:lnTo>
                  <a:lnTo>
                    <a:pt x="15505" y="6404"/>
                  </a:lnTo>
                  <a:lnTo>
                    <a:pt x="15459" y="6416"/>
                  </a:lnTo>
                  <a:lnTo>
                    <a:pt x="15425" y="6450"/>
                  </a:lnTo>
                  <a:lnTo>
                    <a:pt x="15391" y="6473"/>
                  </a:lnTo>
                  <a:lnTo>
                    <a:pt x="15357" y="6507"/>
                  </a:lnTo>
                  <a:lnTo>
                    <a:pt x="15345" y="6552"/>
                  </a:lnTo>
                  <a:lnTo>
                    <a:pt x="15334" y="6598"/>
                  </a:lnTo>
                  <a:lnTo>
                    <a:pt x="15323" y="6643"/>
                  </a:lnTo>
                  <a:lnTo>
                    <a:pt x="15323" y="6689"/>
                  </a:lnTo>
                  <a:lnTo>
                    <a:pt x="15345" y="6723"/>
                  </a:lnTo>
                  <a:lnTo>
                    <a:pt x="13423" y="7838"/>
                  </a:lnTo>
                  <a:lnTo>
                    <a:pt x="13377" y="7792"/>
                  </a:lnTo>
                  <a:lnTo>
                    <a:pt x="13321" y="7758"/>
                  </a:lnTo>
                  <a:lnTo>
                    <a:pt x="13264" y="7735"/>
                  </a:lnTo>
                  <a:lnTo>
                    <a:pt x="13195" y="7724"/>
                  </a:lnTo>
                  <a:lnTo>
                    <a:pt x="13139" y="7735"/>
                  </a:lnTo>
                  <a:lnTo>
                    <a:pt x="13070" y="7758"/>
                  </a:lnTo>
                  <a:lnTo>
                    <a:pt x="13025" y="7792"/>
                  </a:lnTo>
                  <a:lnTo>
                    <a:pt x="12979" y="7838"/>
                  </a:lnTo>
                  <a:lnTo>
                    <a:pt x="11011" y="6700"/>
                  </a:lnTo>
                  <a:lnTo>
                    <a:pt x="11023" y="6643"/>
                  </a:lnTo>
                  <a:lnTo>
                    <a:pt x="11023" y="6598"/>
                  </a:lnTo>
                  <a:lnTo>
                    <a:pt x="11011" y="6564"/>
                  </a:lnTo>
                  <a:lnTo>
                    <a:pt x="10977" y="6507"/>
                  </a:lnTo>
                  <a:lnTo>
                    <a:pt x="10920" y="6473"/>
                  </a:lnTo>
                  <a:lnTo>
                    <a:pt x="10852" y="6450"/>
                  </a:lnTo>
                  <a:lnTo>
                    <a:pt x="10852" y="4129"/>
                  </a:lnTo>
                  <a:lnTo>
                    <a:pt x="10898" y="4129"/>
                  </a:lnTo>
                  <a:lnTo>
                    <a:pt x="10943" y="4107"/>
                  </a:lnTo>
                  <a:lnTo>
                    <a:pt x="10977" y="4084"/>
                  </a:lnTo>
                  <a:lnTo>
                    <a:pt x="11011" y="4050"/>
                  </a:lnTo>
                  <a:lnTo>
                    <a:pt x="11046" y="4016"/>
                  </a:lnTo>
                  <a:lnTo>
                    <a:pt x="11068" y="3981"/>
                  </a:lnTo>
                  <a:lnTo>
                    <a:pt x="11080" y="3936"/>
                  </a:lnTo>
                  <a:lnTo>
                    <a:pt x="11080" y="3879"/>
                  </a:lnTo>
                  <a:lnTo>
                    <a:pt x="11080" y="3834"/>
                  </a:lnTo>
                  <a:lnTo>
                    <a:pt x="11057" y="3788"/>
                  </a:lnTo>
                  <a:lnTo>
                    <a:pt x="11034" y="3743"/>
                  </a:lnTo>
                  <a:lnTo>
                    <a:pt x="11011" y="3708"/>
                  </a:lnTo>
                  <a:lnTo>
                    <a:pt x="10966" y="3674"/>
                  </a:lnTo>
                  <a:lnTo>
                    <a:pt x="10932" y="3651"/>
                  </a:lnTo>
                  <a:lnTo>
                    <a:pt x="10886" y="3640"/>
                  </a:lnTo>
                  <a:lnTo>
                    <a:pt x="10829" y="3629"/>
                  </a:lnTo>
                  <a:lnTo>
                    <a:pt x="10773" y="3640"/>
                  </a:lnTo>
                  <a:lnTo>
                    <a:pt x="10716" y="3663"/>
                  </a:lnTo>
                  <a:lnTo>
                    <a:pt x="10659" y="3697"/>
                  </a:lnTo>
                  <a:lnTo>
                    <a:pt x="10625" y="3743"/>
                  </a:lnTo>
                  <a:lnTo>
                    <a:pt x="8691" y="2616"/>
                  </a:lnTo>
                  <a:lnTo>
                    <a:pt x="8702" y="2582"/>
                  </a:lnTo>
                  <a:lnTo>
                    <a:pt x="8702" y="2537"/>
                  </a:lnTo>
                  <a:lnTo>
                    <a:pt x="8702" y="2491"/>
                  </a:lnTo>
                  <a:lnTo>
                    <a:pt x="8679" y="2446"/>
                  </a:lnTo>
                  <a:lnTo>
                    <a:pt x="8657" y="2400"/>
                  </a:lnTo>
                  <a:lnTo>
                    <a:pt x="8634" y="2366"/>
                  </a:lnTo>
                  <a:lnTo>
                    <a:pt x="8600" y="2332"/>
                  </a:lnTo>
                  <a:lnTo>
                    <a:pt x="8554" y="2309"/>
                  </a:lnTo>
                  <a:lnTo>
                    <a:pt x="8509" y="2298"/>
                  </a:lnTo>
                  <a:lnTo>
                    <a:pt x="8406" y="2298"/>
                  </a:lnTo>
                  <a:lnTo>
                    <a:pt x="8361" y="2309"/>
                  </a:lnTo>
                  <a:lnTo>
                    <a:pt x="8327" y="2332"/>
                  </a:lnTo>
                  <a:lnTo>
                    <a:pt x="8293" y="2366"/>
                  </a:lnTo>
                  <a:lnTo>
                    <a:pt x="8259" y="2400"/>
                  </a:lnTo>
                  <a:lnTo>
                    <a:pt x="8236" y="2446"/>
                  </a:lnTo>
                  <a:lnTo>
                    <a:pt x="8224" y="2491"/>
                  </a:lnTo>
                  <a:lnTo>
                    <a:pt x="8224" y="2537"/>
                  </a:lnTo>
                  <a:lnTo>
                    <a:pt x="8224" y="2582"/>
                  </a:lnTo>
                  <a:lnTo>
                    <a:pt x="8236" y="2616"/>
                  </a:lnTo>
                  <a:lnTo>
                    <a:pt x="6268" y="3754"/>
                  </a:lnTo>
                  <a:lnTo>
                    <a:pt x="6234" y="3720"/>
                  </a:lnTo>
                  <a:lnTo>
                    <a:pt x="6188" y="3697"/>
                  </a:lnTo>
                  <a:lnTo>
                    <a:pt x="6143" y="3674"/>
                  </a:lnTo>
                  <a:lnTo>
                    <a:pt x="6086" y="3663"/>
                  </a:lnTo>
                  <a:lnTo>
                    <a:pt x="6040" y="3674"/>
                  </a:lnTo>
                  <a:lnTo>
                    <a:pt x="5995" y="3697"/>
                  </a:lnTo>
                  <a:lnTo>
                    <a:pt x="5949" y="3720"/>
                  </a:lnTo>
                  <a:lnTo>
                    <a:pt x="5915" y="3754"/>
                  </a:lnTo>
                  <a:lnTo>
                    <a:pt x="3947" y="2616"/>
                  </a:lnTo>
                  <a:lnTo>
                    <a:pt x="3959" y="2582"/>
                  </a:lnTo>
                  <a:lnTo>
                    <a:pt x="3959" y="2537"/>
                  </a:lnTo>
                  <a:lnTo>
                    <a:pt x="3959" y="2491"/>
                  </a:lnTo>
                  <a:lnTo>
                    <a:pt x="3936" y="2446"/>
                  </a:lnTo>
                  <a:lnTo>
                    <a:pt x="3925" y="2412"/>
                  </a:lnTo>
                  <a:lnTo>
                    <a:pt x="3890" y="2377"/>
                  </a:lnTo>
                  <a:lnTo>
                    <a:pt x="3856" y="2343"/>
                  </a:lnTo>
                  <a:lnTo>
                    <a:pt x="3822" y="2321"/>
                  </a:lnTo>
                  <a:lnTo>
                    <a:pt x="3777" y="2309"/>
                  </a:lnTo>
                  <a:lnTo>
                    <a:pt x="3743" y="2298"/>
                  </a:lnTo>
                  <a:lnTo>
                    <a:pt x="3743" y="11"/>
                  </a:lnTo>
                  <a:lnTo>
                    <a:pt x="3799"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809200" y="0"/>
              <a:ext cx="543002" cy="408403"/>
            </a:xfrm>
            <a:custGeom>
              <a:avLst/>
              <a:gdLst/>
              <a:ahLst/>
              <a:cxnLst/>
              <a:rect l="l" t="t" r="r" b="b"/>
              <a:pathLst>
                <a:path w="5188" h="3902" extrusionOk="0">
                  <a:moveTo>
                    <a:pt x="125" y="0"/>
                  </a:moveTo>
                  <a:lnTo>
                    <a:pt x="194" y="23"/>
                  </a:lnTo>
                  <a:lnTo>
                    <a:pt x="194" y="2321"/>
                  </a:lnTo>
                  <a:lnTo>
                    <a:pt x="159" y="2332"/>
                  </a:lnTo>
                  <a:lnTo>
                    <a:pt x="125" y="2343"/>
                  </a:lnTo>
                  <a:lnTo>
                    <a:pt x="91" y="2366"/>
                  </a:lnTo>
                  <a:lnTo>
                    <a:pt x="57" y="2389"/>
                  </a:lnTo>
                  <a:lnTo>
                    <a:pt x="34" y="2423"/>
                  </a:lnTo>
                  <a:lnTo>
                    <a:pt x="23" y="2457"/>
                  </a:lnTo>
                  <a:lnTo>
                    <a:pt x="12" y="2491"/>
                  </a:lnTo>
                  <a:lnTo>
                    <a:pt x="0" y="2537"/>
                  </a:lnTo>
                  <a:lnTo>
                    <a:pt x="12" y="2582"/>
                  </a:lnTo>
                  <a:lnTo>
                    <a:pt x="23" y="2616"/>
                  </a:lnTo>
                  <a:lnTo>
                    <a:pt x="46" y="2662"/>
                  </a:lnTo>
                  <a:lnTo>
                    <a:pt x="68" y="2685"/>
                  </a:lnTo>
                  <a:lnTo>
                    <a:pt x="103" y="2719"/>
                  </a:lnTo>
                  <a:lnTo>
                    <a:pt x="137" y="2730"/>
                  </a:lnTo>
                  <a:lnTo>
                    <a:pt x="182" y="2753"/>
                  </a:lnTo>
                  <a:lnTo>
                    <a:pt x="216" y="2753"/>
                  </a:lnTo>
                  <a:lnTo>
                    <a:pt x="273" y="2741"/>
                  </a:lnTo>
                  <a:lnTo>
                    <a:pt x="330" y="2719"/>
                  </a:lnTo>
                  <a:lnTo>
                    <a:pt x="376" y="2696"/>
                  </a:lnTo>
                  <a:lnTo>
                    <a:pt x="410" y="2650"/>
                  </a:lnTo>
                  <a:lnTo>
                    <a:pt x="2582" y="3902"/>
                  </a:lnTo>
                  <a:lnTo>
                    <a:pt x="2594" y="3879"/>
                  </a:lnTo>
                  <a:lnTo>
                    <a:pt x="2605" y="3902"/>
                  </a:lnTo>
                  <a:lnTo>
                    <a:pt x="4767" y="2650"/>
                  </a:lnTo>
                  <a:lnTo>
                    <a:pt x="4801" y="2696"/>
                  </a:lnTo>
                  <a:lnTo>
                    <a:pt x="4846" y="2730"/>
                  </a:lnTo>
                  <a:lnTo>
                    <a:pt x="4903" y="2753"/>
                  </a:lnTo>
                  <a:lnTo>
                    <a:pt x="4960" y="2764"/>
                  </a:lnTo>
                  <a:lnTo>
                    <a:pt x="5005" y="2753"/>
                  </a:lnTo>
                  <a:lnTo>
                    <a:pt x="5051" y="2741"/>
                  </a:lnTo>
                  <a:lnTo>
                    <a:pt x="5085" y="2719"/>
                  </a:lnTo>
                  <a:lnTo>
                    <a:pt x="5119" y="2696"/>
                  </a:lnTo>
                  <a:lnTo>
                    <a:pt x="5153" y="2662"/>
                  </a:lnTo>
                  <a:lnTo>
                    <a:pt x="5165" y="2628"/>
                  </a:lnTo>
                  <a:lnTo>
                    <a:pt x="5187" y="2582"/>
                  </a:lnTo>
                  <a:lnTo>
                    <a:pt x="5187" y="2537"/>
                  </a:lnTo>
                  <a:lnTo>
                    <a:pt x="5187" y="2491"/>
                  </a:lnTo>
                  <a:lnTo>
                    <a:pt x="5176" y="2457"/>
                  </a:lnTo>
                  <a:lnTo>
                    <a:pt x="5153" y="2412"/>
                  </a:lnTo>
                  <a:lnTo>
                    <a:pt x="5131" y="2389"/>
                  </a:lnTo>
                  <a:lnTo>
                    <a:pt x="5096" y="2355"/>
                  </a:lnTo>
                  <a:lnTo>
                    <a:pt x="5062" y="2332"/>
                  </a:lnTo>
                  <a:lnTo>
                    <a:pt x="5028" y="2321"/>
                  </a:lnTo>
                  <a:lnTo>
                    <a:pt x="4983" y="2309"/>
                  </a:lnTo>
                  <a:lnTo>
                    <a:pt x="4983" y="23"/>
                  </a:lnTo>
                  <a:lnTo>
                    <a:pt x="5028" y="11"/>
                  </a:lnTo>
                  <a:lnTo>
                    <a:pt x="5074" y="0"/>
                  </a:lnTo>
                  <a:lnTo>
                    <a:pt x="4846" y="0"/>
                  </a:lnTo>
                  <a:lnTo>
                    <a:pt x="4892" y="11"/>
                  </a:lnTo>
                  <a:lnTo>
                    <a:pt x="4937" y="23"/>
                  </a:lnTo>
                  <a:lnTo>
                    <a:pt x="4937" y="2309"/>
                  </a:lnTo>
                  <a:lnTo>
                    <a:pt x="4892" y="2321"/>
                  </a:lnTo>
                  <a:lnTo>
                    <a:pt x="4858" y="2332"/>
                  </a:lnTo>
                  <a:lnTo>
                    <a:pt x="4823" y="2355"/>
                  </a:lnTo>
                  <a:lnTo>
                    <a:pt x="4789" y="2389"/>
                  </a:lnTo>
                  <a:lnTo>
                    <a:pt x="4767" y="2412"/>
                  </a:lnTo>
                  <a:lnTo>
                    <a:pt x="4755" y="2457"/>
                  </a:lnTo>
                  <a:lnTo>
                    <a:pt x="4744" y="2491"/>
                  </a:lnTo>
                  <a:lnTo>
                    <a:pt x="4732" y="2537"/>
                  </a:lnTo>
                  <a:lnTo>
                    <a:pt x="4732" y="2571"/>
                  </a:lnTo>
                  <a:lnTo>
                    <a:pt x="4744" y="2616"/>
                  </a:lnTo>
                  <a:lnTo>
                    <a:pt x="2594" y="3856"/>
                  </a:lnTo>
                  <a:lnTo>
                    <a:pt x="421" y="2605"/>
                  </a:lnTo>
                  <a:lnTo>
                    <a:pt x="433" y="2571"/>
                  </a:lnTo>
                  <a:lnTo>
                    <a:pt x="433" y="2537"/>
                  </a:lnTo>
                  <a:lnTo>
                    <a:pt x="433" y="2491"/>
                  </a:lnTo>
                  <a:lnTo>
                    <a:pt x="421" y="2457"/>
                  </a:lnTo>
                  <a:lnTo>
                    <a:pt x="410" y="2423"/>
                  </a:lnTo>
                  <a:lnTo>
                    <a:pt x="376" y="2389"/>
                  </a:lnTo>
                  <a:lnTo>
                    <a:pt x="353" y="2366"/>
                  </a:lnTo>
                  <a:lnTo>
                    <a:pt x="319" y="2343"/>
                  </a:lnTo>
                  <a:lnTo>
                    <a:pt x="285" y="2332"/>
                  </a:lnTo>
                  <a:lnTo>
                    <a:pt x="239" y="2321"/>
                  </a:lnTo>
                  <a:lnTo>
                    <a:pt x="239" y="23"/>
                  </a:lnTo>
                  <a:lnTo>
                    <a:pt x="285" y="11"/>
                  </a:lnTo>
                  <a:lnTo>
                    <a:pt x="319"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6814982" y="0"/>
              <a:ext cx="546665" cy="408403"/>
            </a:xfrm>
            <a:custGeom>
              <a:avLst/>
              <a:gdLst/>
              <a:ahLst/>
              <a:cxnLst/>
              <a:rect l="l" t="t" r="r" b="b"/>
              <a:pathLst>
                <a:path w="5223" h="3902" extrusionOk="0">
                  <a:moveTo>
                    <a:pt x="217" y="0"/>
                  </a:moveTo>
                  <a:lnTo>
                    <a:pt x="217" y="2298"/>
                  </a:lnTo>
                  <a:lnTo>
                    <a:pt x="171" y="2309"/>
                  </a:lnTo>
                  <a:lnTo>
                    <a:pt x="126" y="2321"/>
                  </a:lnTo>
                  <a:lnTo>
                    <a:pt x="92" y="2343"/>
                  </a:lnTo>
                  <a:lnTo>
                    <a:pt x="58" y="2377"/>
                  </a:lnTo>
                  <a:lnTo>
                    <a:pt x="35" y="2412"/>
                  </a:lnTo>
                  <a:lnTo>
                    <a:pt x="12" y="2446"/>
                  </a:lnTo>
                  <a:lnTo>
                    <a:pt x="1" y="2491"/>
                  </a:lnTo>
                  <a:lnTo>
                    <a:pt x="1" y="2537"/>
                  </a:lnTo>
                  <a:lnTo>
                    <a:pt x="1" y="2582"/>
                  </a:lnTo>
                  <a:lnTo>
                    <a:pt x="12" y="2628"/>
                  </a:lnTo>
                  <a:lnTo>
                    <a:pt x="35" y="2673"/>
                  </a:lnTo>
                  <a:lnTo>
                    <a:pt x="69" y="2707"/>
                  </a:lnTo>
                  <a:lnTo>
                    <a:pt x="103" y="2730"/>
                  </a:lnTo>
                  <a:lnTo>
                    <a:pt x="149" y="2753"/>
                  </a:lnTo>
                  <a:lnTo>
                    <a:pt x="194" y="2776"/>
                  </a:lnTo>
                  <a:lnTo>
                    <a:pt x="240" y="2776"/>
                  </a:lnTo>
                  <a:lnTo>
                    <a:pt x="297" y="2764"/>
                  </a:lnTo>
                  <a:lnTo>
                    <a:pt x="353" y="2741"/>
                  </a:lnTo>
                  <a:lnTo>
                    <a:pt x="410" y="2707"/>
                  </a:lnTo>
                  <a:lnTo>
                    <a:pt x="444" y="2662"/>
                  </a:lnTo>
                  <a:lnTo>
                    <a:pt x="2594" y="3902"/>
                  </a:lnTo>
                  <a:lnTo>
                    <a:pt x="2606" y="3879"/>
                  </a:lnTo>
                  <a:lnTo>
                    <a:pt x="2617" y="3902"/>
                  </a:lnTo>
                  <a:lnTo>
                    <a:pt x="4767" y="2662"/>
                  </a:lnTo>
                  <a:lnTo>
                    <a:pt x="4813" y="2707"/>
                  </a:lnTo>
                  <a:lnTo>
                    <a:pt x="4858" y="2753"/>
                  </a:lnTo>
                  <a:lnTo>
                    <a:pt x="4915" y="2776"/>
                  </a:lnTo>
                  <a:lnTo>
                    <a:pt x="5029" y="2776"/>
                  </a:lnTo>
                  <a:lnTo>
                    <a:pt x="5074" y="2764"/>
                  </a:lnTo>
                  <a:lnTo>
                    <a:pt x="5120" y="2741"/>
                  </a:lnTo>
                  <a:lnTo>
                    <a:pt x="5154" y="2707"/>
                  </a:lnTo>
                  <a:lnTo>
                    <a:pt x="5188" y="2673"/>
                  </a:lnTo>
                  <a:lnTo>
                    <a:pt x="5211" y="2628"/>
                  </a:lnTo>
                  <a:lnTo>
                    <a:pt x="5222" y="2582"/>
                  </a:lnTo>
                  <a:lnTo>
                    <a:pt x="5222" y="2537"/>
                  </a:lnTo>
                  <a:lnTo>
                    <a:pt x="5222" y="2491"/>
                  </a:lnTo>
                  <a:lnTo>
                    <a:pt x="5211" y="2446"/>
                  </a:lnTo>
                  <a:lnTo>
                    <a:pt x="5188" y="2400"/>
                  </a:lnTo>
                  <a:lnTo>
                    <a:pt x="5154" y="2366"/>
                  </a:lnTo>
                  <a:lnTo>
                    <a:pt x="5131" y="2343"/>
                  </a:lnTo>
                  <a:lnTo>
                    <a:pt x="5086" y="2321"/>
                  </a:lnTo>
                  <a:lnTo>
                    <a:pt x="5040" y="2298"/>
                  </a:lnTo>
                  <a:lnTo>
                    <a:pt x="4995" y="2298"/>
                  </a:lnTo>
                  <a:lnTo>
                    <a:pt x="4995" y="0"/>
                  </a:lnTo>
                  <a:lnTo>
                    <a:pt x="4949" y="0"/>
                  </a:lnTo>
                  <a:lnTo>
                    <a:pt x="4949" y="2298"/>
                  </a:lnTo>
                  <a:lnTo>
                    <a:pt x="4904" y="2298"/>
                  </a:lnTo>
                  <a:lnTo>
                    <a:pt x="4869" y="2321"/>
                  </a:lnTo>
                  <a:lnTo>
                    <a:pt x="4835" y="2343"/>
                  </a:lnTo>
                  <a:lnTo>
                    <a:pt x="4801" y="2377"/>
                  </a:lnTo>
                  <a:lnTo>
                    <a:pt x="4767" y="2412"/>
                  </a:lnTo>
                  <a:lnTo>
                    <a:pt x="4756" y="2446"/>
                  </a:lnTo>
                  <a:lnTo>
                    <a:pt x="4744" y="2491"/>
                  </a:lnTo>
                  <a:lnTo>
                    <a:pt x="4733" y="2537"/>
                  </a:lnTo>
                  <a:lnTo>
                    <a:pt x="4744" y="2582"/>
                  </a:lnTo>
                  <a:lnTo>
                    <a:pt x="4756" y="2616"/>
                  </a:lnTo>
                  <a:lnTo>
                    <a:pt x="2606" y="3856"/>
                  </a:lnTo>
                  <a:lnTo>
                    <a:pt x="467" y="2616"/>
                  </a:lnTo>
                  <a:lnTo>
                    <a:pt x="479" y="2582"/>
                  </a:lnTo>
                  <a:lnTo>
                    <a:pt x="479" y="2537"/>
                  </a:lnTo>
                  <a:lnTo>
                    <a:pt x="479" y="2491"/>
                  </a:lnTo>
                  <a:lnTo>
                    <a:pt x="467" y="2446"/>
                  </a:lnTo>
                  <a:lnTo>
                    <a:pt x="444" y="2412"/>
                  </a:lnTo>
                  <a:lnTo>
                    <a:pt x="422" y="2366"/>
                  </a:lnTo>
                  <a:lnTo>
                    <a:pt x="388" y="2343"/>
                  </a:lnTo>
                  <a:lnTo>
                    <a:pt x="342" y="2321"/>
                  </a:lnTo>
                  <a:lnTo>
                    <a:pt x="308" y="2309"/>
                  </a:lnTo>
                  <a:lnTo>
                    <a:pt x="262" y="2298"/>
                  </a:lnTo>
                  <a:lnTo>
                    <a:pt x="262"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113118" y="4538507"/>
              <a:ext cx="1033567" cy="604964"/>
            </a:xfrm>
            <a:custGeom>
              <a:avLst/>
              <a:gdLst/>
              <a:ahLst/>
              <a:cxnLst/>
              <a:rect l="l" t="t" r="r" b="b"/>
              <a:pathLst>
                <a:path w="9875" h="5780" extrusionOk="0">
                  <a:moveTo>
                    <a:pt x="2401" y="319"/>
                  </a:moveTo>
                  <a:lnTo>
                    <a:pt x="2424" y="354"/>
                  </a:lnTo>
                  <a:lnTo>
                    <a:pt x="2458" y="376"/>
                  </a:lnTo>
                  <a:lnTo>
                    <a:pt x="2504" y="399"/>
                  </a:lnTo>
                  <a:lnTo>
                    <a:pt x="2583" y="399"/>
                  </a:lnTo>
                  <a:lnTo>
                    <a:pt x="2629" y="376"/>
                  </a:lnTo>
                  <a:lnTo>
                    <a:pt x="2663" y="354"/>
                  </a:lnTo>
                  <a:lnTo>
                    <a:pt x="2686" y="331"/>
                  </a:lnTo>
                  <a:lnTo>
                    <a:pt x="4699" y="1491"/>
                  </a:lnTo>
                  <a:lnTo>
                    <a:pt x="4688" y="1525"/>
                  </a:lnTo>
                  <a:lnTo>
                    <a:pt x="4688" y="1571"/>
                  </a:lnTo>
                  <a:lnTo>
                    <a:pt x="4688" y="1616"/>
                  </a:lnTo>
                  <a:lnTo>
                    <a:pt x="4699" y="1650"/>
                  </a:lnTo>
                  <a:lnTo>
                    <a:pt x="4722" y="1684"/>
                  </a:lnTo>
                  <a:lnTo>
                    <a:pt x="4745" y="1719"/>
                  </a:lnTo>
                  <a:lnTo>
                    <a:pt x="4779" y="1753"/>
                  </a:lnTo>
                  <a:lnTo>
                    <a:pt x="4813" y="1775"/>
                  </a:lnTo>
                  <a:lnTo>
                    <a:pt x="4847" y="1787"/>
                  </a:lnTo>
                  <a:lnTo>
                    <a:pt x="4892" y="1798"/>
                  </a:lnTo>
                  <a:lnTo>
                    <a:pt x="4892" y="4153"/>
                  </a:lnTo>
                  <a:lnTo>
                    <a:pt x="4824" y="4164"/>
                  </a:lnTo>
                  <a:lnTo>
                    <a:pt x="4779" y="4210"/>
                  </a:lnTo>
                  <a:lnTo>
                    <a:pt x="4745" y="4267"/>
                  </a:lnTo>
                  <a:lnTo>
                    <a:pt x="4733" y="4324"/>
                  </a:lnTo>
                  <a:lnTo>
                    <a:pt x="4745" y="4392"/>
                  </a:lnTo>
                  <a:lnTo>
                    <a:pt x="2754" y="5541"/>
                  </a:lnTo>
                  <a:lnTo>
                    <a:pt x="2720" y="5495"/>
                  </a:lnTo>
                  <a:lnTo>
                    <a:pt x="2663" y="5450"/>
                  </a:lnTo>
                  <a:lnTo>
                    <a:pt x="2606" y="5427"/>
                  </a:lnTo>
                  <a:lnTo>
                    <a:pt x="2481" y="5427"/>
                  </a:lnTo>
                  <a:lnTo>
                    <a:pt x="2424" y="5450"/>
                  </a:lnTo>
                  <a:lnTo>
                    <a:pt x="2367" y="5495"/>
                  </a:lnTo>
                  <a:lnTo>
                    <a:pt x="2333" y="5541"/>
                  </a:lnTo>
                  <a:lnTo>
                    <a:pt x="331" y="4392"/>
                  </a:lnTo>
                  <a:lnTo>
                    <a:pt x="342" y="4324"/>
                  </a:lnTo>
                  <a:lnTo>
                    <a:pt x="331" y="4267"/>
                  </a:lnTo>
                  <a:lnTo>
                    <a:pt x="297" y="4221"/>
                  </a:lnTo>
                  <a:lnTo>
                    <a:pt x="251" y="4176"/>
                  </a:lnTo>
                  <a:lnTo>
                    <a:pt x="194" y="4164"/>
                  </a:lnTo>
                  <a:lnTo>
                    <a:pt x="194" y="1741"/>
                  </a:lnTo>
                  <a:lnTo>
                    <a:pt x="251" y="1719"/>
                  </a:lnTo>
                  <a:lnTo>
                    <a:pt x="297" y="1684"/>
                  </a:lnTo>
                  <a:lnTo>
                    <a:pt x="331" y="1628"/>
                  </a:lnTo>
                  <a:lnTo>
                    <a:pt x="342" y="1571"/>
                  </a:lnTo>
                  <a:lnTo>
                    <a:pt x="331" y="1514"/>
                  </a:lnTo>
                  <a:lnTo>
                    <a:pt x="2401" y="319"/>
                  </a:lnTo>
                  <a:close/>
                  <a:moveTo>
                    <a:pt x="7463" y="342"/>
                  </a:moveTo>
                  <a:lnTo>
                    <a:pt x="9499" y="1514"/>
                  </a:lnTo>
                  <a:lnTo>
                    <a:pt x="9488" y="1571"/>
                  </a:lnTo>
                  <a:lnTo>
                    <a:pt x="9499" y="1628"/>
                  </a:lnTo>
                  <a:lnTo>
                    <a:pt x="9522" y="1684"/>
                  </a:lnTo>
                  <a:lnTo>
                    <a:pt x="9568" y="1719"/>
                  </a:lnTo>
                  <a:lnTo>
                    <a:pt x="9625" y="1741"/>
                  </a:lnTo>
                  <a:lnTo>
                    <a:pt x="9625" y="4107"/>
                  </a:lnTo>
                  <a:lnTo>
                    <a:pt x="9590" y="4119"/>
                  </a:lnTo>
                  <a:lnTo>
                    <a:pt x="9556" y="4130"/>
                  </a:lnTo>
                  <a:lnTo>
                    <a:pt x="9522" y="4153"/>
                  </a:lnTo>
                  <a:lnTo>
                    <a:pt x="9488" y="4187"/>
                  </a:lnTo>
                  <a:lnTo>
                    <a:pt x="9465" y="4210"/>
                  </a:lnTo>
                  <a:lnTo>
                    <a:pt x="9443" y="4244"/>
                  </a:lnTo>
                  <a:lnTo>
                    <a:pt x="9431" y="4289"/>
                  </a:lnTo>
                  <a:lnTo>
                    <a:pt x="9431" y="4324"/>
                  </a:lnTo>
                  <a:lnTo>
                    <a:pt x="9431" y="4369"/>
                  </a:lnTo>
                  <a:lnTo>
                    <a:pt x="9443" y="4415"/>
                  </a:lnTo>
                  <a:lnTo>
                    <a:pt x="7497" y="5529"/>
                  </a:lnTo>
                  <a:lnTo>
                    <a:pt x="7463" y="5484"/>
                  </a:lnTo>
                  <a:lnTo>
                    <a:pt x="7406" y="5450"/>
                  </a:lnTo>
                  <a:lnTo>
                    <a:pt x="7350" y="5427"/>
                  </a:lnTo>
                  <a:lnTo>
                    <a:pt x="7281" y="5416"/>
                  </a:lnTo>
                  <a:lnTo>
                    <a:pt x="7213" y="5427"/>
                  </a:lnTo>
                  <a:lnTo>
                    <a:pt x="7156" y="5450"/>
                  </a:lnTo>
                  <a:lnTo>
                    <a:pt x="7099" y="5484"/>
                  </a:lnTo>
                  <a:lnTo>
                    <a:pt x="7065" y="5541"/>
                  </a:lnTo>
                  <a:lnTo>
                    <a:pt x="5086" y="4392"/>
                  </a:lnTo>
                  <a:lnTo>
                    <a:pt x="5097" y="4324"/>
                  </a:lnTo>
                  <a:lnTo>
                    <a:pt x="5086" y="4267"/>
                  </a:lnTo>
                  <a:lnTo>
                    <a:pt x="5052" y="4210"/>
                  </a:lnTo>
                  <a:lnTo>
                    <a:pt x="4995" y="4164"/>
                  </a:lnTo>
                  <a:lnTo>
                    <a:pt x="4938" y="4153"/>
                  </a:lnTo>
                  <a:lnTo>
                    <a:pt x="4938" y="1798"/>
                  </a:lnTo>
                  <a:lnTo>
                    <a:pt x="4972" y="1787"/>
                  </a:lnTo>
                  <a:lnTo>
                    <a:pt x="5018" y="1775"/>
                  </a:lnTo>
                  <a:lnTo>
                    <a:pt x="5052" y="1753"/>
                  </a:lnTo>
                  <a:lnTo>
                    <a:pt x="5074" y="1719"/>
                  </a:lnTo>
                  <a:lnTo>
                    <a:pt x="5109" y="1696"/>
                  </a:lnTo>
                  <a:lnTo>
                    <a:pt x="5120" y="1650"/>
                  </a:lnTo>
                  <a:lnTo>
                    <a:pt x="5131" y="1616"/>
                  </a:lnTo>
                  <a:lnTo>
                    <a:pt x="5143" y="1571"/>
                  </a:lnTo>
                  <a:lnTo>
                    <a:pt x="5131" y="1525"/>
                  </a:lnTo>
                  <a:lnTo>
                    <a:pt x="5120" y="1491"/>
                  </a:lnTo>
                  <a:lnTo>
                    <a:pt x="7099" y="342"/>
                  </a:lnTo>
                  <a:lnTo>
                    <a:pt x="7133" y="388"/>
                  </a:lnTo>
                  <a:lnTo>
                    <a:pt x="7179" y="410"/>
                  </a:lnTo>
                  <a:lnTo>
                    <a:pt x="7224" y="433"/>
                  </a:lnTo>
                  <a:lnTo>
                    <a:pt x="7281" y="445"/>
                  </a:lnTo>
                  <a:lnTo>
                    <a:pt x="7338" y="433"/>
                  </a:lnTo>
                  <a:lnTo>
                    <a:pt x="7384" y="422"/>
                  </a:lnTo>
                  <a:lnTo>
                    <a:pt x="7429" y="388"/>
                  </a:lnTo>
                  <a:lnTo>
                    <a:pt x="7463" y="342"/>
                  </a:lnTo>
                  <a:close/>
                  <a:moveTo>
                    <a:pt x="7281" y="1"/>
                  </a:moveTo>
                  <a:lnTo>
                    <a:pt x="7236" y="12"/>
                  </a:lnTo>
                  <a:lnTo>
                    <a:pt x="7202" y="24"/>
                  </a:lnTo>
                  <a:lnTo>
                    <a:pt x="7156" y="46"/>
                  </a:lnTo>
                  <a:lnTo>
                    <a:pt x="7133" y="69"/>
                  </a:lnTo>
                  <a:lnTo>
                    <a:pt x="7099" y="103"/>
                  </a:lnTo>
                  <a:lnTo>
                    <a:pt x="7076" y="137"/>
                  </a:lnTo>
                  <a:lnTo>
                    <a:pt x="7065" y="183"/>
                  </a:lnTo>
                  <a:lnTo>
                    <a:pt x="7065" y="228"/>
                  </a:lnTo>
                  <a:lnTo>
                    <a:pt x="7065" y="263"/>
                  </a:lnTo>
                  <a:lnTo>
                    <a:pt x="7076" y="308"/>
                  </a:lnTo>
                  <a:lnTo>
                    <a:pt x="5097" y="1446"/>
                  </a:lnTo>
                  <a:lnTo>
                    <a:pt x="5063" y="1400"/>
                  </a:lnTo>
                  <a:lnTo>
                    <a:pt x="5018" y="1377"/>
                  </a:lnTo>
                  <a:lnTo>
                    <a:pt x="4972" y="1355"/>
                  </a:lnTo>
                  <a:lnTo>
                    <a:pt x="4915" y="1343"/>
                  </a:lnTo>
                  <a:lnTo>
                    <a:pt x="4858" y="1355"/>
                  </a:lnTo>
                  <a:lnTo>
                    <a:pt x="4801" y="1377"/>
                  </a:lnTo>
                  <a:lnTo>
                    <a:pt x="4756" y="1411"/>
                  </a:lnTo>
                  <a:lnTo>
                    <a:pt x="4722" y="1446"/>
                  </a:lnTo>
                  <a:lnTo>
                    <a:pt x="2708" y="285"/>
                  </a:lnTo>
                  <a:lnTo>
                    <a:pt x="2720" y="228"/>
                  </a:lnTo>
                  <a:lnTo>
                    <a:pt x="2720" y="194"/>
                  </a:lnTo>
                  <a:lnTo>
                    <a:pt x="2708" y="160"/>
                  </a:lnTo>
                  <a:lnTo>
                    <a:pt x="2674" y="103"/>
                  </a:lnTo>
                  <a:lnTo>
                    <a:pt x="2617" y="58"/>
                  </a:lnTo>
                  <a:lnTo>
                    <a:pt x="2583" y="46"/>
                  </a:lnTo>
                  <a:lnTo>
                    <a:pt x="2504" y="46"/>
                  </a:lnTo>
                  <a:lnTo>
                    <a:pt x="2469" y="58"/>
                  </a:lnTo>
                  <a:lnTo>
                    <a:pt x="2413" y="103"/>
                  </a:lnTo>
                  <a:lnTo>
                    <a:pt x="2378" y="160"/>
                  </a:lnTo>
                  <a:lnTo>
                    <a:pt x="2367" y="194"/>
                  </a:lnTo>
                  <a:lnTo>
                    <a:pt x="2367" y="228"/>
                  </a:lnTo>
                  <a:lnTo>
                    <a:pt x="2378" y="285"/>
                  </a:lnTo>
                  <a:lnTo>
                    <a:pt x="308" y="1480"/>
                  </a:lnTo>
                  <a:lnTo>
                    <a:pt x="285" y="1446"/>
                  </a:lnTo>
                  <a:lnTo>
                    <a:pt x="251" y="1423"/>
                  </a:lnTo>
                  <a:lnTo>
                    <a:pt x="217" y="1411"/>
                  </a:lnTo>
                  <a:lnTo>
                    <a:pt x="172" y="1400"/>
                  </a:lnTo>
                  <a:lnTo>
                    <a:pt x="138" y="1411"/>
                  </a:lnTo>
                  <a:lnTo>
                    <a:pt x="103" y="1411"/>
                  </a:lnTo>
                  <a:lnTo>
                    <a:pt x="58" y="1457"/>
                  </a:lnTo>
                  <a:lnTo>
                    <a:pt x="12" y="1502"/>
                  </a:lnTo>
                  <a:lnTo>
                    <a:pt x="12" y="1537"/>
                  </a:lnTo>
                  <a:lnTo>
                    <a:pt x="1" y="1571"/>
                  </a:lnTo>
                  <a:lnTo>
                    <a:pt x="12" y="1628"/>
                  </a:lnTo>
                  <a:lnTo>
                    <a:pt x="46" y="1684"/>
                  </a:lnTo>
                  <a:lnTo>
                    <a:pt x="92" y="1719"/>
                  </a:lnTo>
                  <a:lnTo>
                    <a:pt x="149" y="1741"/>
                  </a:lnTo>
                  <a:lnTo>
                    <a:pt x="149" y="4164"/>
                  </a:lnTo>
                  <a:lnTo>
                    <a:pt x="92" y="4187"/>
                  </a:lnTo>
                  <a:lnTo>
                    <a:pt x="46" y="4221"/>
                  </a:lnTo>
                  <a:lnTo>
                    <a:pt x="12" y="4267"/>
                  </a:lnTo>
                  <a:lnTo>
                    <a:pt x="1" y="4324"/>
                  </a:lnTo>
                  <a:lnTo>
                    <a:pt x="12" y="4358"/>
                  </a:lnTo>
                  <a:lnTo>
                    <a:pt x="24" y="4392"/>
                  </a:lnTo>
                  <a:lnTo>
                    <a:pt x="58" y="4449"/>
                  </a:lnTo>
                  <a:lnTo>
                    <a:pt x="103" y="4483"/>
                  </a:lnTo>
                  <a:lnTo>
                    <a:pt x="138" y="4494"/>
                  </a:lnTo>
                  <a:lnTo>
                    <a:pt x="217" y="4494"/>
                  </a:lnTo>
                  <a:lnTo>
                    <a:pt x="251" y="4483"/>
                  </a:lnTo>
                  <a:lnTo>
                    <a:pt x="285" y="4460"/>
                  </a:lnTo>
                  <a:lnTo>
                    <a:pt x="308" y="4426"/>
                  </a:lnTo>
                  <a:lnTo>
                    <a:pt x="2310" y="5586"/>
                  </a:lnTo>
                  <a:lnTo>
                    <a:pt x="2299" y="5632"/>
                  </a:lnTo>
                  <a:lnTo>
                    <a:pt x="2287" y="5677"/>
                  </a:lnTo>
                  <a:lnTo>
                    <a:pt x="2299" y="5734"/>
                  </a:lnTo>
                  <a:lnTo>
                    <a:pt x="2310" y="5780"/>
                  </a:lnTo>
                  <a:lnTo>
                    <a:pt x="2777" y="5780"/>
                  </a:lnTo>
                  <a:lnTo>
                    <a:pt x="2788" y="5734"/>
                  </a:lnTo>
                  <a:lnTo>
                    <a:pt x="2799" y="5677"/>
                  </a:lnTo>
                  <a:lnTo>
                    <a:pt x="2788" y="5620"/>
                  </a:lnTo>
                  <a:lnTo>
                    <a:pt x="2777" y="5575"/>
                  </a:lnTo>
                  <a:lnTo>
                    <a:pt x="4767" y="4437"/>
                  </a:lnTo>
                  <a:lnTo>
                    <a:pt x="4790" y="4460"/>
                  </a:lnTo>
                  <a:lnTo>
                    <a:pt x="4824" y="4494"/>
                  </a:lnTo>
                  <a:lnTo>
                    <a:pt x="4870" y="4506"/>
                  </a:lnTo>
                  <a:lnTo>
                    <a:pt x="4915" y="4517"/>
                  </a:lnTo>
                  <a:lnTo>
                    <a:pt x="4961" y="4506"/>
                  </a:lnTo>
                  <a:lnTo>
                    <a:pt x="4995" y="4494"/>
                  </a:lnTo>
                  <a:lnTo>
                    <a:pt x="5029" y="4471"/>
                  </a:lnTo>
                  <a:lnTo>
                    <a:pt x="5063" y="4437"/>
                  </a:lnTo>
                  <a:lnTo>
                    <a:pt x="7042" y="5575"/>
                  </a:lnTo>
                  <a:lnTo>
                    <a:pt x="7031" y="5620"/>
                  </a:lnTo>
                  <a:lnTo>
                    <a:pt x="7020" y="5677"/>
                  </a:lnTo>
                  <a:lnTo>
                    <a:pt x="7031" y="5734"/>
                  </a:lnTo>
                  <a:lnTo>
                    <a:pt x="7042" y="5780"/>
                  </a:lnTo>
                  <a:lnTo>
                    <a:pt x="7520" y="5780"/>
                  </a:lnTo>
                  <a:lnTo>
                    <a:pt x="7543" y="5734"/>
                  </a:lnTo>
                  <a:lnTo>
                    <a:pt x="7543" y="5677"/>
                  </a:lnTo>
                  <a:lnTo>
                    <a:pt x="7543" y="5620"/>
                  </a:lnTo>
                  <a:lnTo>
                    <a:pt x="7520" y="5575"/>
                  </a:lnTo>
                  <a:lnTo>
                    <a:pt x="9465" y="4449"/>
                  </a:lnTo>
                  <a:lnTo>
                    <a:pt x="9499" y="4494"/>
                  </a:lnTo>
                  <a:lnTo>
                    <a:pt x="9545" y="4528"/>
                  </a:lnTo>
                  <a:lnTo>
                    <a:pt x="9602" y="4540"/>
                  </a:lnTo>
                  <a:lnTo>
                    <a:pt x="9659" y="4551"/>
                  </a:lnTo>
                  <a:lnTo>
                    <a:pt x="9693" y="4551"/>
                  </a:lnTo>
                  <a:lnTo>
                    <a:pt x="9738" y="4528"/>
                  </a:lnTo>
                  <a:lnTo>
                    <a:pt x="9772" y="4517"/>
                  </a:lnTo>
                  <a:lnTo>
                    <a:pt x="9807" y="4483"/>
                  </a:lnTo>
                  <a:lnTo>
                    <a:pt x="9841" y="4449"/>
                  </a:lnTo>
                  <a:lnTo>
                    <a:pt x="9852" y="4415"/>
                  </a:lnTo>
                  <a:lnTo>
                    <a:pt x="9875" y="4369"/>
                  </a:lnTo>
                  <a:lnTo>
                    <a:pt x="9875" y="4324"/>
                  </a:lnTo>
                  <a:lnTo>
                    <a:pt x="9875" y="4289"/>
                  </a:lnTo>
                  <a:lnTo>
                    <a:pt x="9863" y="4244"/>
                  </a:lnTo>
                  <a:lnTo>
                    <a:pt x="9841" y="4210"/>
                  </a:lnTo>
                  <a:lnTo>
                    <a:pt x="9818" y="4176"/>
                  </a:lnTo>
                  <a:lnTo>
                    <a:pt x="9784" y="4153"/>
                  </a:lnTo>
                  <a:lnTo>
                    <a:pt x="9750" y="4130"/>
                  </a:lnTo>
                  <a:lnTo>
                    <a:pt x="9716" y="4119"/>
                  </a:lnTo>
                  <a:lnTo>
                    <a:pt x="9670" y="4107"/>
                  </a:lnTo>
                  <a:lnTo>
                    <a:pt x="9670" y="1741"/>
                  </a:lnTo>
                  <a:lnTo>
                    <a:pt x="9727" y="1719"/>
                  </a:lnTo>
                  <a:lnTo>
                    <a:pt x="9784" y="1684"/>
                  </a:lnTo>
                  <a:lnTo>
                    <a:pt x="9807" y="1628"/>
                  </a:lnTo>
                  <a:lnTo>
                    <a:pt x="9818" y="1571"/>
                  </a:lnTo>
                  <a:lnTo>
                    <a:pt x="9818" y="1537"/>
                  </a:lnTo>
                  <a:lnTo>
                    <a:pt x="9807" y="1502"/>
                  </a:lnTo>
                  <a:lnTo>
                    <a:pt x="9772" y="1457"/>
                  </a:lnTo>
                  <a:lnTo>
                    <a:pt x="9716" y="1411"/>
                  </a:lnTo>
                  <a:lnTo>
                    <a:pt x="9693" y="1411"/>
                  </a:lnTo>
                  <a:lnTo>
                    <a:pt x="9659" y="1400"/>
                  </a:lnTo>
                  <a:lnTo>
                    <a:pt x="9613" y="1411"/>
                  </a:lnTo>
                  <a:lnTo>
                    <a:pt x="9568" y="1423"/>
                  </a:lnTo>
                  <a:lnTo>
                    <a:pt x="9545" y="1446"/>
                  </a:lnTo>
                  <a:lnTo>
                    <a:pt x="9511" y="1480"/>
                  </a:lnTo>
                  <a:lnTo>
                    <a:pt x="7486" y="308"/>
                  </a:lnTo>
                  <a:lnTo>
                    <a:pt x="7497" y="263"/>
                  </a:lnTo>
                  <a:lnTo>
                    <a:pt x="7497" y="228"/>
                  </a:lnTo>
                  <a:lnTo>
                    <a:pt x="7497" y="183"/>
                  </a:lnTo>
                  <a:lnTo>
                    <a:pt x="7486" y="137"/>
                  </a:lnTo>
                  <a:lnTo>
                    <a:pt x="7463" y="103"/>
                  </a:lnTo>
                  <a:lnTo>
                    <a:pt x="7441" y="69"/>
                  </a:lnTo>
                  <a:lnTo>
                    <a:pt x="7406" y="46"/>
                  </a:lnTo>
                  <a:lnTo>
                    <a:pt x="7372" y="24"/>
                  </a:lnTo>
                  <a:lnTo>
                    <a:pt x="7327" y="12"/>
                  </a:lnTo>
                  <a:lnTo>
                    <a:pt x="7281"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845621" y="4533797"/>
              <a:ext cx="1780038" cy="609674"/>
            </a:xfrm>
            <a:custGeom>
              <a:avLst/>
              <a:gdLst/>
              <a:ahLst/>
              <a:cxnLst/>
              <a:rect l="l" t="t" r="r" b="b"/>
              <a:pathLst>
                <a:path w="17007" h="5825" extrusionOk="0">
                  <a:moveTo>
                    <a:pt x="9522" y="364"/>
                  </a:moveTo>
                  <a:lnTo>
                    <a:pt x="9556" y="399"/>
                  </a:lnTo>
                  <a:lnTo>
                    <a:pt x="9590" y="421"/>
                  </a:lnTo>
                  <a:lnTo>
                    <a:pt x="9635" y="444"/>
                  </a:lnTo>
                  <a:lnTo>
                    <a:pt x="9715" y="444"/>
                  </a:lnTo>
                  <a:lnTo>
                    <a:pt x="9761" y="421"/>
                  </a:lnTo>
                  <a:lnTo>
                    <a:pt x="9795" y="399"/>
                  </a:lnTo>
                  <a:lnTo>
                    <a:pt x="9818" y="376"/>
                  </a:lnTo>
                  <a:lnTo>
                    <a:pt x="11831" y="1536"/>
                  </a:lnTo>
                  <a:lnTo>
                    <a:pt x="11820" y="1570"/>
                  </a:lnTo>
                  <a:lnTo>
                    <a:pt x="11820" y="1616"/>
                  </a:lnTo>
                  <a:lnTo>
                    <a:pt x="11820" y="1661"/>
                  </a:lnTo>
                  <a:lnTo>
                    <a:pt x="11831" y="1695"/>
                  </a:lnTo>
                  <a:lnTo>
                    <a:pt x="11854" y="1729"/>
                  </a:lnTo>
                  <a:lnTo>
                    <a:pt x="11876" y="1764"/>
                  </a:lnTo>
                  <a:lnTo>
                    <a:pt x="11911" y="1798"/>
                  </a:lnTo>
                  <a:lnTo>
                    <a:pt x="11945" y="1820"/>
                  </a:lnTo>
                  <a:lnTo>
                    <a:pt x="11979" y="1832"/>
                  </a:lnTo>
                  <a:lnTo>
                    <a:pt x="12013" y="1843"/>
                  </a:lnTo>
                  <a:lnTo>
                    <a:pt x="12013" y="4198"/>
                  </a:lnTo>
                  <a:lnTo>
                    <a:pt x="11956" y="4209"/>
                  </a:lnTo>
                  <a:lnTo>
                    <a:pt x="11911" y="4255"/>
                  </a:lnTo>
                  <a:lnTo>
                    <a:pt x="11876" y="4312"/>
                  </a:lnTo>
                  <a:lnTo>
                    <a:pt x="11865" y="4369"/>
                  </a:lnTo>
                  <a:lnTo>
                    <a:pt x="11876" y="4437"/>
                  </a:lnTo>
                  <a:lnTo>
                    <a:pt x="9886" y="5586"/>
                  </a:lnTo>
                  <a:lnTo>
                    <a:pt x="9852" y="5540"/>
                  </a:lnTo>
                  <a:lnTo>
                    <a:pt x="9795" y="5495"/>
                  </a:lnTo>
                  <a:lnTo>
                    <a:pt x="9738" y="5472"/>
                  </a:lnTo>
                  <a:lnTo>
                    <a:pt x="9613" y="5472"/>
                  </a:lnTo>
                  <a:lnTo>
                    <a:pt x="9556" y="5495"/>
                  </a:lnTo>
                  <a:lnTo>
                    <a:pt x="9499" y="5540"/>
                  </a:lnTo>
                  <a:lnTo>
                    <a:pt x="9465" y="5586"/>
                  </a:lnTo>
                  <a:lnTo>
                    <a:pt x="7463" y="4437"/>
                  </a:lnTo>
                  <a:lnTo>
                    <a:pt x="7474" y="4369"/>
                  </a:lnTo>
                  <a:lnTo>
                    <a:pt x="7463" y="4312"/>
                  </a:lnTo>
                  <a:lnTo>
                    <a:pt x="7429" y="4266"/>
                  </a:lnTo>
                  <a:lnTo>
                    <a:pt x="7383" y="4221"/>
                  </a:lnTo>
                  <a:lnTo>
                    <a:pt x="7326" y="4209"/>
                  </a:lnTo>
                  <a:lnTo>
                    <a:pt x="7326" y="1786"/>
                  </a:lnTo>
                  <a:lnTo>
                    <a:pt x="7383" y="1764"/>
                  </a:lnTo>
                  <a:lnTo>
                    <a:pt x="7429" y="1729"/>
                  </a:lnTo>
                  <a:lnTo>
                    <a:pt x="7463" y="1673"/>
                  </a:lnTo>
                  <a:lnTo>
                    <a:pt x="7474" y="1616"/>
                  </a:lnTo>
                  <a:lnTo>
                    <a:pt x="7463" y="1559"/>
                  </a:lnTo>
                  <a:lnTo>
                    <a:pt x="9522" y="364"/>
                  </a:lnTo>
                  <a:close/>
                  <a:moveTo>
                    <a:pt x="14595" y="387"/>
                  </a:moveTo>
                  <a:lnTo>
                    <a:pt x="16620" y="1559"/>
                  </a:lnTo>
                  <a:lnTo>
                    <a:pt x="16620" y="1616"/>
                  </a:lnTo>
                  <a:lnTo>
                    <a:pt x="16631" y="1673"/>
                  </a:lnTo>
                  <a:lnTo>
                    <a:pt x="16654" y="1729"/>
                  </a:lnTo>
                  <a:lnTo>
                    <a:pt x="16700" y="1764"/>
                  </a:lnTo>
                  <a:lnTo>
                    <a:pt x="16756" y="1786"/>
                  </a:lnTo>
                  <a:lnTo>
                    <a:pt x="16756" y="4152"/>
                  </a:lnTo>
                  <a:lnTo>
                    <a:pt x="16722" y="4164"/>
                  </a:lnTo>
                  <a:lnTo>
                    <a:pt x="16677" y="4175"/>
                  </a:lnTo>
                  <a:lnTo>
                    <a:pt x="16654" y="4198"/>
                  </a:lnTo>
                  <a:lnTo>
                    <a:pt x="16620" y="4232"/>
                  </a:lnTo>
                  <a:lnTo>
                    <a:pt x="16597" y="4255"/>
                  </a:lnTo>
                  <a:lnTo>
                    <a:pt x="16574" y="4289"/>
                  </a:lnTo>
                  <a:lnTo>
                    <a:pt x="16563" y="4334"/>
                  </a:lnTo>
                  <a:lnTo>
                    <a:pt x="16563" y="4369"/>
                  </a:lnTo>
                  <a:lnTo>
                    <a:pt x="16563" y="4414"/>
                  </a:lnTo>
                  <a:lnTo>
                    <a:pt x="16574" y="4460"/>
                  </a:lnTo>
                  <a:lnTo>
                    <a:pt x="14629" y="5574"/>
                  </a:lnTo>
                  <a:lnTo>
                    <a:pt x="14595" y="5529"/>
                  </a:lnTo>
                  <a:lnTo>
                    <a:pt x="14538" y="5495"/>
                  </a:lnTo>
                  <a:lnTo>
                    <a:pt x="14481" y="5472"/>
                  </a:lnTo>
                  <a:lnTo>
                    <a:pt x="14413" y="5461"/>
                  </a:lnTo>
                  <a:lnTo>
                    <a:pt x="14345" y="5472"/>
                  </a:lnTo>
                  <a:lnTo>
                    <a:pt x="14288" y="5495"/>
                  </a:lnTo>
                  <a:lnTo>
                    <a:pt x="14231" y="5529"/>
                  </a:lnTo>
                  <a:lnTo>
                    <a:pt x="14197" y="5586"/>
                  </a:lnTo>
                  <a:lnTo>
                    <a:pt x="12218" y="4437"/>
                  </a:lnTo>
                  <a:lnTo>
                    <a:pt x="12229" y="4369"/>
                  </a:lnTo>
                  <a:lnTo>
                    <a:pt x="12218" y="4312"/>
                  </a:lnTo>
                  <a:lnTo>
                    <a:pt x="12184" y="4255"/>
                  </a:lnTo>
                  <a:lnTo>
                    <a:pt x="12127" y="4209"/>
                  </a:lnTo>
                  <a:lnTo>
                    <a:pt x="12058" y="4198"/>
                  </a:lnTo>
                  <a:lnTo>
                    <a:pt x="12058" y="1843"/>
                  </a:lnTo>
                  <a:lnTo>
                    <a:pt x="12104" y="1832"/>
                  </a:lnTo>
                  <a:lnTo>
                    <a:pt x="12149" y="1820"/>
                  </a:lnTo>
                  <a:lnTo>
                    <a:pt x="12184" y="1798"/>
                  </a:lnTo>
                  <a:lnTo>
                    <a:pt x="12206" y="1764"/>
                  </a:lnTo>
                  <a:lnTo>
                    <a:pt x="12240" y="1741"/>
                  </a:lnTo>
                  <a:lnTo>
                    <a:pt x="12252" y="1695"/>
                  </a:lnTo>
                  <a:lnTo>
                    <a:pt x="12263" y="1661"/>
                  </a:lnTo>
                  <a:lnTo>
                    <a:pt x="12275" y="1616"/>
                  </a:lnTo>
                  <a:lnTo>
                    <a:pt x="12263" y="1570"/>
                  </a:lnTo>
                  <a:lnTo>
                    <a:pt x="12252" y="1536"/>
                  </a:lnTo>
                  <a:lnTo>
                    <a:pt x="14231" y="387"/>
                  </a:lnTo>
                  <a:lnTo>
                    <a:pt x="14265" y="433"/>
                  </a:lnTo>
                  <a:lnTo>
                    <a:pt x="14311" y="455"/>
                  </a:lnTo>
                  <a:lnTo>
                    <a:pt x="14356" y="478"/>
                  </a:lnTo>
                  <a:lnTo>
                    <a:pt x="14413" y="490"/>
                  </a:lnTo>
                  <a:lnTo>
                    <a:pt x="14470" y="478"/>
                  </a:lnTo>
                  <a:lnTo>
                    <a:pt x="14516" y="467"/>
                  </a:lnTo>
                  <a:lnTo>
                    <a:pt x="14561" y="433"/>
                  </a:lnTo>
                  <a:lnTo>
                    <a:pt x="14595" y="387"/>
                  </a:lnTo>
                  <a:close/>
                  <a:moveTo>
                    <a:pt x="5154" y="410"/>
                  </a:moveTo>
                  <a:lnTo>
                    <a:pt x="7144" y="1559"/>
                  </a:lnTo>
                  <a:lnTo>
                    <a:pt x="7133" y="1616"/>
                  </a:lnTo>
                  <a:lnTo>
                    <a:pt x="7144" y="1673"/>
                  </a:lnTo>
                  <a:lnTo>
                    <a:pt x="7178" y="1729"/>
                  </a:lnTo>
                  <a:lnTo>
                    <a:pt x="7224" y="1764"/>
                  </a:lnTo>
                  <a:lnTo>
                    <a:pt x="7281" y="1786"/>
                  </a:lnTo>
                  <a:lnTo>
                    <a:pt x="7281" y="4209"/>
                  </a:lnTo>
                  <a:lnTo>
                    <a:pt x="7224" y="4232"/>
                  </a:lnTo>
                  <a:lnTo>
                    <a:pt x="7178" y="4266"/>
                  </a:lnTo>
                  <a:lnTo>
                    <a:pt x="7144" y="4312"/>
                  </a:lnTo>
                  <a:lnTo>
                    <a:pt x="7133" y="4369"/>
                  </a:lnTo>
                  <a:lnTo>
                    <a:pt x="7144" y="4425"/>
                  </a:lnTo>
                  <a:lnTo>
                    <a:pt x="5119" y="5597"/>
                  </a:lnTo>
                  <a:lnTo>
                    <a:pt x="5085" y="5563"/>
                  </a:lnTo>
                  <a:lnTo>
                    <a:pt x="5040" y="5529"/>
                  </a:lnTo>
                  <a:lnTo>
                    <a:pt x="4994" y="5506"/>
                  </a:lnTo>
                  <a:lnTo>
                    <a:pt x="4881" y="5506"/>
                  </a:lnTo>
                  <a:lnTo>
                    <a:pt x="4824" y="5529"/>
                  </a:lnTo>
                  <a:lnTo>
                    <a:pt x="4790" y="5563"/>
                  </a:lnTo>
                  <a:lnTo>
                    <a:pt x="4755" y="5608"/>
                  </a:lnTo>
                  <a:lnTo>
                    <a:pt x="2765" y="4460"/>
                  </a:lnTo>
                  <a:lnTo>
                    <a:pt x="2776" y="4414"/>
                  </a:lnTo>
                  <a:lnTo>
                    <a:pt x="2776" y="4369"/>
                  </a:lnTo>
                  <a:lnTo>
                    <a:pt x="2776" y="4334"/>
                  </a:lnTo>
                  <a:lnTo>
                    <a:pt x="2765" y="4289"/>
                  </a:lnTo>
                  <a:lnTo>
                    <a:pt x="2742" y="4255"/>
                  </a:lnTo>
                  <a:lnTo>
                    <a:pt x="2719" y="4232"/>
                  </a:lnTo>
                  <a:lnTo>
                    <a:pt x="2697" y="4198"/>
                  </a:lnTo>
                  <a:lnTo>
                    <a:pt x="2662" y="4187"/>
                  </a:lnTo>
                  <a:lnTo>
                    <a:pt x="2617" y="4164"/>
                  </a:lnTo>
                  <a:lnTo>
                    <a:pt x="2583" y="4164"/>
                  </a:lnTo>
                  <a:lnTo>
                    <a:pt x="2583" y="1866"/>
                  </a:lnTo>
                  <a:lnTo>
                    <a:pt x="2628" y="1866"/>
                  </a:lnTo>
                  <a:lnTo>
                    <a:pt x="2674" y="1843"/>
                  </a:lnTo>
                  <a:lnTo>
                    <a:pt x="2719" y="1820"/>
                  </a:lnTo>
                  <a:lnTo>
                    <a:pt x="2753" y="1786"/>
                  </a:lnTo>
                  <a:lnTo>
                    <a:pt x="2776" y="1752"/>
                  </a:lnTo>
                  <a:lnTo>
                    <a:pt x="2799" y="1707"/>
                  </a:lnTo>
                  <a:lnTo>
                    <a:pt x="2810" y="1661"/>
                  </a:lnTo>
                  <a:lnTo>
                    <a:pt x="2822" y="1616"/>
                  </a:lnTo>
                  <a:lnTo>
                    <a:pt x="2810" y="1570"/>
                  </a:lnTo>
                  <a:lnTo>
                    <a:pt x="2799" y="1513"/>
                  </a:lnTo>
                  <a:lnTo>
                    <a:pt x="4710" y="410"/>
                  </a:lnTo>
                  <a:lnTo>
                    <a:pt x="4755" y="467"/>
                  </a:lnTo>
                  <a:lnTo>
                    <a:pt x="4801" y="501"/>
                  </a:lnTo>
                  <a:lnTo>
                    <a:pt x="4869" y="524"/>
                  </a:lnTo>
                  <a:lnTo>
                    <a:pt x="4937" y="535"/>
                  </a:lnTo>
                  <a:lnTo>
                    <a:pt x="5006" y="524"/>
                  </a:lnTo>
                  <a:lnTo>
                    <a:pt x="5063" y="501"/>
                  </a:lnTo>
                  <a:lnTo>
                    <a:pt x="5108" y="467"/>
                  </a:lnTo>
                  <a:lnTo>
                    <a:pt x="5154" y="410"/>
                  </a:lnTo>
                  <a:close/>
                  <a:moveTo>
                    <a:pt x="4937" y="0"/>
                  </a:moveTo>
                  <a:lnTo>
                    <a:pt x="4881" y="12"/>
                  </a:lnTo>
                  <a:lnTo>
                    <a:pt x="4835" y="23"/>
                  </a:lnTo>
                  <a:lnTo>
                    <a:pt x="4790" y="46"/>
                  </a:lnTo>
                  <a:lnTo>
                    <a:pt x="4744" y="80"/>
                  </a:lnTo>
                  <a:lnTo>
                    <a:pt x="4710" y="126"/>
                  </a:lnTo>
                  <a:lnTo>
                    <a:pt x="4687" y="171"/>
                  </a:lnTo>
                  <a:lnTo>
                    <a:pt x="4676" y="217"/>
                  </a:lnTo>
                  <a:lnTo>
                    <a:pt x="4664" y="273"/>
                  </a:lnTo>
                  <a:lnTo>
                    <a:pt x="4676" y="319"/>
                  </a:lnTo>
                  <a:lnTo>
                    <a:pt x="4687" y="376"/>
                  </a:lnTo>
                  <a:lnTo>
                    <a:pt x="2776" y="1479"/>
                  </a:lnTo>
                  <a:lnTo>
                    <a:pt x="2731" y="1434"/>
                  </a:lnTo>
                  <a:lnTo>
                    <a:pt x="2685" y="1400"/>
                  </a:lnTo>
                  <a:lnTo>
                    <a:pt x="2628" y="1377"/>
                  </a:lnTo>
                  <a:lnTo>
                    <a:pt x="2560" y="1365"/>
                  </a:lnTo>
                  <a:lnTo>
                    <a:pt x="2515" y="1365"/>
                  </a:lnTo>
                  <a:lnTo>
                    <a:pt x="2469" y="1388"/>
                  </a:lnTo>
                  <a:lnTo>
                    <a:pt x="2423" y="1411"/>
                  </a:lnTo>
                  <a:lnTo>
                    <a:pt x="2389" y="1434"/>
                  </a:lnTo>
                  <a:lnTo>
                    <a:pt x="2355" y="1479"/>
                  </a:lnTo>
                  <a:lnTo>
                    <a:pt x="2332" y="1513"/>
                  </a:lnTo>
                  <a:lnTo>
                    <a:pt x="2321" y="1570"/>
                  </a:lnTo>
                  <a:lnTo>
                    <a:pt x="2310" y="1616"/>
                  </a:lnTo>
                  <a:lnTo>
                    <a:pt x="2321" y="1661"/>
                  </a:lnTo>
                  <a:lnTo>
                    <a:pt x="2332" y="1707"/>
                  </a:lnTo>
                  <a:lnTo>
                    <a:pt x="2344" y="1752"/>
                  </a:lnTo>
                  <a:lnTo>
                    <a:pt x="2378" y="1786"/>
                  </a:lnTo>
                  <a:lnTo>
                    <a:pt x="2412" y="1820"/>
                  </a:lnTo>
                  <a:lnTo>
                    <a:pt x="2446" y="1843"/>
                  </a:lnTo>
                  <a:lnTo>
                    <a:pt x="2492" y="1855"/>
                  </a:lnTo>
                  <a:lnTo>
                    <a:pt x="2537" y="1866"/>
                  </a:lnTo>
                  <a:lnTo>
                    <a:pt x="2537" y="4164"/>
                  </a:lnTo>
                  <a:lnTo>
                    <a:pt x="2503" y="4175"/>
                  </a:lnTo>
                  <a:lnTo>
                    <a:pt x="2458" y="4187"/>
                  </a:lnTo>
                  <a:lnTo>
                    <a:pt x="2401" y="4232"/>
                  </a:lnTo>
                  <a:lnTo>
                    <a:pt x="2378" y="4266"/>
                  </a:lnTo>
                  <a:lnTo>
                    <a:pt x="2367" y="4300"/>
                  </a:lnTo>
                  <a:lnTo>
                    <a:pt x="2355" y="4334"/>
                  </a:lnTo>
                  <a:lnTo>
                    <a:pt x="2355" y="4369"/>
                  </a:lnTo>
                  <a:lnTo>
                    <a:pt x="2355" y="4414"/>
                  </a:lnTo>
                  <a:lnTo>
                    <a:pt x="2367" y="4448"/>
                  </a:lnTo>
                  <a:lnTo>
                    <a:pt x="353" y="5608"/>
                  </a:lnTo>
                  <a:lnTo>
                    <a:pt x="319" y="5586"/>
                  </a:lnTo>
                  <a:lnTo>
                    <a:pt x="285" y="5552"/>
                  </a:lnTo>
                  <a:lnTo>
                    <a:pt x="239" y="5540"/>
                  </a:lnTo>
                  <a:lnTo>
                    <a:pt x="194" y="5529"/>
                  </a:lnTo>
                  <a:lnTo>
                    <a:pt x="160" y="5540"/>
                  </a:lnTo>
                  <a:lnTo>
                    <a:pt x="126" y="5552"/>
                  </a:lnTo>
                  <a:lnTo>
                    <a:pt x="92" y="5563"/>
                  </a:lnTo>
                  <a:lnTo>
                    <a:pt x="57" y="5586"/>
                  </a:lnTo>
                  <a:lnTo>
                    <a:pt x="35" y="5620"/>
                  </a:lnTo>
                  <a:lnTo>
                    <a:pt x="23" y="5654"/>
                  </a:lnTo>
                  <a:lnTo>
                    <a:pt x="12" y="5688"/>
                  </a:lnTo>
                  <a:lnTo>
                    <a:pt x="1" y="5722"/>
                  </a:lnTo>
                  <a:lnTo>
                    <a:pt x="12" y="5779"/>
                  </a:lnTo>
                  <a:lnTo>
                    <a:pt x="35" y="5825"/>
                  </a:lnTo>
                  <a:lnTo>
                    <a:pt x="353" y="5825"/>
                  </a:lnTo>
                  <a:lnTo>
                    <a:pt x="376" y="5779"/>
                  </a:lnTo>
                  <a:lnTo>
                    <a:pt x="387" y="5722"/>
                  </a:lnTo>
                  <a:lnTo>
                    <a:pt x="376" y="5688"/>
                  </a:lnTo>
                  <a:lnTo>
                    <a:pt x="376" y="5654"/>
                  </a:lnTo>
                  <a:lnTo>
                    <a:pt x="2389" y="4494"/>
                  </a:lnTo>
                  <a:lnTo>
                    <a:pt x="2423" y="4528"/>
                  </a:lnTo>
                  <a:lnTo>
                    <a:pt x="2458" y="4562"/>
                  </a:lnTo>
                  <a:lnTo>
                    <a:pt x="2515" y="4585"/>
                  </a:lnTo>
                  <a:lnTo>
                    <a:pt x="2617" y="4585"/>
                  </a:lnTo>
                  <a:lnTo>
                    <a:pt x="2662" y="4562"/>
                  </a:lnTo>
                  <a:lnTo>
                    <a:pt x="2708" y="4539"/>
                  </a:lnTo>
                  <a:lnTo>
                    <a:pt x="2742" y="4494"/>
                  </a:lnTo>
                  <a:lnTo>
                    <a:pt x="4733" y="5643"/>
                  </a:lnTo>
                  <a:lnTo>
                    <a:pt x="4721" y="5677"/>
                  </a:lnTo>
                  <a:lnTo>
                    <a:pt x="4721" y="5722"/>
                  </a:lnTo>
                  <a:lnTo>
                    <a:pt x="4721" y="5779"/>
                  </a:lnTo>
                  <a:lnTo>
                    <a:pt x="4744" y="5825"/>
                  </a:lnTo>
                  <a:lnTo>
                    <a:pt x="5131" y="5825"/>
                  </a:lnTo>
                  <a:lnTo>
                    <a:pt x="5142" y="5779"/>
                  </a:lnTo>
                  <a:lnTo>
                    <a:pt x="5154" y="5722"/>
                  </a:lnTo>
                  <a:lnTo>
                    <a:pt x="5154" y="5677"/>
                  </a:lnTo>
                  <a:lnTo>
                    <a:pt x="5142" y="5643"/>
                  </a:lnTo>
                  <a:lnTo>
                    <a:pt x="7167" y="4471"/>
                  </a:lnTo>
                  <a:lnTo>
                    <a:pt x="7190" y="4494"/>
                  </a:lnTo>
                  <a:lnTo>
                    <a:pt x="7224" y="4516"/>
                  </a:lnTo>
                  <a:lnTo>
                    <a:pt x="7258" y="4539"/>
                  </a:lnTo>
                  <a:lnTo>
                    <a:pt x="7349" y="4539"/>
                  </a:lnTo>
                  <a:lnTo>
                    <a:pt x="7383" y="4528"/>
                  </a:lnTo>
                  <a:lnTo>
                    <a:pt x="7417" y="4505"/>
                  </a:lnTo>
                  <a:lnTo>
                    <a:pt x="7440" y="4471"/>
                  </a:lnTo>
                  <a:lnTo>
                    <a:pt x="9442" y="5631"/>
                  </a:lnTo>
                  <a:lnTo>
                    <a:pt x="9419" y="5677"/>
                  </a:lnTo>
                  <a:lnTo>
                    <a:pt x="9419" y="5722"/>
                  </a:lnTo>
                  <a:lnTo>
                    <a:pt x="9431" y="5779"/>
                  </a:lnTo>
                  <a:lnTo>
                    <a:pt x="9442" y="5825"/>
                  </a:lnTo>
                  <a:lnTo>
                    <a:pt x="9909" y="5825"/>
                  </a:lnTo>
                  <a:lnTo>
                    <a:pt x="9920" y="5779"/>
                  </a:lnTo>
                  <a:lnTo>
                    <a:pt x="9931" y="5722"/>
                  </a:lnTo>
                  <a:lnTo>
                    <a:pt x="9920" y="5665"/>
                  </a:lnTo>
                  <a:lnTo>
                    <a:pt x="9909" y="5620"/>
                  </a:lnTo>
                  <a:lnTo>
                    <a:pt x="11888" y="4482"/>
                  </a:lnTo>
                  <a:lnTo>
                    <a:pt x="11922" y="4505"/>
                  </a:lnTo>
                  <a:lnTo>
                    <a:pt x="11956" y="4539"/>
                  </a:lnTo>
                  <a:lnTo>
                    <a:pt x="12002" y="4551"/>
                  </a:lnTo>
                  <a:lnTo>
                    <a:pt x="12047" y="4562"/>
                  </a:lnTo>
                  <a:lnTo>
                    <a:pt x="12093" y="4551"/>
                  </a:lnTo>
                  <a:lnTo>
                    <a:pt x="12127" y="4539"/>
                  </a:lnTo>
                  <a:lnTo>
                    <a:pt x="12161" y="4516"/>
                  </a:lnTo>
                  <a:lnTo>
                    <a:pt x="12195" y="4482"/>
                  </a:lnTo>
                  <a:lnTo>
                    <a:pt x="14174" y="5620"/>
                  </a:lnTo>
                  <a:lnTo>
                    <a:pt x="14163" y="5665"/>
                  </a:lnTo>
                  <a:lnTo>
                    <a:pt x="14152" y="5722"/>
                  </a:lnTo>
                  <a:lnTo>
                    <a:pt x="14163" y="5779"/>
                  </a:lnTo>
                  <a:lnTo>
                    <a:pt x="14174" y="5825"/>
                  </a:lnTo>
                  <a:lnTo>
                    <a:pt x="14652" y="5825"/>
                  </a:lnTo>
                  <a:lnTo>
                    <a:pt x="14675" y="5779"/>
                  </a:lnTo>
                  <a:lnTo>
                    <a:pt x="14675" y="5722"/>
                  </a:lnTo>
                  <a:lnTo>
                    <a:pt x="14675" y="5665"/>
                  </a:lnTo>
                  <a:lnTo>
                    <a:pt x="14652" y="5620"/>
                  </a:lnTo>
                  <a:lnTo>
                    <a:pt x="16597" y="4494"/>
                  </a:lnTo>
                  <a:lnTo>
                    <a:pt x="16631" y="4539"/>
                  </a:lnTo>
                  <a:lnTo>
                    <a:pt x="16677" y="4573"/>
                  </a:lnTo>
                  <a:lnTo>
                    <a:pt x="16734" y="4585"/>
                  </a:lnTo>
                  <a:lnTo>
                    <a:pt x="16779" y="4596"/>
                  </a:lnTo>
                  <a:lnTo>
                    <a:pt x="16825" y="4596"/>
                  </a:lnTo>
                  <a:lnTo>
                    <a:pt x="16870" y="4573"/>
                  </a:lnTo>
                  <a:lnTo>
                    <a:pt x="16904" y="4562"/>
                  </a:lnTo>
                  <a:lnTo>
                    <a:pt x="16939" y="4528"/>
                  </a:lnTo>
                  <a:lnTo>
                    <a:pt x="16973" y="4494"/>
                  </a:lnTo>
                  <a:lnTo>
                    <a:pt x="16984" y="4460"/>
                  </a:lnTo>
                  <a:lnTo>
                    <a:pt x="17007" y="4414"/>
                  </a:lnTo>
                  <a:lnTo>
                    <a:pt x="17007" y="4369"/>
                  </a:lnTo>
                  <a:lnTo>
                    <a:pt x="17007" y="4334"/>
                  </a:lnTo>
                  <a:lnTo>
                    <a:pt x="16995" y="4289"/>
                  </a:lnTo>
                  <a:lnTo>
                    <a:pt x="16973" y="4255"/>
                  </a:lnTo>
                  <a:lnTo>
                    <a:pt x="16950" y="4221"/>
                  </a:lnTo>
                  <a:lnTo>
                    <a:pt x="16916" y="4198"/>
                  </a:lnTo>
                  <a:lnTo>
                    <a:pt x="16882" y="4175"/>
                  </a:lnTo>
                  <a:lnTo>
                    <a:pt x="16848" y="4164"/>
                  </a:lnTo>
                  <a:lnTo>
                    <a:pt x="16802" y="4152"/>
                  </a:lnTo>
                  <a:lnTo>
                    <a:pt x="16802" y="1786"/>
                  </a:lnTo>
                  <a:lnTo>
                    <a:pt x="16859" y="1764"/>
                  </a:lnTo>
                  <a:lnTo>
                    <a:pt x="16916" y="1729"/>
                  </a:lnTo>
                  <a:lnTo>
                    <a:pt x="16939" y="1673"/>
                  </a:lnTo>
                  <a:lnTo>
                    <a:pt x="16950" y="1616"/>
                  </a:lnTo>
                  <a:lnTo>
                    <a:pt x="16950" y="1582"/>
                  </a:lnTo>
                  <a:lnTo>
                    <a:pt x="16939" y="1547"/>
                  </a:lnTo>
                  <a:lnTo>
                    <a:pt x="16904" y="1502"/>
                  </a:lnTo>
                  <a:lnTo>
                    <a:pt x="16848" y="1456"/>
                  </a:lnTo>
                  <a:lnTo>
                    <a:pt x="16813" y="1456"/>
                  </a:lnTo>
                  <a:lnTo>
                    <a:pt x="16779" y="1445"/>
                  </a:lnTo>
                  <a:lnTo>
                    <a:pt x="16745" y="1456"/>
                  </a:lnTo>
                  <a:lnTo>
                    <a:pt x="16700" y="1468"/>
                  </a:lnTo>
                  <a:lnTo>
                    <a:pt x="16677" y="1491"/>
                  </a:lnTo>
                  <a:lnTo>
                    <a:pt x="16643" y="1525"/>
                  </a:lnTo>
                  <a:lnTo>
                    <a:pt x="14618" y="353"/>
                  </a:lnTo>
                  <a:lnTo>
                    <a:pt x="14629" y="308"/>
                  </a:lnTo>
                  <a:lnTo>
                    <a:pt x="14629" y="273"/>
                  </a:lnTo>
                  <a:lnTo>
                    <a:pt x="14629" y="228"/>
                  </a:lnTo>
                  <a:lnTo>
                    <a:pt x="14618" y="182"/>
                  </a:lnTo>
                  <a:lnTo>
                    <a:pt x="14595" y="148"/>
                  </a:lnTo>
                  <a:lnTo>
                    <a:pt x="14572" y="114"/>
                  </a:lnTo>
                  <a:lnTo>
                    <a:pt x="14538" y="91"/>
                  </a:lnTo>
                  <a:lnTo>
                    <a:pt x="14504" y="69"/>
                  </a:lnTo>
                  <a:lnTo>
                    <a:pt x="14459" y="57"/>
                  </a:lnTo>
                  <a:lnTo>
                    <a:pt x="14413" y="46"/>
                  </a:lnTo>
                  <a:lnTo>
                    <a:pt x="14368" y="57"/>
                  </a:lnTo>
                  <a:lnTo>
                    <a:pt x="14334" y="69"/>
                  </a:lnTo>
                  <a:lnTo>
                    <a:pt x="14288" y="91"/>
                  </a:lnTo>
                  <a:lnTo>
                    <a:pt x="14265" y="114"/>
                  </a:lnTo>
                  <a:lnTo>
                    <a:pt x="14231" y="148"/>
                  </a:lnTo>
                  <a:lnTo>
                    <a:pt x="14208" y="182"/>
                  </a:lnTo>
                  <a:lnTo>
                    <a:pt x="14197" y="228"/>
                  </a:lnTo>
                  <a:lnTo>
                    <a:pt x="14197" y="273"/>
                  </a:lnTo>
                  <a:lnTo>
                    <a:pt x="14197" y="308"/>
                  </a:lnTo>
                  <a:lnTo>
                    <a:pt x="14208" y="353"/>
                  </a:lnTo>
                  <a:lnTo>
                    <a:pt x="12229" y="1491"/>
                  </a:lnTo>
                  <a:lnTo>
                    <a:pt x="12195" y="1445"/>
                  </a:lnTo>
                  <a:lnTo>
                    <a:pt x="12149" y="1422"/>
                  </a:lnTo>
                  <a:lnTo>
                    <a:pt x="12104" y="1400"/>
                  </a:lnTo>
                  <a:lnTo>
                    <a:pt x="12047" y="1388"/>
                  </a:lnTo>
                  <a:lnTo>
                    <a:pt x="11990" y="1400"/>
                  </a:lnTo>
                  <a:lnTo>
                    <a:pt x="11933" y="1422"/>
                  </a:lnTo>
                  <a:lnTo>
                    <a:pt x="11888" y="1456"/>
                  </a:lnTo>
                  <a:lnTo>
                    <a:pt x="11854" y="1491"/>
                  </a:lnTo>
                  <a:lnTo>
                    <a:pt x="9840" y="330"/>
                  </a:lnTo>
                  <a:lnTo>
                    <a:pt x="9852" y="273"/>
                  </a:lnTo>
                  <a:lnTo>
                    <a:pt x="9852" y="239"/>
                  </a:lnTo>
                  <a:lnTo>
                    <a:pt x="9840" y="205"/>
                  </a:lnTo>
                  <a:lnTo>
                    <a:pt x="9795" y="148"/>
                  </a:lnTo>
                  <a:lnTo>
                    <a:pt x="9738" y="103"/>
                  </a:lnTo>
                  <a:lnTo>
                    <a:pt x="9715" y="91"/>
                  </a:lnTo>
                  <a:lnTo>
                    <a:pt x="9635" y="91"/>
                  </a:lnTo>
                  <a:lnTo>
                    <a:pt x="9601" y="103"/>
                  </a:lnTo>
                  <a:lnTo>
                    <a:pt x="9544" y="148"/>
                  </a:lnTo>
                  <a:lnTo>
                    <a:pt x="9510" y="205"/>
                  </a:lnTo>
                  <a:lnTo>
                    <a:pt x="9499" y="239"/>
                  </a:lnTo>
                  <a:lnTo>
                    <a:pt x="9499" y="273"/>
                  </a:lnTo>
                  <a:lnTo>
                    <a:pt x="9510" y="330"/>
                  </a:lnTo>
                  <a:lnTo>
                    <a:pt x="7440" y="1525"/>
                  </a:lnTo>
                  <a:lnTo>
                    <a:pt x="7417" y="1491"/>
                  </a:lnTo>
                  <a:lnTo>
                    <a:pt x="7383" y="1468"/>
                  </a:lnTo>
                  <a:lnTo>
                    <a:pt x="7349" y="1456"/>
                  </a:lnTo>
                  <a:lnTo>
                    <a:pt x="7304" y="1445"/>
                  </a:lnTo>
                  <a:lnTo>
                    <a:pt x="7258" y="1456"/>
                  </a:lnTo>
                  <a:lnTo>
                    <a:pt x="7224" y="1468"/>
                  </a:lnTo>
                  <a:lnTo>
                    <a:pt x="7190" y="1491"/>
                  </a:lnTo>
                  <a:lnTo>
                    <a:pt x="7167" y="1525"/>
                  </a:lnTo>
                  <a:lnTo>
                    <a:pt x="5176" y="376"/>
                  </a:lnTo>
                  <a:lnTo>
                    <a:pt x="5188" y="319"/>
                  </a:lnTo>
                  <a:lnTo>
                    <a:pt x="5199" y="273"/>
                  </a:lnTo>
                  <a:lnTo>
                    <a:pt x="5199" y="217"/>
                  </a:lnTo>
                  <a:lnTo>
                    <a:pt x="5176" y="171"/>
                  </a:lnTo>
                  <a:lnTo>
                    <a:pt x="5154" y="126"/>
                  </a:lnTo>
                  <a:lnTo>
                    <a:pt x="5119" y="80"/>
                  </a:lnTo>
                  <a:lnTo>
                    <a:pt x="5085" y="46"/>
                  </a:lnTo>
                  <a:lnTo>
                    <a:pt x="5040" y="23"/>
                  </a:lnTo>
                  <a:lnTo>
                    <a:pt x="4983" y="12"/>
                  </a:lnTo>
                  <a:lnTo>
                    <a:pt x="4937"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300919" y="0"/>
              <a:ext cx="843077" cy="1293031"/>
            </a:xfrm>
            <a:custGeom>
              <a:avLst/>
              <a:gdLst/>
              <a:ahLst/>
              <a:cxnLst/>
              <a:rect l="l" t="t" r="r" b="b"/>
              <a:pathLst>
                <a:path w="8055" h="12354" extrusionOk="0">
                  <a:moveTo>
                    <a:pt x="2810" y="6746"/>
                  </a:moveTo>
                  <a:lnTo>
                    <a:pt x="4755" y="7872"/>
                  </a:lnTo>
                  <a:lnTo>
                    <a:pt x="4744" y="7929"/>
                  </a:lnTo>
                  <a:lnTo>
                    <a:pt x="4732" y="7986"/>
                  </a:lnTo>
                  <a:lnTo>
                    <a:pt x="4744" y="8042"/>
                  </a:lnTo>
                  <a:lnTo>
                    <a:pt x="4755" y="8088"/>
                  </a:lnTo>
                  <a:lnTo>
                    <a:pt x="4778" y="8133"/>
                  </a:lnTo>
                  <a:lnTo>
                    <a:pt x="4801" y="8168"/>
                  </a:lnTo>
                  <a:lnTo>
                    <a:pt x="4846" y="8202"/>
                  </a:lnTo>
                  <a:lnTo>
                    <a:pt x="4880" y="8224"/>
                  </a:lnTo>
                  <a:lnTo>
                    <a:pt x="4926" y="8247"/>
                  </a:lnTo>
                  <a:lnTo>
                    <a:pt x="4983" y="8259"/>
                  </a:lnTo>
                  <a:lnTo>
                    <a:pt x="4983" y="10579"/>
                  </a:lnTo>
                  <a:lnTo>
                    <a:pt x="4926" y="10602"/>
                  </a:lnTo>
                  <a:lnTo>
                    <a:pt x="4869" y="10636"/>
                  </a:lnTo>
                  <a:lnTo>
                    <a:pt x="4846" y="10681"/>
                  </a:lnTo>
                  <a:lnTo>
                    <a:pt x="4835" y="10750"/>
                  </a:lnTo>
                  <a:lnTo>
                    <a:pt x="4835" y="10795"/>
                  </a:lnTo>
                  <a:lnTo>
                    <a:pt x="2856" y="11944"/>
                  </a:lnTo>
                  <a:lnTo>
                    <a:pt x="2810" y="11899"/>
                  </a:lnTo>
                  <a:lnTo>
                    <a:pt x="2753" y="11865"/>
                  </a:lnTo>
                  <a:lnTo>
                    <a:pt x="2696" y="11842"/>
                  </a:lnTo>
                  <a:lnTo>
                    <a:pt x="2628" y="11830"/>
                  </a:lnTo>
                  <a:lnTo>
                    <a:pt x="2571" y="11842"/>
                  </a:lnTo>
                  <a:lnTo>
                    <a:pt x="2503" y="11865"/>
                  </a:lnTo>
                  <a:lnTo>
                    <a:pt x="2457" y="11899"/>
                  </a:lnTo>
                  <a:lnTo>
                    <a:pt x="2412" y="11944"/>
                  </a:lnTo>
                  <a:lnTo>
                    <a:pt x="512" y="10841"/>
                  </a:lnTo>
                  <a:lnTo>
                    <a:pt x="524" y="10795"/>
                  </a:lnTo>
                  <a:lnTo>
                    <a:pt x="524" y="10750"/>
                  </a:lnTo>
                  <a:lnTo>
                    <a:pt x="524" y="10693"/>
                  </a:lnTo>
                  <a:lnTo>
                    <a:pt x="512" y="10647"/>
                  </a:lnTo>
                  <a:lnTo>
                    <a:pt x="489" y="10602"/>
                  </a:lnTo>
                  <a:lnTo>
                    <a:pt x="455" y="10568"/>
                  </a:lnTo>
                  <a:lnTo>
                    <a:pt x="421" y="10534"/>
                  </a:lnTo>
                  <a:lnTo>
                    <a:pt x="376" y="10511"/>
                  </a:lnTo>
                  <a:lnTo>
                    <a:pt x="330" y="10488"/>
                  </a:lnTo>
                  <a:lnTo>
                    <a:pt x="285" y="10477"/>
                  </a:lnTo>
                  <a:lnTo>
                    <a:pt x="285" y="8190"/>
                  </a:lnTo>
                  <a:lnTo>
                    <a:pt x="319" y="8179"/>
                  </a:lnTo>
                  <a:lnTo>
                    <a:pt x="353" y="8168"/>
                  </a:lnTo>
                  <a:lnTo>
                    <a:pt x="410" y="8122"/>
                  </a:lnTo>
                  <a:lnTo>
                    <a:pt x="455" y="8065"/>
                  </a:lnTo>
                  <a:lnTo>
                    <a:pt x="467" y="8031"/>
                  </a:lnTo>
                  <a:lnTo>
                    <a:pt x="467" y="7986"/>
                  </a:lnTo>
                  <a:lnTo>
                    <a:pt x="455" y="7951"/>
                  </a:lnTo>
                  <a:lnTo>
                    <a:pt x="444" y="7906"/>
                  </a:lnTo>
                  <a:lnTo>
                    <a:pt x="2457" y="6746"/>
                  </a:lnTo>
                  <a:lnTo>
                    <a:pt x="2491" y="6791"/>
                  </a:lnTo>
                  <a:lnTo>
                    <a:pt x="2537" y="6814"/>
                  </a:lnTo>
                  <a:lnTo>
                    <a:pt x="2582" y="6837"/>
                  </a:lnTo>
                  <a:lnTo>
                    <a:pt x="2628" y="6848"/>
                  </a:lnTo>
                  <a:lnTo>
                    <a:pt x="2685" y="6837"/>
                  </a:lnTo>
                  <a:lnTo>
                    <a:pt x="2730" y="6814"/>
                  </a:lnTo>
                  <a:lnTo>
                    <a:pt x="2776" y="6791"/>
                  </a:lnTo>
                  <a:lnTo>
                    <a:pt x="2810" y="6746"/>
                  </a:lnTo>
                  <a:close/>
                  <a:moveTo>
                    <a:pt x="4983" y="0"/>
                  </a:moveTo>
                  <a:lnTo>
                    <a:pt x="4983" y="2321"/>
                  </a:lnTo>
                  <a:lnTo>
                    <a:pt x="4937" y="2321"/>
                  </a:lnTo>
                  <a:lnTo>
                    <a:pt x="4903" y="2343"/>
                  </a:lnTo>
                  <a:lnTo>
                    <a:pt x="4869" y="2366"/>
                  </a:lnTo>
                  <a:lnTo>
                    <a:pt x="4835" y="2389"/>
                  </a:lnTo>
                  <a:lnTo>
                    <a:pt x="4812" y="2423"/>
                  </a:lnTo>
                  <a:lnTo>
                    <a:pt x="4801" y="2457"/>
                  </a:lnTo>
                  <a:lnTo>
                    <a:pt x="4789" y="2491"/>
                  </a:lnTo>
                  <a:lnTo>
                    <a:pt x="4778" y="2537"/>
                  </a:lnTo>
                  <a:lnTo>
                    <a:pt x="4789" y="2582"/>
                  </a:lnTo>
                  <a:lnTo>
                    <a:pt x="4801" y="2616"/>
                  </a:lnTo>
                  <a:lnTo>
                    <a:pt x="4823" y="2662"/>
                  </a:lnTo>
                  <a:lnTo>
                    <a:pt x="4846" y="2696"/>
                  </a:lnTo>
                  <a:lnTo>
                    <a:pt x="4880" y="2719"/>
                  </a:lnTo>
                  <a:lnTo>
                    <a:pt x="4914" y="2741"/>
                  </a:lnTo>
                  <a:lnTo>
                    <a:pt x="4960" y="2753"/>
                  </a:lnTo>
                  <a:lnTo>
                    <a:pt x="5062" y="2753"/>
                  </a:lnTo>
                  <a:lnTo>
                    <a:pt x="5108" y="2730"/>
                  </a:lnTo>
                  <a:lnTo>
                    <a:pt x="5153" y="2696"/>
                  </a:lnTo>
                  <a:lnTo>
                    <a:pt x="5187" y="2650"/>
                  </a:lnTo>
                  <a:lnTo>
                    <a:pt x="7155" y="3788"/>
                  </a:lnTo>
                  <a:lnTo>
                    <a:pt x="7133" y="3834"/>
                  </a:lnTo>
                  <a:lnTo>
                    <a:pt x="7133" y="3879"/>
                  </a:lnTo>
                  <a:lnTo>
                    <a:pt x="7133" y="3925"/>
                  </a:lnTo>
                  <a:lnTo>
                    <a:pt x="7144" y="3970"/>
                  </a:lnTo>
                  <a:lnTo>
                    <a:pt x="7167" y="4004"/>
                  </a:lnTo>
                  <a:lnTo>
                    <a:pt x="7190" y="4050"/>
                  </a:lnTo>
                  <a:lnTo>
                    <a:pt x="7224" y="4072"/>
                  </a:lnTo>
                  <a:lnTo>
                    <a:pt x="7269" y="4095"/>
                  </a:lnTo>
                  <a:lnTo>
                    <a:pt x="7303" y="4118"/>
                  </a:lnTo>
                  <a:lnTo>
                    <a:pt x="7349" y="4118"/>
                  </a:lnTo>
                  <a:lnTo>
                    <a:pt x="7349" y="6416"/>
                  </a:lnTo>
                  <a:lnTo>
                    <a:pt x="7303" y="6427"/>
                  </a:lnTo>
                  <a:lnTo>
                    <a:pt x="7269" y="6438"/>
                  </a:lnTo>
                  <a:lnTo>
                    <a:pt x="7235" y="6461"/>
                  </a:lnTo>
                  <a:lnTo>
                    <a:pt x="7201" y="6484"/>
                  </a:lnTo>
                  <a:lnTo>
                    <a:pt x="7178" y="6518"/>
                  </a:lnTo>
                  <a:lnTo>
                    <a:pt x="7167" y="6552"/>
                  </a:lnTo>
                  <a:lnTo>
                    <a:pt x="7155" y="6598"/>
                  </a:lnTo>
                  <a:lnTo>
                    <a:pt x="7144" y="6643"/>
                  </a:lnTo>
                  <a:lnTo>
                    <a:pt x="7155" y="6677"/>
                  </a:lnTo>
                  <a:lnTo>
                    <a:pt x="7167" y="6711"/>
                  </a:lnTo>
                  <a:lnTo>
                    <a:pt x="5222" y="7838"/>
                  </a:lnTo>
                  <a:lnTo>
                    <a:pt x="5176" y="7792"/>
                  </a:lnTo>
                  <a:lnTo>
                    <a:pt x="5131" y="7747"/>
                  </a:lnTo>
                  <a:lnTo>
                    <a:pt x="5074" y="7724"/>
                  </a:lnTo>
                  <a:lnTo>
                    <a:pt x="4937" y="7724"/>
                  </a:lnTo>
                  <a:lnTo>
                    <a:pt x="4880" y="7747"/>
                  </a:lnTo>
                  <a:lnTo>
                    <a:pt x="4823" y="7792"/>
                  </a:lnTo>
                  <a:lnTo>
                    <a:pt x="4778" y="7838"/>
                  </a:lnTo>
                  <a:lnTo>
                    <a:pt x="2821" y="6711"/>
                  </a:lnTo>
                  <a:lnTo>
                    <a:pt x="2844" y="6643"/>
                  </a:lnTo>
                  <a:lnTo>
                    <a:pt x="2833" y="6598"/>
                  </a:lnTo>
                  <a:lnTo>
                    <a:pt x="2821" y="6564"/>
                  </a:lnTo>
                  <a:lnTo>
                    <a:pt x="2799" y="6529"/>
                  </a:lnTo>
                  <a:lnTo>
                    <a:pt x="2776" y="6495"/>
                  </a:lnTo>
                  <a:lnTo>
                    <a:pt x="2753" y="6473"/>
                  </a:lnTo>
                  <a:lnTo>
                    <a:pt x="2708" y="6450"/>
                  </a:lnTo>
                  <a:lnTo>
                    <a:pt x="2673" y="6438"/>
                  </a:lnTo>
                  <a:lnTo>
                    <a:pt x="2594" y="6438"/>
                  </a:lnTo>
                  <a:lnTo>
                    <a:pt x="2548" y="6450"/>
                  </a:lnTo>
                  <a:lnTo>
                    <a:pt x="2514" y="6473"/>
                  </a:lnTo>
                  <a:lnTo>
                    <a:pt x="2491" y="6495"/>
                  </a:lnTo>
                  <a:lnTo>
                    <a:pt x="2457" y="6529"/>
                  </a:lnTo>
                  <a:lnTo>
                    <a:pt x="2446" y="6564"/>
                  </a:lnTo>
                  <a:lnTo>
                    <a:pt x="2435" y="6598"/>
                  </a:lnTo>
                  <a:lnTo>
                    <a:pt x="2423" y="6643"/>
                  </a:lnTo>
                  <a:lnTo>
                    <a:pt x="2435" y="6711"/>
                  </a:lnTo>
                  <a:lnTo>
                    <a:pt x="421" y="7872"/>
                  </a:lnTo>
                  <a:lnTo>
                    <a:pt x="398" y="7838"/>
                  </a:lnTo>
                  <a:lnTo>
                    <a:pt x="353" y="7804"/>
                  </a:lnTo>
                  <a:lnTo>
                    <a:pt x="307" y="7792"/>
                  </a:lnTo>
                  <a:lnTo>
                    <a:pt x="262" y="7781"/>
                  </a:lnTo>
                  <a:lnTo>
                    <a:pt x="216" y="7792"/>
                  </a:lnTo>
                  <a:lnTo>
                    <a:pt x="182" y="7804"/>
                  </a:lnTo>
                  <a:lnTo>
                    <a:pt x="148" y="7815"/>
                  </a:lnTo>
                  <a:lnTo>
                    <a:pt x="114" y="7849"/>
                  </a:lnTo>
                  <a:lnTo>
                    <a:pt x="91" y="7872"/>
                  </a:lnTo>
                  <a:lnTo>
                    <a:pt x="80" y="7906"/>
                  </a:lnTo>
                  <a:lnTo>
                    <a:pt x="69" y="7951"/>
                  </a:lnTo>
                  <a:lnTo>
                    <a:pt x="57" y="7986"/>
                  </a:lnTo>
                  <a:lnTo>
                    <a:pt x="69" y="8031"/>
                  </a:lnTo>
                  <a:lnTo>
                    <a:pt x="69" y="8065"/>
                  </a:lnTo>
                  <a:lnTo>
                    <a:pt x="114" y="8122"/>
                  </a:lnTo>
                  <a:lnTo>
                    <a:pt x="171" y="8168"/>
                  </a:lnTo>
                  <a:lnTo>
                    <a:pt x="239" y="8190"/>
                  </a:lnTo>
                  <a:lnTo>
                    <a:pt x="239" y="10477"/>
                  </a:lnTo>
                  <a:lnTo>
                    <a:pt x="194" y="10488"/>
                  </a:lnTo>
                  <a:lnTo>
                    <a:pt x="148" y="10511"/>
                  </a:lnTo>
                  <a:lnTo>
                    <a:pt x="103" y="10534"/>
                  </a:lnTo>
                  <a:lnTo>
                    <a:pt x="69" y="10568"/>
                  </a:lnTo>
                  <a:lnTo>
                    <a:pt x="34" y="10602"/>
                  </a:lnTo>
                  <a:lnTo>
                    <a:pt x="12" y="10647"/>
                  </a:lnTo>
                  <a:lnTo>
                    <a:pt x="0" y="10693"/>
                  </a:lnTo>
                  <a:lnTo>
                    <a:pt x="0" y="10750"/>
                  </a:lnTo>
                  <a:lnTo>
                    <a:pt x="0" y="10795"/>
                  </a:lnTo>
                  <a:lnTo>
                    <a:pt x="23" y="10852"/>
                  </a:lnTo>
                  <a:lnTo>
                    <a:pt x="46" y="10898"/>
                  </a:lnTo>
                  <a:lnTo>
                    <a:pt x="80" y="10932"/>
                  </a:lnTo>
                  <a:lnTo>
                    <a:pt x="114" y="10966"/>
                  </a:lnTo>
                  <a:lnTo>
                    <a:pt x="160" y="10989"/>
                  </a:lnTo>
                  <a:lnTo>
                    <a:pt x="205" y="11011"/>
                  </a:lnTo>
                  <a:lnTo>
                    <a:pt x="262" y="11011"/>
                  </a:lnTo>
                  <a:lnTo>
                    <a:pt x="330" y="11000"/>
                  </a:lnTo>
                  <a:lnTo>
                    <a:pt x="398" y="10977"/>
                  </a:lnTo>
                  <a:lnTo>
                    <a:pt x="444" y="10932"/>
                  </a:lnTo>
                  <a:lnTo>
                    <a:pt x="489" y="10886"/>
                  </a:lnTo>
                  <a:lnTo>
                    <a:pt x="2389" y="11990"/>
                  </a:lnTo>
                  <a:lnTo>
                    <a:pt x="2378" y="12035"/>
                  </a:lnTo>
                  <a:lnTo>
                    <a:pt x="2366" y="12092"/>
                  </a:lnTo>
                  <a:lnTo>
                    <a:pt x="2378" y="12149"/>
                  </a:lnTo>
                  <a:lnTo>
                    <a:pt x="2389" y="12194"/>
                  </a:lnTo>
                  <a:lnTo>
                    <a:pt x="2412" y="12240"/>
                  </a:lnTo>
                  <a:lnTo>
                    <a:pt x="2446" y="12274"/>
                  </a:lnTo>
                  <a:lnTo>
                    <a:pt x="2480" y="12308"/>
                  </a:lnTo>
                  <a:lnTo>
                    <a:pt x="2526" y="12331"/>
                  </a:lnTo>
                  <a:lnTo>
                    <a:pt x="2582" y="12354"/>
                  </a:lnTo>
                  <a:lnTo>
                    <a:pt x="2685" y="12354"/>
                  </a:lnTo>
                  <a:lnTo>
                    <a:pt x="2730" y="12331"/>
                  </a:lnTo>
                  <a:lnTo>
                    <a:pt x="2776" y="12308"/>
                  </a:lnTo>
                  <a:lnTo>
                    <a:pt x="2821" y="12274"/>
                  </a:lnTo>
                  <a:lnTo>
                    <a:pt x="2856" y="12240"/>
                  </a:lnTo>
                  <a:lnTo>
                    <a:pt x="2878" y="12194"/>
                  </a:lnTo>
                  <a:lnTo>
                    <a:pt x="2890" y="12149"/>
                  </a:lnTo>
                  <a:lnTo>
                    <a:pt x="2901" y="12092"/>
                  </a:lnTo>
                  <a:lnTo>
                    <a:pt x="2890" y="12035"/>
                  </a:lnTo>
                  <a:lnTo>
                    <a:pt x="2867" y="11978"/>
                  </a:lnTo>
                  <a:lnTo>
                    <a:pt x="4858" y="10841"/>
                  </a:lnTo>
                  <a:lnTo>
                    <a:pt x="4880" y="10875"/>
                  </a:lnTo>
                  <a:lnTo>
                    <a:pt x="4914" y="10898"/>
                  </a:lnTo>
                  <a:lnTo>
                    <a:pt x="4960" y="10909"/>
                  </a:lnTo>
                  <a:lnTo>
                    <a:pt x="5005" y="10920"/>
                  </a:lnTo>
                  <a:lnTo>
                    <a:pt x="5051" y="10909"/>
                  </a:lnTo>
                  <a:lnTo>
                    <a:pt x="5085" y="10898"/>
                  </a:lnTo>
                  <a:lnTo>
                    <a:pt x="5119" y="10875"/>
                  </a:lnTo>
                  <a:lnTo>
                    <a:pt x="5142" y="10841"/>
                  </a:lnTo>
                  <a:lnTo>
                    <a:pt x="7167" y="12001"/>
                  </a:lnTo>
                  <a:lnTo>
                    <a:pt x="7144" y="12047"/>
                  </a:lnTo>
                  <a:lnTo>
                    <a:pt x="7144" y="12092"/>
                  </a:lnTo>
                  <a:lnTo>
                    <a:pt x="7144" y="12138"/>
                  </a:lnTo>
                  <a:lnTo>
                    <a:pt x="7155" y="12183"/>
                  </a:lnTo>
                  <a:lnTo>
                    <a:pt x="7178" y="12217"/>
                  </a:lnTo>
                  <a:lnTo>
                    <a:pt x="7212" y="12251"/>
                  </a:lnTo>
                  <a:lnTo>
                    <a:pt x="7246" y="12285"/>
                  </a:lnTo>
                  <a:lnTo>
                    <a:pt x="7281" y="12308"/>
                  </a:lnTo>
                  <a:lnTo>
                    <a:pt x="7326" y="12320"/>
                  </a:lnTo>
                  <a:lnTo>
                    <a:pt x="7417" y="12320"/>
                  </a:lnTo>
                  <a:lnTo>
                    <a:pt x="7463" y="12308"/>
                  </a:lnTo>
                  <a:lnTo>
                    <a:pt x="7497" y="12285"/>
                  </a:lnTo>
                  <a:lnTo>
                    <a:pt x="7531" y="12251"/>
                  </a:lnTo>
                  <a:lnTo>
                    <a:pt x="7565" y="12217"/>
                  </a:lnTo>
                  <a:lnTo>
                    <a:pt x="7588" y="12183"/>
                  </a:lnTo>
                  <a:lnTo>
                    <a:pt x="7599" y="12138"/>
                  </a:lnTo>
                  <a:lnTo>
                    <a:pt x="7599" y="12092"/>
                  </a:lnTo>
                  <a:lnTo>
                    <a:pt x="7599" y="12047"/>
                  </a:lnTo>
                  <a:lnTo>
                    <a:pt x="7588" y="12001"/>
                  </a:lnTo>
                  <a:lnTo>
                    <a:pt x="8054" y="11728"/>
                  </a:lnTo>
                  <a:lnTo>
                    <a:pt x="8054" y="11671"/>
                  </a:lnTo>
                  <a:lnTo>
                    <a:pt x="7565" y="11956"/>
                  </a:lnTo>
                  <a:lnTo>
                    <a:pt x="7531" y="11921"/>
                  </a:lnTo>
                  <a:lnTo>
                    <a:pt x="7485" y="11887"/>
                  </a:lnTo>
                  <a:lnTo>
                    <a:pt x="7428" y="11865"/>
                  </a:lnTo>
                  <a:lnTo>
                    <a:pt x="7315" y="11865"/>
                  </a:lnTo>
                  <a:lnTo>
                    <a:pt x="7269" y="11887"/>
                  </a:lnTo>
                  <a:lnTo>
                    <a:pt x="7224" y="11921"/>
                  </a:lnTo>
                  <a:lnTo>
                    <a:pt x="7190" y="11967"/>
                  </a:lnTo>
                  <a:lnTo>
                    <a:pt x="5165" y="10795"/>
                  </a:lnTo>
                  <a:lnTo>
                    <a:pt x="5176" y="10750"/>
                  </a:lnTo>
                  <a:lnTo>
                    <a:pt x="5165" y="10681"/>
                  </a:lnTo>
                  <a:lnTo>
                    <a:pt x="5131" y="10636"/>
                  </a:lnTo>
                  <a:lnTo>
                    <a:pt x="5085" y="10590"/>
                  </a:lnTo>
                  <a:lnTo>
                    <a:pt x="5028" y="10579"/>
                  </a:lnTo>
                  <a:lnTo>
                    <a:pt x="5028" y="8259"/>
                  </a:lnTo>
                  <a:lnTo>
                    <a:pt x="5074" y="8247"/>
                  </a:lnTo>
                  <a:lnTo>
                    <a:pt x="5119" y="8224"/>
                  </a:lnTo>
                  <a:lnTo>
                    <a:pt x="5165" y="8202"/>
                  </a:lnTo>
                  <a:lnTo>
                    <a:pt x="5199" y="8168"/>
                  </a:lnTo>
                  <a:lnTo>
                    <a:pt x="5233" y="8133"/>
                  </a:lnTo>
                  <a:lnTo>
                    <a:pt x="5256" y="8088"/>
                  </a:lnTo>
                  <a:lnTo>
                    <a:pt x="5267" y="8042"/>
                  </a:lnTo>
                  <a:lnTo>
                    <a:pt x="5267" y="7986"/>
                  </a:lnTo>
                  <a:lnTo>
                    <a:pt x="5267" y="7929"/>
                  </a:lnTo>
                  <a:lnTo>
                    <a:pt x="5244" y="7872"/>
                  </a:lnTo>
                  <a:lnTo>
                    <a:pt x="7178" y="6757"/>
                  </a:lnTo>
                  <a:lnTo>
                    <a:pt x="7212" y="6802"/>
                  </a:lnTo>
                  <a:lnTo>
                    <a:pt x="7258" y="6837"/>
                  </a:lnTo>
                  <a:lnTo>
                    <a:pt x="7315" y="6859"/>
                  </a:lnTo>
                  <a:lnTo>
                    <a:pt x="7428" y="6859"/>
                  </a:lnTo>
                  <a:lnTo>
                    <a:pt x="7485" y="6837"/>
                  </a:lnTo>
                  <a:lnTo>
                    <a:pt x="7531" y="6802"/>
                  </a:lnTo>
                  <a:lnTo>
                    <a:pt x="7565" y="6757"/>
                  </a:lnTo>
                  <a:lnTo>
                    <a:pt x="8054" y="7041"/>
                  </a:lnTo>
                  <a:lnTo>
                    <a:pt x="8054" y="6984"/>
                  </a:lnTo>
                  <a:lnTo>
                    <a:pt x="7588" y="6711"/>
                  </a:lnTo>
                  <a:lnTo>
                    <a:pt x="7599" y="6677"/>
                  </a:lnTo>
                  <a:lnTo>
                    <a:pt x="7599" y="6643"/>
                  </a:lnTo>
                  <a:lnTo>
                    <a:pt x="7588" y="6598"/>
                  </a:lnTo>
                  <a:lnTo>
                    <a:pt x="7576" y="6552"/>
                  </a:lnTo>
                  <a:lnTo>
                    <a:pt x="7565" y="6518"/>
                  </a:lnTo>
                  <a:lnTo>
                    <a:pt x="7542" y="6484"/>
                  </a:lnTo>
                  <a:lnTo>
                    <a:pt x="7508" y="6461"/>
                  </a:lnTo>
                  <a:lnTo>
                    <a:pt x="7474" y="6438"/>
                  </a:lnTo>
                  <a:lnTo>
                    <a:pt x="7440" y="6427"/>
                  </a:lnTo>
                  <a:lnTo>
                    <a:pt x="7394" y="6416"/>
                  </a:lnTo>
                  <a:lnTo>
                    <a:pt x="7394" y="4118"/>
                  </a:lnTo>
                  <a:lnTo>
                    <a:pt x="7440" y="4118"/>
                  </a:lnTo>
                  <a:lnTo>
                    <a:pt x="7485" y="4095"/>
                  </a:lnTo>
                  <a:lnTo>
                    <a:pt x="7519" y="4072"/>
                  </a:lnTo>
                  <a:lnTo>
                    <a:pt x="7554" y="4050"/>
                  </a:lnTo>
                  <a:lnTo>
                    <a:pt x="7576" y="4016"/>
                  </a:lnTo>
                  <a:lnTo>
                    <a:pt x="7599" y="3970"/>
                  </a:lnTo>
                  <a:lnTo>
                    <a:pt x="7610" y="3925"/>
                  </a:lnTo>
                  <a:lnTo>
                    <a:pt x="7610" y="3879"/>
                  </a:lnTo>
                  <a:lnTo>
                    <a:pt x="7610" y="3834"/>
                  </a:lnTo>
                  <a:lnTo>
                    <a:pt x="7588" y="3788"/>
                  </a:lnTo>
                  <a:lnTo>
                    <a:pt x="8054" y="3515"/>
                  </a:lnTo>
                  <a:lnTo>
                    <a:pt x="8054" y="3469"/>
                  </a:lnTo>
                  <a:lnTo>
                    <a:pt x="7565" y="3743"/>
                  </a:lnTo>
                  <a:lnTo>
                    <a:pt x="7531" y="3697"/>
                  </a:lnTo>
                  <a:lnTo>
                    <a:pt x="7485" y="3674"/>
                  </a:lnTo>
                  <a:lnTo>
                    <a:pt x="7428" y="3651"/>
                  </a:lnTo>
                  <a:lnTo>
                    <a:pt x="7372" y="3640"/>
                  </a:lnTo>
                  <a:lnTo>
                    <a:pt x="7315" y="3651"/>
                  </a:lnTo>
                  <a:lnTo>
                    <a:pt x="7258" y="3674"/>
                  </a:lnTo>
                  <a:lnTo>
                    <a:pt x="7212" y="3697"/>
                  </a:lnTo>
                  <a:lnTo>
                    <a:pt x="7178" y="3743"/>
                  </a:lnTo>
                  <a:lnTo>
                    <a:pt x="5210" y="2605"/>
                  </a:lnTo>
                  <a:lnTo>
                    <a:pt x="5222" y="2571"/>
                  </a:lnTo>
                  <a:lnTo>
                    <a:pt x="5222" y="2537"/>
                  </a:lnTo>
                  <a:lnTo>
                    <a:pt x="5222" y="2491"/>
                  </a:lnTo>
                  <a:lnTo>
                    <a:pt x="5210" y="2457"/>
                  </a:lnTo>
                  <a:lnTo>
                    <a:pt x="5187" y="2423"/>
                  </a:lnTo>
                  <a:lnTo>
                    <a:pt x="5165" y="2389"/>
                  </a:lnTo>
                  <a:lnTo>
                    <a:pt x="5142" y="2355"/>
                  </a:lnTo>
                  <a:lnTo>
                    <a:pt x="5108" y="2343"/>
                  </a:lnTo>
                  <a:lnTo>
                    <a:pt x="5062" y="2321"/>
                  </a:lnTo>
                  <a:lnTo>
                    <a:pt x="5028" y="2321"/>
                  </a:lnTo>
                  <a:lnTo>
                    <a:pt x="5028"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799755" y="3252691"/>
              <a:ext cx="344243" cy="619198"/>
            </a:xfrm>
            <a:custGeom>
              <a:avLst/>
              <a:gdLst/>
              <a:ahLst/>
              <a:cxnLst/>
              <a:rect l="l" t="t" r="r" b="b"/>
              <a:pathLst>
                <a:path w="3289" h="5916" extrusionOk="0">
                  <a:moveTo>
                    <a:pt x="2571" y="1"/>
                  </a:moveTo>
                  <a:lnTo>
                    <a:pt x="2526" y="12"/>
                  </a:lnTo>
                  <a:lnTo>
                    <a:pt x="2503" y="35"/>
                  </a:lnTo>
                  <a:lnTo>
                    <a:pt x="2469" y="57"/>
                  </a:lnTo>
                  <a:lnTo>
                    <a:pt x="2446" y="80"/>
                  </a:lnTo>
                  <a:lnTo>
                    <a:pt x="2424" y="114"/>
                  </a:lnTo>
                  <a:lnTo>
                    <a:pt x="2412" y="160"/>
                  </a:lnTo>
                  <a:lnTo>
                    <a:pt x="2412" y="194"/>
                  </a:lnTo>
                  <a:lnTo>
                    <a:pt x="2424" y="262"/>
                  </a:lnTo>
                  <a:lnTo>
                    <a:pt x="433" y="1411"/>
                  </a:lnTo>
                  <a:lnTo>
                    <a:pt x="399" y="1366"/>
                  </a:lnTo>
                  <a:lnTo>
                    <a:pt x="353" y="1331"/>
                  </a:lnTo>
                  <a:lnTo>
                    <a:pt x="296" y="1309"/>
                  </a:lnTo>
                  <a:lnTo>
                    <a:pt x="194" y="1309"/>
                  </a:lnTo>
                  <a:lnTo>
                    <a:pt x="148" y="1320"/>
                  </a:lnTo>
                  <a:lnTo>
                    <a:pt x="103" y="1343"/>
                  </a:lnTo>
                  <a:lnTo>
                    <a:pt x="69" y="1377"/>
                  </a:lnTo>
                  <a:lnTo>
                    <a:pt x="35" y="1411"/>
                  </a:lnTo>
                  <a:lnTo>
                    <a:pt x="12" y="1445"/>
                  </a:lnTo>
                  <a:lnTo>
                    <a:pt x="1" y="1491"/>
                  </a:lnTo>
                  <a:lnTo>
                    <a:pt x="1" y="1548"/>
                  </a:lnTo>
                  <a:lnTo>
                    <a:pt x="1" y="1582"/>
                  </a:lnTo>
                  <a:lnTo>
                    <a:pt x="12" y="1627"/>
                  </a:lnTo>
                  <a:lnTo>
                    <a:pt x="35" y="1673"/>
                  </a:lnTo>
                  <a:lnTo>
                    <a:pt x="57" y="1707"/>
                  </a:lnTo>
                  <a:lnTo>
                    <a:pt x="92" y="1730"/>
                  </a:lnTo>
                  <a:lnTo>
                    <a:pt x="126" y="1752"/>
                  </a:lnTo>
                  <a:lnTo>
                    <a:pt x="171" y="1775"/>
                  </a:lnTo>
                  <a:lnTo>
                    <a:pt x="217" y="1775"/>
                  </a:lnTo>
                  <a:lnTo>
                    <a:pt x="217" y="4130"/>
                  </a:lnTo>
                  <a:lnTo>
                    <a:pt x="148" y="4153"/>
                  </a:lnTo>
                  <a:lnTo>
                    <a:pt x="103" y="4187"/>
                  </a:lnTo>
                  <a:lnTo>
                    <a:pt x="69" y="4232"/>
                  </a:lnTo>
                  <a:lnTo>
                    <a:pt x="57" y="4300"/>
                  </a:lnTo>
                  <a:lnTo>
                    <a:pt x="69" y="4335"/>
                  </a:lnTo>
                  <a:lnTo>
                    <a:pt x="80" y="4369"/>
                  </a:lnTo>
                  <a:lnTo>
                    <a:pt x="114" y="4426"/>
                  </a:lnTo>
                  <a:lnTo>
                    <a:pt x="171" y="4460"/>
                  </a:lnTo>
                  <a:lnTo>
                    <a:pt x="205" y="4471"/>
                  </a:lnTo>
                  <a:lnTo>
                    <a:pt x="285" y="4471"/>
                  </a:lnTo>
                  <a:lnTo>
                    <a:pt x="319" y="4448"/>
                  </a:lnTo>
                  <a:lnTo>
                    <a:pt x="353" y="4426"/>
                  </a:lnTo>
                  <a:lnTo>
                    <a:pt x="376" y="4391"/>
                  </a:lnTo>
                  <a:lnTo>
                    <a:pt x="2367" y="5540"/>
                  </a:lnTo>
                  <a:lnTo>
                    <a:pt x="2344" y="5586"/>
                  </a:lnTo>
                  <a:lnTo>
                    <a:pt x="2344" y="5643"/>
                  </a:lnTo>
                  <a:lnTo>
                    <a:pt x="2344" y="5700"/>
                  </a:lnTo>
                  <a:lnTo>
                    <a:pt x="2355" y="5745"/>
                  </a:lnTo>
                  <a:lnTo>
                    <a:pt x="2389" y="5791"/>
                  </a:lnTo>
                  <a:lnTo>
                    <a:pt x="2412" y="5836"/>
                  </a:lnTo>
                  <a:lnTo>
                    <a:pt x="2458" y="5870"/>
                  </a:lnTo>
                  <a:lnTo>
                    <a:pt x="2503" y="5893"/>
                  </a:lnTo>
                  <a:lnTo>
                    <a:pt x="2549" y="5904"/>
                  </a:lnTo>
                  <a:lnTo>
                    <a:pt x="2606" y="5916"/>
                  </a:lnTo>
                  <a:lnTo>
                    <a:pt x="2662" y="5904"/>
                  </a:lnTo>
                  <a:lnTo>
                    <a:pt x="2708" y="5893"/>
                  </a:lnTo>
                  <a:lnTo>
                    <a:pt x="2753" y="5870"/>
                  </a:lnTo>
                  <a:lnTo>
                    <a:pt x="2799" y="5836"/>
                  </a:lnTo>
                  <a:lnTo>
                    <a:pt x="2833" y="5791"/>
                  </a:lnTo>
                  <a:lnTo>
                    <a:pt x="2856" y="5745"/>
                  </a:lnTo>
                  <a:lnTo>
                    <a:pt x="2867" y="5700"/>
                  </a:lnTo>
                  <a:lnTo>
                    <a:pt x="2879" y="5643"/>
                  </a:lnTo>
                  <a:lnTo>
                    <a:pt x="2867" y="5586"/>
                  </a:lnTo>
                  <a:lnTo>
                    <a:pt x="2856" y="5540"/>
                  </a:lnTo>
                  <a:lnTo>
                    <a:pt x="3288" y="5290"/>
                  </a:lnTo>
                  <a:lnTo>
                    <a:pt x="3288" y="5233"/>
                  </a:lnTo>
                  <a:lnTo>
                    <a:pt x="2833" y="5495"/>
                  </a:lnTo>
                  <a:lnTo>
                    <a:pt x="2788" y="5449"/>
                  </a:lnTo>
                  <a:lnTo>
                    <a:pt x="2731" y="5415"/>
                  </a:lnTo>
                  <a:lnTo>
                    <a:pt x="2674" y="5392"/>
                  </a:lnTo>
                  <a:lnTo>
                    <a:pt x="2606" y="5381"/>
                  </a:lnTo>
                  <a:lnTo>
                    <a:pt x="2537" y="5392"/>
                  </a:lnTo>
                  <a:lnTo>
                    <a:pt x="2480" y="5415"/>
                  </a:lnTo>
                  <a:lnTo>
                    <a:pt x="2424" y="5449"/>
                  </a:lnTo>
                  <a:lnTo>
                    <a:pt x="2378" y="5495"/>
                  </a:lnTo>
                  <a:lnTo>
                    <a:pt x="399" y="4357"/>
                  </a:lnTo>
                  <a:lnTo>
                    <a:pt x="410" y="4300"/>
                  </a:lnTo>
                  <a:lnTo>
                    <a:pt x="399" y="4232"/>
                  </a:lnTo>
                  <a:lnTo>
                    <a:pt x="365" y="4187"/>
                  </a:lnTo>
                  <a:lnTo>
                    <a:pt x="319" y="4141"/>
                  </a:lnTo>
                  <a:lnTo>
                    <a:pt x="262" y="4130"/>
                  </a:lnTo>
                  <a:lnTo>
                    <a:pt x="262" y="1775"/>
                  </a:lnTo>
                  <a:lnTo>
                    <a:pt x="308" y="1775"/>
                  </a:lnTo>
                  <a:lnTo>
                    <a:pt x="342" y="1752"/>
                  </a:lnTo>
                  <a:lnTo>
                    <a:pt x="376" y="1730"/>
                  </a:lnTo>
                  <a:lnTo>
                    <a:pt x="410" y="1707"/>
                  </a:lnTo>
                  <a:lnTo>
                    <a:pt x="444" y="1673"/>
                  </a:lnTo>
                  <a:lnTo>
                    <a:pt x="456" y="1627"/>
                  </a:lnTo>
                  <a:lnTo>
                    <a:pt x="467" y="1593"/>
                  </a:lnTo>
                  <a:lnTo>
                    <a:pt x="478" y="1548"/>
                  </a:lnTo>
                  <a:lnTo>
                    <a:pt x="467" y="1491"/>
                  </a:lnTo>
                  <a:lnTo>
                    <a:pt x="456" y="1445"/>
                  </a:lnTo>
                  <a:lnTo>
                    <a:pt x="2446" y="296"/>
                  </a:lnTo>
                  <a:lnTo>
                    <a:pt x="2480" y="330"/>
                  </a:lnTo>
                  <a:lnTo>
                    <a:pt x="2515" y="365"/>
                  </a:lnTo>
                  <a:lnTo>
                    <a:pt x="2560" y="376"/>
                  </a:lnTo>
                  <a:lnTo>
                    <a:pt x="2606" y="387"/>
                  </a:lnTo>
                  <a:lnTo>
                    <a:pt x="2651" y="376"/>
                  </a:lnTo>
                  <a:lnTo>
                    <a:pt x="2697" y="365"/>
                  </a:lnTo>
                  <a:lnTo>
                    <a:pt x="2742" y="342"/>
                  </a:lnTo>
                  <a:lnTo>
                    <a:pt x="2765" y="296"/>
                  </a:lnTo>
                  <a:lnTo>
                    <a:pt x="3288" y="603"/>
                  </a:lnTo>
                  <a:lnTo>
                    <a:pt x="3288" y="547"/>
                  </a:lnTo>
                  <a:lnTo>
                    <a:pt x="2788" y="262"/>
                  </a:lnTo>
                  <a:lnTo>
                    <a:pt x="2799" y="194"/>
                  </a:lnTo>
                  <a:lnTo>
                    <a:pt x="2799" y="160"/>
                  </a:lnTo>
                  <a:lnTo>
                    <a:pt x="2788" y="114"/>
                  </a:lnTo>
                  <a:lnTo>
                    <a:pt x="2765" y="80"/>
                  </a:lnTo>
                  <a:lnTo>
                    <a:pt x="2742" y="57"/>
                  </a:lnTo>
                  <a:lnTo>
                    <a:pt x="2719" y="35"/>
                  </a:lnTo>
                  <a:lnTo>
                    <a:pt x="2685" y="12"/>
                  </a:lnTo>
                  <a:lnTo>
                    <a:pt x="2651"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489470" y="0"/>
              <a:ext cx="6654496" cy="5143447"/>
            </a:xfrm>
            <a:custGeom>
              <a:avLst/>
              <a:gdLst/>
              <a:ahLst/>
              <a:cxnLst/>
              <a:rect l="l" t="t" r="r" b="b"/>
              <a:pathLst>
                <a:path w="63579" h="49142" extrusionOk="0">
                  <a:moveTo>
                    <a:pt x="45082" y="830"/>
                  </a:moveTo>
                  <a:lnTo>
                    <a:pt x="45127" y="887"/>
                  </a:lnTo>
                  <a:lnTo>
                    <a:pt x="45173" y="921"/>
                  </a:lnTo>
                  <a:lnTo>
                    <a:pt x="45230" y="956"/>
                  </a:lnTo>
                  <a:lnTo>
                    <a:pt x="45366" y="956"/>
                  </a:lnTo>
                  <a:lnTo>
                    <a:pt x="45423" y="921"/>
                  </a:lnTo>
                  <a:lnTo>
                    <a:pt x="45480" y="887"/>
                  </a:lnTo>
                  <a:lnTo>
                    <a:pt x="45514" y="842"/>
                  </a:lnTo>
                  <a:lnTo>
                    <a:pt x="47459" y="1957"/>
                  </a:lnTo>
                  <a:lnTo>
                    <a:pt x="47448" y="2002"/>
                  </a:lnTo>
                  <a:lnTo>
                    <a:pt x="47448" y="2048"/>
                  </a:lnTo>
                  <a:lnTo>
                    <a:pt x="47448" y="2093"/>
                  </a:lnTo>
                  <a:lnTo>
                    <a:pt x="47459" y="2139"/>
                  </a:lnTo>
                  <a:lnTo>
                    <a:pt x="47482" y="2173"/>
                  </a:lnTo>
                  <a:lnTo>
                    <a:pt x="47505" y="2207"/>
                  </a:lnTo>
                  <a:lnTo>
                    <a:pt x="47527" y="2230"/>
                  </a:lnTo>
                  <a:lnTo>
                    <a:pt x="47562" y="2252"/>
                  </a:lnTo>
                  <a:lnTo>
                    <a:pt x="47607" y="2264"/>
                  </a:lnTo>
                  <a:lnTo>
                    <a:pt x="47641" y="2275"/>
                  </a:lnTo>
                  <a:lnTo>
                    <a:pt x="47641" y="4573"/>
                  </a:lnTo>
                  <a:lnTo>
                    <a:pt x="47596" y="4573"/>
                  </a:lnTo>
                  <a:lnTo>
                    <a:pt x="47562" y="4596"/>
                  </a:lnTo>
                  <a:lnTo>
                    <a:pt x="47527" y="4618"/>
                  </a:lnTo>
                  <a:lnTo>
                    <a:pt x="47493" y="4653"/>
                  </a:lnTo>
                  <a:lnTo>
                    <a:pt x="47459" y="4687"/>
                  </a:lnTo>
                  <a:lnTo>
                    <a:pt x="47448" y="4721"/>
                  </a:lnTo>
                  <a:lnTo>
                    <a:pt x="47436" y="4766"/>
                  </a:lnTo>
                  <a:lnTo>
                    <a:pt x="47425" y="4812"/>
                  </a:lnTo>
                  <a:lnTo>
                    <a:pt x="47436" y="4857"/>
                  </a:lnTo>
                  <a:lnTo>
                    <a:pt x="47448" y="4891"/>
                  </a:lnTo>
                  <a:lnTo>
                    <a:pt x="45503" y="6018"/>
                  </a:lnTo>
                  <a:lnTo>
                    <a:pt x="45468" y="5972"/>
                  </a:lnTo>
                  <a:lnTo>
                    <a:pt x="45423" y="5938"/>
                  </a:lnTo>
                  <a:lnTo>
                    <a:pt x="45366" y="5915"/>
                  </a:lnTo>
                  <a:lnTo>
                    <a:pt x="45298" y="5904"/>
                  </a:lnTo>
                  <a:lnTo>
                    <a:pt x="45241" y="5915"/>
                  </a:lnTo>
                  <a:lnTo>
                    <a:pt x="45184" y="5938"/>
                  </a:lnTo>
                  <a:lnTo>
                    <a:pt x="45139" y="5972"/>
                  </a:lnTo>
                  <a:lnTo>
                    <a:pt x="45093" y="6018"/>
                  </a:lnTo>
                  <a:lnTo>
                    <a:pt x="43159" y="4891"/>
                  </a:lnTo>
                  <a:lnTo>
                    <a:pt x="43171" y="4857"/>
                  </a:lnTo>
                  <a:lnTo>
                    <a:pt x="43171" y="4812"/>
                  </a:lnTo>
                  <a:lnTo>
                    <a:pt x="43171" y="4766"/>
                  </a:lnTo>
                  <a:lnTo>
                    <a:pt x="43159" y="4721"/>
                  </a:lnTo>
                  <a:lnTo>
                    <a:pt x="43136" y="4687"/>
                  </a:lnTo>
                  <a:lnTo>
                    <a:pt x="43114" y="4641"/>
                  </a:lnTo>
                  <a:lnTo>
                    <a:pt x="43080" y="4618"/>
                  </a:lnTo>
                  <a:lnTo>
                    <a:pt x="43034" y="4596"/>
                  </a:lnTo>
                  <a:lnTo>
                    <a:pt x="43000" y="4584"/>
                  </a:lnTo>
                  <a:lnTo>
                    <a:pt x="42954" y="4573"/>
                  </a:lnTo>
                  <a:lnTo>
                    <a:pt x="42954" y="2275"/>
                  </a:lnTo>
                  <a:lnTo>
                    <a:pt x="42989" y="2264"/>
                  </a:lnTo>
                  <a:lnTo>
                    <a:pt x="43034" y="2252"/>
                  </a:lnTo>
                  <a:lnTo>
                    <a:pt x="43068" y="2230"/>
                  </a:lnTo>
                  <a:lnTo>
                    <a:pt x="43091" y="2207"/>
                  </a:lnTo>
                  <a:lnTo>
                    <a:pt x="43125" y="2173"/>
                  </a:lnTo>
                  <a:lnTo>
                    <a:pt x="43136" y="2139"/>
                  </a:lnTo>
                  <a:lnTo>
                    <a:pt x="43148" y="2093"/>
                  </a:lnTo>
                  <a:lnTo>
                    <a:pt x="43159" y="2048"/>
                  </a:lnTo>
                  <a:lnTo>
                    <a:pt x="43148" y="2002"/>
                  </a:lnTo>
                  <a:lnTo>
                    <a:pt x="43136" y="1957"/>
                  </a:lnTo>
                  <a:lnTo>
                    <a:pt x="45082" y="830"/>
                  </a:lnTo>
                  <a:close/>
                  <a:moveTo>
                    <a:pt x="40736" y="808"/>
                  </a:moveTo>
                  <a:lnTo>
                    <a:pt x="42727" y="1968"/>
                  </a:lnTo>
                  <a:lnTo>
                    <a:pt x="42716" y="2002"/>
                  </a:lnTo>
                  <a:lnTo>
                    <a:pt x="42704" y="2048"/>
                  </a:lnTo>
                  <a:lnTo>
                    <a:pt x="42716" y="2093"/>
                  </a:lnTo>
                  <a:lnTo>
                    <a:pt x="42727" y="2139"/>
                  </a:lnTo>
                  <a:lnTo>
                    <a:pt x="42738" y="2173"/>
                  </a:lnTo>
                  <a:lnTo>
                    <a:pt x="42761" y="2207"/>
                  </a:lnTo>
                  <a:lnTo>
                    <a:pt x="42795" y="2230"/>
                  </a:lnTo>
                  <a:lnTo>
                    <a:pt x="42829" y="2252"/>
                  </a:lnTo>
                  <a:lnTo>
                    <a:pt x="42863" y="2264"/>
                  </a:lnTo>
                  <a:lnTo>
                    <a:pt x="42909" y="2275"/>
                  </a:lnTo>
                  <a:lnTo>
                    <a:pt x="42909" y="4573"/>
                  </a:lnTo>
                  <a:lnTo>
                    <a:pt x="42863" y="4584"/>
                  </a:lnTo>
                  <a:lnTo>
                    <a:pt x="42818" y="4596"/>
                  </a:lnTo>
                  <a:lnTo>
                    <a:pt x="42784" y="4618"/>
                  </a:lnTo>
                  <a:lnTo>
                    <a:pt x="42750" y="4653"/>
                  </a:lnTo>
                  <a:lnTo>
                    <a:pt x="42727" y="4687"/>
                  </a:lnTo>
                  <a:lnTo>
                    <a:pt x="42704" y="4721"/>
                  </a:lnTo>
                  <a:lnTo>
                    <a:pt x="42693" y="4766"/>
                  </a:lnTo>
                  <a:lnTo>
                    <a:pt x="42693" y="4812"/>
                  </a:lnTo>
                  <a:lnTo>
                    <a:pt x="42693" y="4857"/>
                  </a:lnTo>
                  <a:lnTo>
                    <a:pt x="42704" y="4891"/>
                  </a:lnTo>
                  <a:lnTo>
                    <a:pt x="40736" y="6029"/>
                  </a:lnTo>
                  <a:lnTo>
                    <a:pt x="40702" y="5995"/>
                  </a:lnTo>
                  <a:lnTo>
                    <a:pt x="40657" y="5972"/>
                  </a:lnTo>
                  <a:lnTo>
                    <a:pt x="40611" y="5949"/>
                  </a:lnTo>
                  <a:lnTo>
                    <a:pt x="40566" y="5938"/>
                  </a:lnTo>
                  <a:lnTo>
                    <a:pt x="40509" y="5949"/>
                  </a:lnTo>
                  <a:lnTo>
                    <a:pt x="40463" y="5972"/>
                  </a:lnTo>
                  <a:lnTo>
                    <a:pt x="40418" y="5995"/>
                  </a:lnTo>
                  <a:lnTo>
                    <a:pt x="40384" y="6029"/>
                  </a:lnTo>
                  <a:lnTo>
                    <a:pt x="38416" y="4891"/>
                  </a:lnTo>
                  <a:lnTo>
                    <a:pt x="38427" y="4857"/>
                  </a:lnTo>
                  <a:lnTo>
                    <a:pt x="38427" y="4812"/>
                  </a:lnTo>
                  <a:lnTo>
                    <a:pt x="38427" y="4766"/>
                  </a:lnTo>
                  <a:lnTo>
                    <a:pt x="38416" y="4721"/>
                  </a:lnTo>
                  <a:lnTo>
                    <a:pt x="38393" y="4687"/>
                  </a:lnTo>
                  <a:lnTo>
                    <a:pt x="38370" y="4653"/>
                  </a:lnTo>
                  <a:lnTo>
                    <a:pt x="38336" y="4618"/>
                  </a:lnTo>
                  <a:lnTo>
                    <a:pt x="38291" y="4596"/>
                  </a:lnTo>
                  <a:lnTo>
                    <a:pt x="38256" y="4584"/>
                  </a:lnTo>
                  <a:lnTo>
                    <a:pt x="38211" y="4573"/>
                  </a:lnTo>
                  <a:lnTo>
                    <a:pt x="38211" y="2286"/>
                  </a:lnTo>
                  <a:lnTo>
                    <a:pt x="38256" y="2286"/>
                  </a:lnTo>
                  <a:lnTo>
                    <a:pt x="38291" y="2264"/>
                  </a:lnTo>
                  <a:lnTo>
                    <a:pt x="38336" y="2241"/>
                  </a:lnTo>
                  <a:lnTo>
                    <a:pt x="38370" y="2218"/>
                  </a:lnTo>
                  <a:lnTo>
                    <a:pt x="38393" y="2184"/>
                  </a:lnTo>
                  <a:lnTo>
                    <a:pt x="38416" y="2139"/>
                  </a:lnTo>
                  <a:lnTo>
                    <a:pt x="38427" y="2104"/>
                  </a:lnTo>
                  <a:lnTo>
                    <a:pt x="38427" y="2048"/>
                  </a:lnTo>
                  <a:lnTo>
                    <a:pt x="38427" y="2002"/>
                  </a:lnTo>
                  <a:lnTo>
                    <a:pt x="38404" y="1957"/>
                  </a:lnTo>
                  <a:lnTo>
                    <a:pt x="40395" y="808"/>
                  </a:lnTo>
                  <a:lnTo>
                    <a:pt x="40418" y="842"/>
                  </a:lnTo>
                  <a:lnTo>
                    <a:pt x="40463" y="876"/>
                  </a:lnTo>
                  <a:lnTo>
                    <a:pt x="40509" y="899"/>
                  </a:lnTo>
                  <a:lnTo>
                    <a:pt x="40566" y="910"/>
                  </a:lnTo>
                  <a:lnTo>
                    <a:pt x="40611" y="899"/>
                  </a:lnTo>
                  <a:lnTo>
                    <a:pt x="40657" y="876"/>
                  </a:lnTo>
                  <a:lnTo>
                    <a:pt x="40702" y="853"/>
                  </a:lnTo>
                  <a:lnTo>
                    <a:pt x="40736" y="808"/>
                  </a:lnTo>
                  <a:close/>
                  <a:moveTo>
                    <a:pt x="35981" y="808"/>
                  </a:moveTo>
                  <a:lnTo>
                    <a:pt x="37972" y="1957"/>
                  </a:lnTo>
                  <a:lnTo>
                    <a:pt x="37961" y="2002"/>
                  </a:lnTo>
                  <a:lnTo>
                    <a:pt x="37949" y="2048"/>
                  </a:lnTo>
                  <a:lnTo>
                    <a:pt x="37961" y="2093"/>
                  </a:lnTo>
                  <a:lnTo>
                    <a:pt x="37972" y="2139"/>
                  </a:lnTo>
                  <a:lnTo>
                    <a:pt x="37995" y="2173"/>
                  </a:lnTo>
                  <a:lnTo>
                    <a:pt x="38018" y="2207"/>
                  </a:lnTo>
                  <a:lnTo>
                    <a:pt x="38040" y="2241"/>
                  </a:lnTo>
                  <a:lnTo>
                    <a:pt x="38086" y="2264"/>
                  </a:lnTo>
                  <a:lnTo>
                    <a:pt x="38120" y="2275"/>
                  </a:lnTo>
                  <a:lnTo>
                    <a:pt x="38165" y="2286"/>
                  </a:lnTo>
                  <a:lnTo>
                    <a:pt x="38165" y="4573"/>
                  </a:lnTo>
                  <a:lnTo>
                    <a:pt x="38120" y="4584"/>
                  </a:lnTo>
                  <a:lnTo>
                    <a:pt x="38086" y="4607"/>
                  </a:lnTo>
                  <a:lnTo>
                    <a:pt x="38040" y="4630"/>
                  </a:lnTo>
                  <a:lnTo>
                    <a:pt x="38018" y="4653"/>
                  </a:lnTo>
                  <a:lnTo>
                    <a:pt x="37995" y="4687"/>
                  </a:lnTo>
                  <a:lnTo>
                    <a:pt x="37972" y="4721"/>
                  </a:lnTo>
                  <a:lnTo>
                    <a:pt x="37961" y="4766"/>
                  </a:lnTo>
                  <a:lnTo>
                    <a:pt x="37949" y="4812"/>
                  </a:lnTo>
                  <a:lnTo>
                    <a:pt x="37961" y="4846"/>
                  </a:lnTo>
                  <a:lnTo>
                    <a:pt x="37972" y="4891"/>
                  </a:lnTo>
                  <a:lnTo>
                    <a:pt x="35959" y="6052"/>
                  </a:lnTo>
                  <a:lnTo>
                    <a:pt x="35924" y="6029"/>
                  </a:lnTo>
                  <a:lnTo>
                    <a:pt x="35902" y="6006"/>
                  </a:lnTo>
                  <a:lnTo>
                    <a:pt x="35856" y="5995"/>
                  </a:lnTo>
                  <a:lnTo>
                    <a:pt x="35822" y="5983"/>
                  </a:lnTo>
                  <a:lnTo>
                    <a:pt x="35777" y="5995"/>
                  </a:lnTo>
                  <a:lnTo>
                    <a:pt x="35742" y="6006"/>
                  </a:lnTo>
                  <a:lnTo>
                    <a:pt x="35708" y="6029"/>
                  </a:lnTo>
                  <a:lnTo>
                    <a:pt x="35686" y="6052"/>
                  </a:lnTo>
                  <a:lnTo>
                    <a:pt x="33672" y="4891"/>
                  </a:lnTo>
                  <a:lnTo>
                    <a:pt x="33684" y="4857"/>
                  </a:lnTo>
                  <a:lnTo>
                    <a:pt x="33684" y="4812"/>
                  </a:lnTo>
                  <a:lnTo>
                    <a:pt x="33684" y="4766"/>
                  </a:lnTo>
                  <a:lnTo>
                    <a:pt x="33672" y="4721"/>
                  </a:lnTo>
                  <a:lnTo>
                    <a:pt x="33649" y="4687"/>
                  </a:lnTo>
                  <a:lnTo>
                    <a:pt x="33627" y="4653"/>
                  </a:lnTo>
                  <a:lnTo>
                    <a:pt x="33593" y="4618"/>
                  </a:lnTo>
                  <a:lnTo>
                    <a:pt x="33558" y="4596"/>
                  </a:lnTo>
                  <a:lnTo>
                    <a:pt x="33513" y="4584"/>
                  </a:lnTo>
                  <a:lnTo>
                    <a:pt x="33467" y="4573"/>
                  </a:lnTo>
                  <a:lnTo>
                    <a:pt x="33467" y="2230"/>
                  </a:lnTo>
                  <a:lnTo>
                    <a:pt x="33524" y="2207"/>
                  </a:lnTo>
                  <a:lnTo>
                    <a:pt x="33581" y="2173"/>
                  </a:lnTo>
                  <a:lnTo>
                    <a:pt x="33615" y="2116"/>
                  </a:lnTo>
                  <a:lnTo>
                    <a:pt x="33627" y="2048"/>
                  </a:lnTo>
                  <a:lnTo>
                    <a:pt x="33615" y="2013"/>
                  </a:lnTo>
                  <a:lnTo>
                    <a:pt x="33604" y="1979"/>
                  </a:lnTo>
                  <a:lnTo>
                    <a:pt x="35663" y="808"/>
                  </a:lnTo>
                  <a:lnTo>
                    <a:pt x="35686" y="842"/>
                  </a:lnTo>
                  <a:lnTo>
                    <a:pt x="35731" y="865"/>
                  </a:lnTo>
                  <a:lnTo>
                    <a:pt x="35777" y="887"/>
                  </a:lnTo>
                  <a:lnTo>
                    <a:pt x="35822" y="899"/>
                  </a:lnTo>
                  <a:lnTo>
                    <a:pt x="35868" y="887"/>
                  </a:lnTo>
                  <a:lnTo>
                    <a:pt x="35913" y="876"/>
                  </a:lnTo>
                  <a:lnTo>
                    <a:pt x="35947" y="842"/>
                  </a:lnTo>
                  <a:lnTo>
                    <a:pt x="35981" y="808"/>
                  </a:lnTo>
                  <a:close/>
                  <a:moveTo>
                    <a:pt x="47880" y="4937"/>
                  </a:moveTo>
                  <a:lnTo>
                    <a:pt x="49882" y="6097"/>
                  </a:lnTo>
                  <a:lnTo>
                    <a:pt x="49859" y="6154"/>
                  </a:lnTo>
                  <a:lnTo>
                    <a:pt x="49871" y="6222"/>
                  </a:lnTo>
                  <a:lnTo>
                    <a:pt x="49905" y="6268"/>
                  </a:lnTo>
                  <a:lnTo>
                    <a:pt x="49962" y="6313"/>
                  </a:lnTo>
                  <a:lnTo>
                    <a:pt x="50019" y="6336"/>
                  </a:lnTo>
                  <a:lnTo>
                    <a:pt x="50019" y="8668"/>
                  </a:lnTo>
                  <a:lnTo>
                    <a:pt x="49973" y="8679"/>
                  </a:lnTo>
                  <a:lnTo>
                    <a:pt x="49928" y="8691"/>
                  </a:lnTo>
                  <a:lnTo>
                    <a:pt x="49893" y="8725"/>
                  </a:lnTo>
                  <a:lnTo>
                    <a:pt x="49859" y="8748"/>
                  </a:lnTo>
                  <a:lnTo>
                    <a:pt x="49837" y="8782"/>
                  </a:lnTo>
                  <a:lnTo>
                    <a:pt x="49814" y="8827"/>
                  </a:lnTo>
                  <a:lnTo>
                    <a:pt x="49802" y="8873"/>
                  </a:lnTo>
                  <a:lnTo>
                    <a:pt x="49791" y="8918"/>
                  </a:lnTo>
                  <a:lnTo>
                    <a:pt x="49802" y="8964"/>
                  </a:lnTo>
                  <a:lnTo>
                    <a:pt x="49814" y="8998"/>
                  </a:lnTo>
                  <a:lnTo>
                    <a:pt x="47891" y="10113"/>
                  </a:lnTo>
                  <a:lnTo>
                    <a:pt x="47846" y="10067"/>
                  </a:lnTo>
                  <a:lnTo>
                    <a:pt x="47800" y="10033"/>
                  </a:lnTo>
                  <a:lnTo>
                    <a:pt x="47732" y="10010"/>
                  </a:lnTo>
                  <a:lnTo>
                    <a:pt x="47675" y="9999"/>
                  </a:lnTo>
                  <a:lnTo>
                    <a:pt x="47607" y="10010"/>
                  </a:lnTo>
                  <a:lnTo>
                    <a:pt x="47550" y="10033"/>
                  </a:lnTo>
                  <a:lnTo>
                    <a:pt x="47493" y="10067"/>
                  </a:lnTo>
                  <a:lnTo>
                    <a:pt x="47448" y="10113"/>
                  </a:lnTo>
                  <a:lnTo>
                    <a:pt x="45480" y="8975"/>
                  </a:lnTo>
                  <a:lnTo>
                    <a:pt x="45491" y="8918"/>
                  </a:lnTo>
                  <a:lnTo>
                    <a:pt x="45491" y="8873"/>
                  </a:lnTo>
                  <a:lnTo>
                    <a:pt x="45480" y="8839"/>
                  </a:lnTo>
                  <a:lnTo>
                    <a:pt x="45446" y="8782"/>
                  </a:lnTo>
                  <a:lnTo>
                    <a:pt x="45389" y="8748"/>
                  </a:lnTo>
                  <a:lnTo>
                    <a:pt x="45321" y="8725"/>
                  </a:lnTo>
                  <a:lnTo>
                    <a:pt x="45321" y="6404"/>
                  </a:lnTo>
                  <a:lnTo>
                    <a:pt x="45366" y="6404"/>
                  </a:lnTo>
                  <a:lnTo>
                    <a:pt x="45412" y="6382"/>
                  </a:lnTo>
                  <a:lnTo>
                    <a:pt x="45446" y="6359"/>
                  </a:lnTo>
                  <a:lnTo>
                    <a:pt x="45491" y="6325"/>
                  </a:lnTo>
                  <a:lnTo>
                    <a:pt x="45514" y="6291"/>
                  </a:lnTo>
                  <a:lnTo>
                    <a:pt x="45537" y="6256"/>
                  </a:lnTo>
                  <a:lnTo>
                    <a:pt x="45548" y="6211"/>
                  </a:lnTo>
                  <a:lnTo>
                    <a:pt x="45548" y="6154"/>
                  </a:lnTo>
                  <a:lnTo>
                    <a:pt x="45548" y="6097"/>
                  </a:lnTo>
                  <a:lnTo>
                    <a:pt x="45525" y="6052"/>
                  </a:lnTo>
                  <a:lnTo>
                    <a:pt x="47459" y="4937"/>
                  </a:lnTo>
                  <a:lnTo>
                    <a:pt x="47505" y="4982"/>
                  </a:lnTo>
                  <a:lnTo>
                    <a:pt x="47550" y="5028"/>
                  </a:lnTo>
                  <a:lnTo>
                    <a:pt x="47607" y="5051"/>
                  </a:lnTo>
                  <a:lnTo>
                    <a:pt x="47732" y="5051"/>
                  </a:lnTo>
                  <a:lnTo>
                    <a:pt x="47789" y="5028"/>
                  </a:lnTo>
                  <a:lnTo>
                    <a:pt x="47846" y="4982"/>
                  </a:lnTo>
                  <a:lnTo>
                    <a:pt x="47880" y="4937"/>
                  </a:lnTo>
                  <a:close/>
                  <a:moveTo>
                    <a:pt x="43136" y="4937"/>
                  </a:moveTo>
                  <a:lnTo>
                    <a:pt x="45070" y="6052"/>
                  </a:lnTo>
                  <a:lnTo>
                    <a:pt x="45059" y="6109"/>
                  </a:lnTo>
                  <a:lnTo>
                    <a:pt x="45048" y="6154"/>
                  </a:lnTo>
                  <a:lnTo>
                    <a:pt x="45059" y="6200"/>
                  </a:lnTo>
                  <a:lnTo>
                    <a:pt x="45070" y="6245"/>
                  </a:lnTo>
                  <a:lnTo>
                    <a:pt x="45093" y="6291"/>
                  </a:lnTo>
                  <a:lnTo>
                    <a:pt x="45116" y="6325"/>
                  </a:lnTo>
                  <a:lnTo>
                    <a:pt x="45150" y="6359"/>
                  </a:lnTo>
                  <a:lnTo>
                    <a:pt x="45184" y="6382"/>
                  </a:lnTo>
                  <a:lnTo>
                    <a:pt x="45230" y="6393"/>
                  </a:lnTo>
                  <a:lnTo>
                    <a:pt x="45275" y="6404"/>
                  </a:lnTo>
                  <a:lnTo>
                    <a:pt x="45275" y="8725"/>
                  </a:lnTo>
                  <a:lnTo>
                    <a:pt x="45207" y="8748"/>
                  </a:lnTo>
                  <a:lnTo>
                    <a:pt x="45161" y="8793"/>
                  </a:lnTo>
                  <a:lnTo>
                    <a:pt x="45127" y="8850"/>
                  </a:lnTo>
                  <a:lnTo>
                    <a:pt x="45104" y="8918"/>
                  </a:lnTo>
                  <a:lnTo>
                    <a:pt x="45116" y="8975"/>
                  </a:lnTo>
                  <a:lnTo>
                    <a:pt x="43102" y="10135"/>
                  </a:lnTo>
                  <a:lnTo>
                    <a:pt x="43068" y="10101"/>
                  </a:lnTo>
                  <a:lnTo>
                    <a:pt x="43023" y="10079"/>
                  </a:lnTo>
                  <a:lnTo>
                    <a:pt x="42977" y="10056"/>
                  </a:lnTo>
                  <a:lnTo>
                    <a:pt x="42875" y="10056"/>
                  </a:lnTo>
                  <a:lnTo>
                    <a:pt x="42829" y="10079"/>
                  </a:lnTo>
                  <a:lnTo>
                    <a:pt x="42795" y="10101"/>
                  </a:lnTo>
                  <a:lnTo>
                    <a:pt x="42761" y="10147"/>
                  </a:lnTo>
                  <a:lnTo>
                    <a:pt x="40725" y="8964"/>
                  </a:lnTo>
                  <a:lnTo>
                    <a:pt x="40736" y="8918"/>
                  </a:lnTo>
                  <a:lnTo>
                    <a:pt x="40725" y="8850"/>
                  </a:lnTo>
                  <a:lnTo>
                    <a:pt x="40691" y="8793"/>
                  </a:lnTo>
                  <a:lnTo>
                    <a:pt x="40645" y="8759"/>
                  </a:lnTo>
                  <a:lnTo>
                    <a:pt x="40577" y="8736"/>
                  </a:lnTo>
                  <a:lnTo>
                    <a:pt x="40577" y="6370"/>
                  </a:lnTo>
                  <a:lnTo>
                    <a:pt x="40623" y="6359"/>
                  </a:lnTo>
                  <a:lnTo>
                    <a:pt x="40657" y="6347"/>
                  </a:lnTo>
                  <a:lnTo>
                    <a:pt x="40691" y="6325"/>
                  </a:lnTo>
                  <a:lnTo>
                    <a:pt x="40725" y="6302"/>
                  </a:lnTo>
                  <a:lnTo>
                    <a:pt x="40748" y="6268"/>
                  </a:lnTo>
                  <a:lnTo>
                    <a:pt x="40759" y="6234"/>
                  </a:lnTo>
                  <a:lnTo>
                    <a:pt x="40770" y="6200"/>
                  </a:lnTo>
                  <a:lnTo>
                    <a:pt x="40782" y="6154"/>
                  </a:lnTo>
                  <a:lnTo>
                    <a:pt x="40770" y="6109"/>
                  </a:lnTo>
                  <a:lnTo>
                    <a:pt x="40759" y="6074"/>
                  </a:lnTo>
                  <a:lnTo>
                    <a:pt x="42727" y="4937"/>
                  </a:lnTo>
                  <a:lnTo>
                    <a:pt x="42761" y="4982"/>
                  </a:lnTo>
                  <a:lnTo>
                    <a:pt x="42807" y="5017"/>
                  </a:lnTo>
                  <a:lnTo>
                    <a:pt x="42863" y="5039"/>
                  </a:lnTo>
                  <a:lnTo>
                    <a:pt x="42932" y="5051"/>
                  </a:lnTo>
                  <a:lnTo>
                    <a:pt x="42989" y="5039"/>
                  </a:lnTo>
                  <a:lnTo>
                    <a:pt x="43045" y="5017"/>
                  </a:lnTo>
                  <a:lnTo>
                    <a:pt x="43102" y="4982"/>
                  </a:lnTo>
                  <a:lnTo>
                    <a:pt x="43136" y="4937"/>
                  </a:lnTo>
                  <a:close/>
                  <a:moveTo>
                    <a:pt x="57344" y="4926"/>
                  </a:moveTo>
                  <a:lnTo>
                    <a:pt x="59335" y="6074"/>
                  </a:lnTo>
                  <a:lnTo>
                    <a:pt x="59324" y="6120"/>
                  </a:lnTo>
                  <a:lnTo>
                    <a:pt x="59312" y="6154"/>
                  </a:lnTo>
                  <a:lnTo>
                    <a:pt x="59324" y="6200"/>
                  </a:lnTo>
                  <a:lnTo>
                    <a:pt x="59335" y="6234"/>
                  </a:lnTo>
                  <a:lnTo>
                    <a:pt x="59369" y="6291"/>
                  </a:lnTo>
                  <a:lnTo>
                    <a:pt x="59426" y="6336"/>
                  </a:lnTo>
                  <a:lnTo>
                    <a:pt x="59460" y="6347"/>
                  </a:lnTo>
                  <a:lnTo>
                    <a:pt x="59494" y="6359"/>
                  </a:lnTo>
                  <a:lnTo>
                    <a:pt x="59494" y="8714"/>
                  </a:lnTo>
                  <a:lnTo>
                    <a:pt x="59460" y="8725"/>
                  </a:lnTo>
                  <a:lnTo>
                    <a:pt x="59426" y="8736"/>
                  </a:lnTo>
                  <a:lnTo>
                    <a:pt x="59369" y="8782"/>
                  </a:lnTo>
                  <a:lnTo>
                    <a:pt x="59335" y="8839"/>
                  </a:lnTo>
                  <a:lnTo>
                    <a:pt x="59324" y="8873"/>
                  </a:lnTo>
                  <a:lnTo>
                    <a:pt x="59312" y="8918"/>
                  </a:lnTo>
                  <a:lnTo>
                    <a:pt x="59324" y="8987"/>
                  </a:lnTo>
                  <a:lnTo>
                    <a:pt x="57310" y="10147"/>
                  </a:lnTo>
                  <a:lnTo>
                    <a:pt x="57287" y="10113"/>
                  </a:lnTo>
                  <a:lnTo>
                    <a:pt x="57242" y="10079"/>
                  </a:lnTo>
                  <a:lnTo>
                    <a:pt x="57196" y="10067"/>
                  </a:lnTo>
                  <a:lnTo>
                    <a:pt x="57151" y="10056"/>
                  </a:lnTo>
                  <a:lnTo>
                    <a:pt x="57105" y="10067"/>
                  </a:lnTo>
                  <a:lnTo>
                    <a:pt x="57060" y="10079"/>
                  </a:lnTo>
                  <a:lnTo>
                    <a:pt x="57014" y="10113"/>
                  </a:lnTo>
                  <a:lnTo>
                    <a:pt x="56992" y="10147"/>
                  </a:lnTo>
                  <a:lnTo>
                    <a:pt x="55024" y="9009"/>
                  </a:lnTo>
                  <a:lnTo>
                    <a:pt x="55035" y="8964"/>
                  </a:lnTo>
                  <a:lnTo>
                    <a:pt x="55035" y="8918"/>
                  </a:lnTo>
                  <a:lnTo>
                    <a:pt x="55035" y="8861"/>
                  </a:lnTo>
                  <a:lnTo>
                    <a:pt x="55024" y="8816"/>
                  </a:lnTo>
                  <a:lnTo>
                    <a:pt x="55001" y="8782"/>
                  </a:lnTo>
                  <a:lnTo>
                    <a:pt x="54967" y="8736"/>
                  </a:lnTo>
                  <a:lnTo>
                    <a:pt x="54933" y="8714"/>
                  </a:lnTo>
                  <a:lnTo>
                    <a:pt x="54899" y="8691"/>
                  </a:lnTo>
                  <a:lnTo>
                    <a:pt x="54853" y="8668"/>
                  </a:lnTo>
                  <a:lnTo>
                    <a:pt x="54808" y="8657"/>
                  </a:lnTo>
                  <a:lnTo>
                    <a:pt x="54808" y="6404"/>
                  </a:lnTo>
                  <a:lnTo>
                    <a:pt x="54853" y="6393"/>
                  </a:lnTo>
                  <a:lnTo>
                    <a:pt x="54887" y="6382"/>
                  </a:lnTo>
                  <a:lnTo>
                    <a:pt x="54933" y="6347"/>
                  </a:lnTo>
                  <a:lnTo>
                    <a:pt x="54967" y="6325"/>
                  </a:lnTo>
                  <a:lnTo>
                    <a:pt x="54990" y="6291"/>
                  </a:lnTo>
                  <a:lnTo>
                    <a:pt x="55012" y="6245"/>
                  </a:lnTo>
                  <a:lnTo>
                    <a:pt x="55024" y="6200"/>
                  </a:lnTo>
                  <a:lnTo>
                    <a:pt x="55024" y="6154"/>
                  </a:lnTo>
                  <a:lnTo>
                    <a:pt x="55024" y="6109"/>
                  </a:lnTo>
                  <a:lnTo>
                    <a:pt x="55001" y="6052"/>
                  </a:lnTo>
                  <a:lnTo>
                    <a:pt x="56958" y="4926"/>
                  </a:lnTo>
                  <a:lnTo>
                    <a:pt x="56992" y="4971"/>
                  </a:lnTo>
                  <a:lnTo>
                    <a:pt x="57037" y="5005"/>
                  </a:lnTo>
                  <a:lnTo>
                    <a:pt x="57094" y="5028"/>
                  </a:lnTo>
                  <a:lnTo>
                    <a:pt x="57151" y="5039"/>
                  </a:lnTo>
                  <a:lnTo>
                    <a:pt x="57208" y="5028"/>
                  </a:lnTo>
                  <a:lnTo>
                    <a:pt x="57265" y="5005"/>
                  </a:lnTo>
                  <a:lnTo>
                    <a:pt x="57310" y="4971"/>
                  </a:lnTo>
                  <a:lnTo>
                    <a:pt x="57344" y="4926"/>
                  </a:lnTo>
                  <a:close/>
                  <a:moveTo>
                    <a:pt x="54569" y="9043"/>
                  </a:moveTo>
                  <a:lnTo>
                    <a:pt x="54603" y="9100"/>
                  </a:lnTo>
                  <a:lnTo>
                    <a:pt x="54660" y="9134"/>
                  </a:lnTo>
                  <a:lnTo>
                    <a:pt x="54717" y="9157"/>
                  </a:lnTo>
                  <a:lnTo>
                    <a:pt x="54785" y="9169"/>
                  </a:lnTo>
                  <a:lnTo>
                    <a:pt x="54853" y="9157"/>
                  </a:lnTo>
                  <a:lnTo>
                    <a:pt x="54910" y="9134"/>
                  </a:lnTo>
                  <a:lnTo>
                    <a:pt x="54956" y="9100"/>
                  </a:lnTo>
                  <a:lnTo>
                    <a:pt x="55001" y="9055"/>
                  </a:lnTo>
                  <a:lnTo>
                    <a:pt x="56969" y="10181"/>
                  </a:lnTo>
                  <a:lnTo>
                    <a:pt x="56958" y="10226"/>
                  </a:lnTo>
                  <a:lnTo>
                    <a:pt x="56946" y="10261"/>
                  </a:lnTo>
                  <a:lnTo>
                    <a:pt x="56958" y="10306"/>
                  </a:lnTo>
                  <a:lnTo>
                    <a:pt x="56958" y="10340"/>
                  </a:lnTo>
                  <a:lnTo>
                    <a:pt x="57003" y="10397"/>
                  </a:lnTo>
                  <a:lnTo>
                    <a:pt x="57060" y="10443"/>
                  </a:lnTo>
                  <a:lnTo>
                    <a:pt x="57128" y="10465"/>
                  </a:lnTo>
                  <a:lnTo>
                    <a:pt x="57128" y="12752"/>
                  </a:lnTo>
                  <a:lnTo>
                    <a:pt x="57083" y="12763"/>
                  </a:lnTo>
                  <a:lnTo>
                    <a:pt x="57037" y="12786"/>
                  </a:lnTo>
                  <a:lnTo>
                    <a:pt x="56992" y="12809"/>
                  </a:lnTo>
                  <a:lnTo>
                    <a:pt x="56958" y="12843"/>
                  </a:lnTo>
                  <a:lnTo>
                    <a:pt x="56923" y="12877"/>
                  </a:lnTo>
                  <a:lnTo>
                    <a:pt x="56901" y="12922"/>
                  </a:lnTo>
                  <a:lnTo>
                    <a:pt x="56889" y="12968"/>
                  </a:lnTo>
                  <a:lnTo>
                    <a:pt x="56889" y="13025"/>
                  </a:lnTo>
                  <a:lnTo>
                    <a:pt x="56889" y="13070"/>
                  </a:lnTo>
                  <a:lnTo>
                    <a:pt x="56901" y="13116"/>
                  </a:lnTo>
                  <a:lnTo>
                    <a:pt x="55001" y="14219"/>
                  </a:lnTo>
                  <a:lnTo>
                    <a:pt x="54956" y="14174"/>
                  </a:lnTo>
                  <a:lnTo>
                    <a:pt x="54910" y="14128"/>
                  </a:lnTo>
                  <a:lnTo>
                    <a:pt x="54853" y="14105"/>
                  </a:lnTo>
                  <a:lnTo>
                    <a:pt x="54717" y="14105"/>
                  </a:lnTo>
                  <a:lnTo>
                    <a:pt x="54660" y="14128"/>
                  </a:lnTo>
                  <a:lnTo>
                    <a:pt x="54603" y="14174"/>
                  </a:lnTo>
                  <a:lnTo>
                    <a:pt x="54557" y="14219"/>
                  </a:lnTo>
                  <a:lnTo>
                    <a:pt x="52635" y="13104"/>
                  </a:lnTo>
                  <a:lnTo>
                    <a:pt x="52646" y="13070"/>
                  </a:lnTo>
                  <a:lnTo>
                    <a:pt x="52646" y="13025"/>
                  </a:lnTo>
                  <a:lnTo>
                    <a:pt x="52646" y="12979"/>
                  </a:lnTo>
                  <a:lnTo>
                    <a:pt x="52635" y="12934"/>
                  </a:lnTo>
                  <a:lnTo>
                    <a:pt x="52612" y="12888"/>
                  </a:lnTo>
                  <a:lnTo>
                    <a:pt x="52589" y="12854"/>
                  </a:lnTo>
                  <a:lnTo>
                    <a:pt x="52555" y="12831"/>
                  </a:lnTo>
                  <a:lnTo>
                    <a:pt x="52521" y="12809"/>
                  </a:lnTo>
                  <a:lnTo>
                    <a:pt x="52476" y="12797"/>
                  </a:lnTo>
                  <a:lnTo>
                    <a:pt x="52430" y="12786"/>
                  </a:lnTo>
                  <a:lnTo>
                    <a:pt x="52430" y="10454"/>
                  </a:lnTo>
                  <a:lnTo>
                    <a:pt x="52498" y="10431"/>
                  </a:lnTo>
                  <a:lnTo>
                    <a:pt x="52555" y="10397"/>
                  </a:lnTo>
                  <a:lnTo>
                    <a:pt x="52589" y="10329"/>
                  </a:lnTo>
                  <a:lnTo>
                    <a:pt x="52601" y="10295"/>
                  </a:lnTo>
                  <a:lnTo>
                    <a:pt x="52601" y="10261"/>
                  </a:lnTo>
                  <a:lnTo>
                    <a:pt x="52601" y="10226"/>
                  </a:lnTo>
                  <a:lnTo>
                    <a:pt x="52589" y="10192"/>
                  </a:lnTo>
                  <a:lnTo>
                    <a:pt x="54569" y="9043"/>
                  </a:lnTo>
                  <a:close/>
                  <a:moveTo>
                    <a:pt x="59699" y="9021"/>
                  </a:moveTo>
                  <a:lnTo>
                    <a:pt x="61644" y="10147"/>
                  </a:lnTo>
                  <a:lnTo>
                    <a:pt x="61633" y="10204"/>
                  </a:lnTo>
                  <a:lnTo>
                    <a:pt x="61621" y="10261"/>
                  </a:lnTo>
                  <a:lnTo>
                    <a:pt x="61633" y="10317"/>
                  </a:lnTo>
                  <a:lnTo>
                    <a:pt x="61644" y="10363"/>
                  </a:lnTo>
                  <a:lnTo>
                    <a:pt x="61667" y="10408"/>
                  </a:lnTo>
                  <a:lnTo>
                    <a:pt x="61690" y="10443"/>
                  </a:lnTo>
                  <a:lnTo>
                    <a:pt x="61735" y="10477"/>
                  </a:lnTo>
                  <a:lnTo>
                    <a:pt x="61769" y="10499"/>
                  </a:lnTo>
                  <a:lnTo>
                    <a:pt x="61815" y="10522"/>
                  </a:lnTo>
                  <a:lnTo>
                    <a:pt x="61872" y="10534"/>
                  </a:lnTo>
                  <a:lnTo>
                    <a:pt x="61872" y="12854"/>
                  </a:lnTo>
                  <a:lnTo>
                    <a:pt x="61815" y="12877"/>
                  </a:lnTo>
                  <a:lnTo>
                    <a:pt x="61758" y="12911"/>
                  </a:lnTo>
                  <a:lnTo>
                    <a:pt x="61735" y="12957"/>
                  </a:lnTo>
                  <a:lnTo>
                    <a:pt x="61724" y="13025"/>
                  </a:lnTo>
                  <a:lnTo>
                    <a:pt x="61724" y="13070"/>
                  </a:lnTo>
                  <a:lnTo>
                    <a:pt x="59745" y="14219"/>
                  </a:lnTo>
                  <a:lnTo>
                    <a:pt x="59699" y="14174"/>
                  </a:lnTo>
                  <a:lnTo>
                    <a:pt x="59642" y="14140"/>
                  </a:lnTo>
                  <a:lnTo>
                    <a:pt x="59585" y="14117"/>
                  </a:lnTo>
                  <a:lnTo>
                    <a:pt x="59517" y="14105"/>
                  </a:lnTo>
                  <a:lnTo>
                    <a:pt x="59460" y="14117"/>
                  </a:lnTo>
                  <a:lnTo>
                    <a:pt x="59392" y="14140"/>
                  </a:lnTo>
                  <a:lnTo>
                    <a:pt x="59346" y="14174"/>
                  </a:lnTo>
                  <a:lnTo>
                    <a:pt x="59301" y="14219"/>
                  </a:lnTo>
                  <a:lnTo>
                    <a:pt x="57401" y="13116"/>
                  </a:lnTo>
                  <a:lnTo>
                    <a:pt x="57413" y="13070"/>
                  </a:lnTo>
                  <a:lnTo>
                    <a:pt x="57413" y="13025"/>
                  </a:lnTo>
                  <a:lnTo>
                    <a:pt x="57413" y="12968"/>
                  </a:lnTo>
                  <a:lnTo>
                    <a:pt x="57401" y="12922"/>
                  </a:lnTo>
                  <a:lnTo>
                    <a:pt x="57378" y="12877"/>
                  </a:lnTo>
                  <a:lnTo>
                    <a:pt x="57344" y="12843"/>
                  </a:lnTo>
                  <a:lnTo>
                    <a:pt x="57310" y="12809"/>
                  </a:lnTo>
                  <a:lnTo>
                    <a:pt x="57265" y="12786"/>
                  </a:lnTo>
                  <a:lnTo>
                    <a:pt x="57219" y="12763"/>
                  </a:lnTo>
                  <a:lnTo>
                    <a:pt x="57174" y="12752"/>
                  </a:lnTo>
                  <a:lnTo>
                    <a:pt x="57174" y="10465"/>
                  </a:lnTo>
                  <a:lnTo>
                    <a:pt x="57208" y="10454"/>
                  </a:lnTo>
                  <a:lnTo>
                    <a:pt x="57242" y="10443"/>
                  </a:lnTo>
                  <a:lnTo>
                    <a:pt x="57299" y="10397"/>
                  </a:lnTo>
                  <a:lnTo>
                    <a:pt x="57344" y="10340"/>
                  </a:lnTo>
                  <a:lnTo>
                    <a:pt x="57356" y="10306"/>
                  </a:lnTo>
                  <a:lnTo>
                    <a:pt x="57356" y="10261"/>
                  </a:lnTo>
                  <a:lnTo>
                    <a:pt x="57344" y="10226"/>
                  </a:lnTo>
                  <a:lnTo>
                    <a:pt x="57333" y="10181"/>
                  </a:lnTo>
                  <a:lnTo>
                    <a:pt x="59346" y="9021"/>
                  </a:lnTo>
                  <a:lnTo>
                    <a:pt x="59381" y="9066"/>
                  </a:lnTo>
                  <a:lnTo>
                    <a:pt x="59426" y="9089"/>
                  </a:lnTo>
                  <a:lnTo>
                    <a:pt x="59472" y="9112"/>
                  </a:lnTo>
                  <a:lnTo>
                    <a:pt x="59517" y="9123"/>
                  </a:lnTo>
                  <a:lnTo>
                    <a:pt x="59574" y="9112"/>
                  </a:lnTo>
                  <a:lnTo>
                    <a:pt x="59619" y="9089"/>
                  </a:lnTo>
                  <a:lnTo>
                    <a:pt x="59665" y="9066"/>
                  </a:lnTo>
                  <a:lnTo>
                    <a:pt x="59699" y="9021"/>
                  </a:lnTo>
                  <a:close/>
                  <a:moveTo>
                    <a:pt x="36027" y="9043"/>
                  </a:moveTo>
                  <a:lnTo>
                    <a:pt x="38018" y="10192"/>
                  </a:lnTo>
                  <a:lnTo>
                    <a:pt x="38006" y="10226"/>
                  </a:lnTo>
                  <a:lnTo>
                    <a:pt x="37995" y="10261"/>
                  </a:lnTo>
                  <a:lnTo>
                    <a:pt x="38006" y="10329"/>
                  </a:lnTo>
                  <a:lnTo>
                    <a:pt x="38052" y="10386"/>
                  </a:lnTo>
                  <a:lnTo>
                    <a:pt x="38097" y="10431"/>
                  </a:lnTo>
                  <a:lnTo>
                    <a:pt x="38165" y="10454"/>
                  </a:lnTo>
                  <a:lnTo>
                    <a:pt x="38165" y="12775"/>
                  </a:lnTo>
                  <a:lnTo>
                    <a:pt x="38120" y="12786"/>
                  </a:lnTo>
                  <a:lnTo>
                    <a:pt x="38074" y="12797"/>
                  </a:lnTo>
                  <a:lnTo>
                    <a:pt x="38040" y="12820"/>
                  </a:lnTo>
                  <a:lnTo>
                    <a:pt x="38006" y="12854"/>
                  </a:lnTo>
                  <a:lnTo>
                    <a:pt x="37983" y="12888"/>
                  </a:lnTo>
                  <a:lnTo>
                    <a:pt x="37961" y="12934"/>
                  </a:lnTo>
                  <a:lnTo>
                    <a:pt x="37949" y="12979"/>
                  </a:lnTo>
                  <a:lnTo>
                    <a:pt x="37949" y="13025"/>
                  </a:lnTo>
                  <a:lnTo>
                    <a:pt x="37949" y="13070"/>
                  </a:lnTo>
                  <a:lnTo>
                    <a:pt x="37961" y="13104"/>
                  </a:lnTo>
                  <a:lnTo>
                    <a:pt x="35959" y="14265"/>
                  </a:lnTo>
                  <a:lnTo>
                    <a:pt x="35936" y="14231"/>
                  </a:lnTo>
                  <a:lnTo>
                    <a:pt x="35902" y="14208"/>
                  </a:lnTo>
                  <a:lnTo>
                    <a:pt x="35868" y="14196"/>
                  </a:lnTo>
                  <a:lnTo>
                    <a:pt x="35822" y="14185"/>
                  </a:lnTo>
                  <a:lnTo>
                    <a:pt x="35777" y="14196"/>
                  </a:lnTo>
                  <a:lnTo>
                    <a:pt x="35742" y="14208"/>
                  </a:lnTo>
                  <a:lnTo>
                    <a:pt x="35708" y="14231"/>
                  </a:lnTo>
                  <a:lnTo>
                    <a:pt x="35674" y="14265"/>
                  </a:lnTo>
                  <a:lnTo>
                    <a:pt x="33684" y="13116"/>
                  </a:lnTo>
                  <a:lnTo>
                    <a:pt x="33695" y="13070"/>
                  </a:lnTo>
                  <a:lnTo>
                    <a:pt x="33706" y="13025"/>
                  </a:lnTo>
                  <a:lnTo>
                    <a:pt x="33695" y="12968"/>
                  </a:lnTo>
                  <a:lnTo>
                    <a:pt x="33684" y="12922"/>
                  </a:lnTo>
                  <a:lnTo>
                    <a:pt x="33661" y="12888"/>
                  </a:lnTo>
                  <a:lnTo>
                    <a:pt x="33638" y="12843"/>
                  </a:lnTo>
                  <a:lnTo>
                    <a:pt x="33604" y="12820"/>
                  </a:lnTo>
                  <a:lnTo>
                    <a:pt x="33558" y="12797"/>
                  </a:lnTo>
                  <a:lnTo>
                    <a:pt x="33513" y="12775"/>
                  </a:lnTo>
                  <a:lnTo>
                    <a:pt x="33467" y="12775"/>
                  </a:lnTo>
                  <a:lnTo>
                    <a:pt x="33467" y="10443"/>
                  </a:lnTo>
                  <a:lnTo>
                    <a:pt x="33536" y="10431"/>
                  </a:lnTo>
                  <a:lnTo>
                    <a:pt x="33593" y="10386"/>
                  </a:lnTo>
                  <a:lnTo>
                    <a:pt x="33627" y="10329"/>
                  </a:lnTo>
                  <a:lnTo>
                    <a:pt x="33638" y="10295"/>
                  </a:lnTo>
                  <a:lnTo>
                    <a:pt x="33638" y="10261"/>
                  </a:lnTo>
                  <a:lnTo>
                    <a:pt x="33638" y="10226"/>
                  </a:lnTo>
                  <a:lnTo>
                    <a:pt x="33627" y="10192"/>
                  </a:lnTo>
                  <a:lnTo>
                    <a:pt x="35617" y="9043"/>
                  </a:lnTo>
                  <a:lnTo>
                    <a:pt x="35651" y="9089"/>
                  </a:lnTo>
                  <a:lnTo>
                    <a:pt x="35697" y="9123"/>
                  </a:lnTo>
                  <a:lnTo>
                    <a:pt x="35754" y="9146"/>
                  </a:lnTo>
                  <a:lnTo>
                    <a:pt x="35822" y="9157"/>
                  </a:lnTo>
                  <a:lnTo>
                    <a:pt x="35879" y="9146"/>
                  </a:lnTo>
                  <a:lnTo>
                    <a:pt x="35936" y="9123"/>
                  </a:lnTo>
                  <a:lnTo>
                    <a:pt x="35981" y="9089"/>
                  </a:lnTo>
                  <a:lnTo>
                    <a:pt x="36027" y="9043"/>
                  </a:lnTo>
                  <a:close/>
                  <a:moveTo>
                    <a:pt x="45468" y="9021"/>
                  </a:moveTo>
                  <a:lnTo>
                    <a:pt x="47425" y="10158"/>
                  </a:lnTo>
                  <a:lnTo>
                    <a:pt x="47414" y="10204"/>
                  </a:lnTo>
                  <a:lnTo>
                    <a:pt x="47402" y="10261"/>
                  </a:lnTo>
                  <a:lnTo>
                    <a:pt x="47414" y="10317"/>
                  </a:lnTo>
                  <a:lnTo>
                    <a:pt x="47425" y="10363"/>
                  </a:lnTo>
                  <a:lnTo>
                    <a:pt x="47448" y="10408"/>
                  </a:lnTo>
                  <a:lnTo>
                    <a:pt x="47470" y="10443"/>
                  </a:lnTo>
                  <a:lnTo>
                    <a:pt x="47516" y="10477"/>
                  </a:lnTo>
                  <a:lnTo>
                    <a:pt x="47550" y="10499"/>
                  </a:lnTo>
                  <a:lnTo>
                    <a:pt x="47596" y="10522"/>
                  </a:lnTo>
                  <a:lnTo>
                    <a:pt x="47641" y="10522"/>
                  </a:lnTo>
                  <a:lnTo>
                    <a:pt x="47641" y="12843"/>
                  </a:lnTo>
                  <a:lnTo>
                    <a:pt x="47584" y="12866"/>
                  </a:lnTo>
                  <a:lnTo>
                    <a:pt x="47539" y="12900"/>
                  </a:lnTo>
                  <a:lnTo>
                    <a:pt x="47505" y="12957"/>
                  </a:lnTo>
                  <a:lnTo>
                    <a:pt x="47493" y="13025"/>
                  </a:lnTo>
                  <a:lnTo>
                    <a:pt x="47505" y="13070"/>
                  </a:lnTo>
                  <a:lnTo>
                    <a:pt x="45434" y="14265"/>
                  </a:lnTo>
                  <a:lnTo>
                    <a:pt x="45412" y="14231"/>
                  </a:lnTo>
                  <a:lnTo>
                    <a:pt x="45377" y="14219"/>
                  </a:lnTo>
                  <a:lnTo>
                    <a:pt x="45343" y="14196"/>
                  </a:lnTo>
                  <a:lnTo>
                    <a:pt x="45264" y="14196"/>
                  </a:lnTo>
                  <a:lnTo>
                    <a:pt x="45218" y="14219"/>
                  </a:lnTo>
                  <a:lnTo>
                    <a:pt x="45184" y="14242"/>
                  </a:lnTo>
                  <a:lnTo>
                    <a:pt x="45161" y="14265"/>
                  </a:lnTo>
                  <a:lnTo>
                    <a:pt x="43102" y="13082"/>
                  </a:lnTo>
                  <a:lnTo>
                    <a:pt x="43114" y="13025"/>
                  </a:lnTo>
                  <a:lnTo>
                    <a:pt x="43102" y="12957"/>
                  </a:lnTo>
                  <a:lnTo>
                    <a:pt x="43068" y="12900"/>
                  </a:lnTo>
                  <a:lnTo>
                    <a:pt x="43011" y="12866"/>
                  </a:lnTo>
                  <a:lnTo>
                    <a:pt x="42954" y="12843"/>
                  </a:lnTo>
                  <a:lnTo>
                    <a:pt x="42954" y="10477"/>
                  </a:lnTo>
                  <a:lnTo>
                    <a:pt x="42989" y="10465"/>
                  </a:lnTo>
                  <a:lnTo>
                    <a:pt x="43023" y="10454"/>
                  </a:lnTo>
                  <a:lnTo>
                    <a:pt x="43057" y="10431"/>
                  </a:lnTo>
                  <a:lnTo>
                    <a:pt x="43091" y="10408"/>
                  </a:lnTo>
                  <a:lnTo>
                    <a:pt x="43114" y="10374"/>
                  </a:lnTo>
                  <a:lnTo>
                    <a:pt x="43125" y="10340"/>
                  </a:lnTo>
                  <a:lnTo>
                    <a:pt x="43136" y="10306"/>
                  </a:lnTo>
                  <a:lnTo>
                    <a:pt x="43136" y="10261"/>
                  </a:lnTo>
                  <a:lnTo>
                    <a:pt x="43136" y="10215"/>
                  </a:lnTo>
                  <a:lnTo>
                    <a:pt x="43125" y="10181"/>
                  </a:lnTo>
                  <a:lnTo>
                    <a:pt x="45139" y="9021"/>
                  </a:lnTo>
                  <a:lnTo>
                    <a:pt x="45173" y="9055"/>
                  </a:lnTo>
                  <a:lnTo>
                    <a:pt x="45207" y="9078"/>
                  </a:lnTo>
                  <a:lnTo>
                    <a:pt x="45252" y="9100"/>
                  </a:lnTo>
                  <a:lnTo>
                    <a:pt x="45298" y="9112"/>
                  </a:lnTo>
                  <a:lnTo>
                    <a:pt x="45355" y="9100"/>
                  </a:lnTo>
                  <a:lnTo>
                    <a:pt x="45400" y="9089"/>
                  </a:lnTo>
                  <a:lnTo>
                    <a:pt x="45434" y="9055"/>
                  </a:lnTo>
                  <a:lnTo>
                    <a:pt x="45468" y="9021"/>
                  </a:lnTo>
                  <a:close/>
                  <a:moveTo>
                    <a:pt x="47823" y="13116"/>
                  </a:moveTo>
                  <a:lnTo>
                    <a:pt x="49882" y="14310"/>
                  </a:lnTo>
                  <a:lnTo>
                    <a:pt x="49871" y="14367"/>
                  </a:lnTo>
                  <a:lnTo>
                    <a:pt x="49882" y="14424"/>
                  </a:lnTo>
                  <a:lnTo>
                    <a:pt x="49916" y="14481"/>
                  </a:lnTo>
                  <a:lnTo>
                    <a:pt x="49962" y="14515"/>
                  </a:lnTo>
                  <a:lnTo>
                    <a:pt x="50019" y="14538"/>
                  </a:lnTo>
                  <a:lnTo>
                    <a:pt x="50019" y="16870"/>
                  </a:lnTo>
                  <a:lnTo>
                    <a:pt x="49973" y="16881"/>
                  </a:lnTo>
                  <a:lnTo>
                    <a:pt x="49928" y="16892"/>
                  </a:lnTo>
                  <a:lnTo>
                    <a:pt x="49882" y="16915"/>
                  </a:lnTo>
                  <a:lnTo>
                    <a:pt x="49848" y="16949"/>
                  </a:lnTo>
                  <a:lnTo>
                    <a:pt x="49825" y="16983"/>
                  </a:lnTo>
                  <a:lnTo>
                    <a:pt x="49802" y="17029"/>
                  </a:lnTo>
                  <a:lnTo>
                    <a:pt x="49791" y="17074"/>
                  </a:lnTo>
                  <a:lnTo>
                    <a:pt x="49780" y="17120"/>
                  </a:lnTo>
                  <a:lnTo>
                    <a:pt x="49791" y="17177"/>
                  </a:lnTo>
                  <a:lnTo>
                    <a:pt x="49802" y="17222"/>
                  </a:lnTo>
                  <a:lnTo>
                    <a:pt x="47891" y="18326"/>
                  </a:lnTo>
                  <a:lnTo>
                    <a:pt x="47846" y="18280"/>
                  </a:lnTo>
                  <a:lnTo>
                    <a:pt x="47800" y="18246"/>
                  </a:lnTo>
                  <a:lnTo>
                    <a:pt x="47732" y="18223"/>
                  </a:lnTo>
                  <a:lnTo>
                    <a:pt x="47675" y="18212"/>
                  </a:lnTo>
                  <a:lnTo>
                    <a:pt x="47607" y="18223"/>
                  </a:lnTo>
                  <a:lnTo>
                    <a:pt x="47550" y="18246"/>
                  </a:lnTo>
                  <a:lnTo>
                    <a:pt x="47493" y="18280"/>
                  </a:lnTo>
                  <a:lnTo>
                    <a:pt x="47448" y="18326"/>
                  </a:lnTo>
                  <a:lnTo>
                    <a:pt x="45468" y="17177"/>
                  </a:lnTo>
                  <a:lnTo>
                    <a:pt x="45480" y="17120"/>
                  </a:lnTo>
                  <a:lnTo>
                    <a:pt x="45468" y="17063"/>
                  </a:lnTo>
                  <a:lnTo>
                    <a:pt x="45434" y="17006"/>
                  </a:lnTo>
                  <a:lnTo>
                    <a:pt x="45377" y="16972"/>
                  </a:lnTo>
                  <a:lnTo>
                    <a:pt x="45321" y="16949"/>
                  </a:lnTo>
                  <a:lnTo>
                    <a:pt x="45321" y="14538"/>
                  </a:lnTo>
                  <a:lnTo>
                    <a:pt x="45377" y="14515"/>
                  </a:lnTo>
                  <a:lnTo>
                    <a:pt x="45434" y="14481"/>
                  </a:lnTo>
                  <a:lnTo>
                    <a:pt x="45457" y="14435"/>
                  </a:lnTo>
                  <a:lnTo>
                    <a:pt x="45468" y="14367"/>
                  </a:lnTo>
                  <a:lnTo>
                    <a:pt x="45457" y="14299"/>
                  </a:lnTo>
                  <a:lnTo>
                    <a:pt x="47516" y="13116"/>
                  </a:lnTo>
                  <a:lnTo>
                    <a:pt x="47550" y="13150"/>
                  </a:lnTo>
                  <a:lnTo>
                    <a:pt x="47584" y="13173"/>
                  </a:lnTo>
                  <a:lnTo>
                    <a:pt x="47630" y="13195"/>
                  </a:lnTo>
                  <a:lnTo>
                    <a:pt x="47675" y="13207"/>
                  </a:lnTo>
                  <a:lnTo>
                    <a:pt x="47721" y="13195"/>
                  </a:lnTo>
                  <a:lnTo>
                    <a:pt x="47755" y="13184"/>
                  </a:lnTo>
                  <a:lnTo>
                    <a:pt x="47800" y="13150"/>
                  </a:lnTo>
                  <a:lnTo>
                    <a:pt x="47823" y="13116"/>
                  </a:lnTo>
                  <a:close/>
                  <a:moveTo>
                    <a:pt x="33661" y="13150"/>
                  </a:moveTo>
                  <a:lnTo>
                    <a:pt x="35651" y="14310"/>
                  </a:lnTo>
                  <a:lnTo>
                    <a:pt x="35640" y="14367"/>
                  </a:lnTo>
                  <a:lnTo>
                    <a:pt x="35651" y="14435"/>
                  </a:lnTo>
                  <a:lnTo>
                    <a:pt x="35686" y="14481"/>
                  </a:lnTo>
                  <a:lnTo>
                    <a:pt x="35731" y="14526"/>
                  </a:lnTo>
                  <a:lnTo>
                    <a:pt x="35788" y="14538"/>
                  </a:lnTo>
                  <a:lnTo>
                    <a:pt x="35788" y="16927"/>
                  </a:lnTo>
                  <a:lnTo>
                    <a:pt x="35720" y="16949"/>
                  </a:lnTo>
                  <a:lnTo>
                    <a:pt x="35663" y="16995"/>
                  </a:lnTo>
                  <a:lnTo>
                    <a:pt x="35629" y="17052"/>
                  </a:lnTo>
                  <a:lnTo>
                    <a:pt x="35617" y="17086"/>
                  </a:lnTo>
                  <a:lnTo>
                    <a:pt x="35617" y="17120"/>
                  </a:lnTo>
                  <a:lnTo>
                    <a:pt x="35629" y="17188"/>
                  </a:lnTo>
                  <a:lnTo>
                    <a:pt x="33615" y="18348"/>
                  </a:lnTo>
                  <a:lnTo>
                    <a:pt x="33581" y="18314"/>
                  </a:lnTo>
                  <a:lnTo>
                    <a:pt x="33547" y="18292"/>
                  </a:lnTo>
                  <a:lnTo>
                    <a:pt x="33502" y="18269"/>
                  </a:lnTo>
                  <a:lnTo>
                    <a:pt x="33399" y="18269"/>
                  </a:lnTo>
                  <a:lnTo>
                    <a:pt x="33354" y="18292"/>
                  </a:lnTo>
                  <a:lnTo>
                    <a:pt x="33320" y="18314"/>
                  </a:lnTo>
                  <a:lnTo>
                    <a:pt x="33285" y="18360"/>
                  </a:lnTo>
                  <a:lnTo>
                    <a:pt x="31295" y="17211"/>
                  </a:lnTo>
                  <a:lnTo>
                    <a:pt x="31306" y="17165"/>
                  </a:lnTo>
                  <a:lnTo>
                    <a:pt x="31317" y="17120"/>
                  </a:lnTo>
                  <a:lnTo>
                    <a:pt x="31306" y="17074"/>
                  </a:lnTo>
                  <a:lnTo>
                    <a:pt x="31295" y="17040"/>
                  </a:lnTo>
                  <a:lnTo>
                    <a:pt x="31283" y="16995"/>
                  </a:lnTo>
                  <a:lnTo>
                    <a:pt x="31249" y="16961"/>
                  </a:lnTo>
                  <a:lnTo>
                    <a:pt x="31215" y="16938"/>
                  </a:lnTo>
                  <a:lnTo>
                    <a:pt x="31181" y="16915"/>
                  </a:lnTo>
                  <a:lnTo>
                    <a:pt x="31147" y="16904"/>
                  </a:lnTo>
                  <a:lnTo>
                    <a:pt x="31101" y="16892"/>
                  </a:lnTo>
                  <a:lnTo>
                    <a:pt x="31101" y="14560"/>
                  </a:lnTo>
                  <a:lnTo>
                    <a:pt x="31135" y="14560"/>
                  </a:lnTo>
                  <a:lnTo>
                    <a:pt x="31170" y="14538"/>
                  </a:lnTo>
                  <a:lnTo>
                    <a:pt x="31226" y="14504"/>
                  </a:lnTo>
                  <a:lnTo>
                    <a:pt x="31261" y="14435"/>
                  </a:lnTo>
                  <a:lnTo>
                    <a:pt x="31272" y="14401"/>
                  </a:lnTo>
                  <a:lnTo>
                    <a:pt x="31272" y="14367"/>
                  </a:lnTo>
                  <a:lnTo>
                    <a:pt x="31272" y="14333"/>
                  </a:lnTo>
                  <a:lnTo>
                    <a:pt x="31261" y="14287"/>
                  </a:lnTo>
                  <a:lnTo>
                    <a:pt x="33240" y="13150"/>
                  </a:lnTo>
                  <a:lnTo>
                    <a:pt x="33274" y="13195"/>
                  </a:lnTo>
                  <a:lnTo>
                    <a:pt x="33331" y="13241"/>
                  </a:lnTo>
                  <a:lnTo>
                    <a:pt x="33388" y="13264"/>
                  </a:lnTo>
                  <a:lnTo>
                    <a:pt x="33456" y="13275"/>
                  </a:lnTo>
                  <a:lnTo>
                    <a:pt x="33513" y="13264"/>
                  </a:lnTo>
                  <a:lnTo>
                    <a:pt x="33570" y="13241"/>
                  </a:lnTo>
                  <a:lnTo>
                    <a:pt x="33627" y="13207"/>
                  </a:lnTo>
                  <a:lnTo>
                    <a:pt x="33661" y="13150"/>
                  </a:lnTo>
                  <a:close/>
                  <a:moveTo>
                    <a:pt x="38404" y="13150"/>
                  </a:moveTo>
                  <a:lnTo>
                    <a:pt x="40338" y="14265"/>
                  </a:lnTo>
                  <a:lnTo>
                    <a:pt x="40315" y="14322"/>
                  </a:lnTo>
                  <a:lnTo>
                    <a:pt x="40315" y="14367"/>
                  </a:lnTo>
                  <a:lnTo>
                    <a:pt x="40315" y="14413"/>
                  </a:lnTo>
                  <a:lnTo>
                    <a:pt x="40327" y="14458"/>
                  </a:lnTo>
                  <a:lnTo>
                    <a:pt x="40349" y="14492"/>
                  </a:lnTo>
                  <a:lnTo>
                    <a:pt x="40372" y="14538"/>
                  </a:lnTo>
                  <a:lnTo>
                    <a:pt x="40406" y="14560"/>
                  </a:lnTo>
                  <a:lnTo>
                    <a:pt x="40452" y="14583"/>
                  </a:lnTo>
                  <a:lnTo>
                    <a:pt x="40486" y="14606"/>
                  </a:lnTo>
                  <a:lnTo>
                    <a:pt x="40532" y="14617"/>
                  </a:lnTo>
                  <a:lnTo>
                    <a:pt x="40532" y="16927"/>
                  </a:lnTo>
                  <a:lnTo>
                    <a:pt x="40463" y="16949"/>
                  </a:lnTo>
                  <a:lnTo>
                    <a:pt x="40406" y="16995"/>
                  </a:lnTo>
                  <a:lnTo>
                    <a:pt x="40372" y="17052"/>
                  </a:lnTo>
                  <a:lnTo>
                    <a:pt x="40361" y="17086"/>
                  </a:lnTo>
                  <a:lnTo>
                    <a:pt x="40361" y="17120"/>
                  </a:lnTo>
                  <a:lnTo>
                    <a:pt x="40372" y="17188"/>
                  </a:lnTo>
                  <a:lnTo>
                    <a:pt x="38336" y="18371"/>
                  </a:lnTo>
                  <a:lnTo>
                    <a:pt x="38302" y="18337"/>
                  </a:lnTo>
                  <a:lnTo>
                    <a:pt x="38268" y="18314"/>
                  </a:lnTo>
                  <a:lnTo>
                    <a:pt x="38234" y="18303"/>
                  </a:lnTo>
                  <a:lnTo>
                    <a:pt x="38188" y="18292"/>
                  </a:lnTo>
                  <a:lnTo>
                    <a:pt x="38154" y="18303"/>
                  </a:lnTo>
                  <a:lnTo>
                    <a:pt x="38109" y="18314"/>
                  </a:lnTo>
                  <a:lnTo>
                    <a:pt x="38074" y="18337"/>
                  </a:lnTo>
                  <a:lnTo>
                    <a:pt x="38052" y="18371"/>
                  </a:lnTo>
                  <a:lnTo>
                    <a:pt x="36015" y="17200"/>
                  </a:lnTo>
                  <a:lnTo>
                    <a:pt x="36027" y="17165"/>
                  </a:lnTo>
                  <a:lnTo>
                    <a:pt x="36027" y="17120"/>
                  </a:lnTo>
                  <a:lnTo>
                    <a:pt x="36027" y="17086"/>
                  </a:lnTo>
                  <a:lnTo>
                    <a:pt x="36015" y="17052"/>
                  </a:lnTo>
                  <a:lnTo>
                    <a:pt x="35993" y="17018"/>
                  </a:lnTo>
                  <a:lnTo>
                    <a:pt x="35970" y="16983"/>
                  </a:lnTo>
                  <a:lnTo>
                    <a:pt x="35947" y="16961"/>
                  </a:lnTo>
                  <a:lnTo>
                    <a:pt x="35913" y="16938"/>
                  </a:lnTo>
                  <a:lnTo>
                    <a:pt x="35879" y="16927"/>
                  </a:lnTo>
                  <a:lnTo>
                    <a:pt x="35833" y="16915"/>
                  </a:lnTo>
                  <a:lnTo>
                    <a:pt x="35833" y="14549"/>
                  </a:lnTo>
                  <a:lnTo>
                    <a:pt x="35902" y="14526"/>
                  </a:lnTo>
                  <a:lnTo>
                    <a:pt x="35959" y="14492"/>
                  </a:lnTo>
                  <a:lnTo>
                    <a:pt x="35993" y="14435"/>
                  </a:lnTo>
                  <a:lnTo>
                    <a:pt x="36004" y="14367"/>
                  </a:lnTo>
                  <a:lnTo>
                    <a:pt x="35993" y="14333"/>
                  </a:lnTo>
                  <a:lnTo>
                    <a:pt x="35981" y="14299"/>
                  </a:lnTo>
                  <a:lnTo>
                    <a:pt x="37983" y="13150"/>
                  </a:lnTo>
                  <a:lnTo>
                    <a:pt x="38018" y="13195"/>
                  </a:lnTo>
                  <a:lnTo>
                    <a:pt x="38063" y="13241"/>
                  </a:lnTo>
                  <a:lnTo>
                    <a:pt x="38131" y="13264"/>
                  </a:lnTo>
                  <a:lnTo>
                    <a:pt x="38256" y="13264"/>
                  </a:lnTo>
                  <a:lnTo>
                    <a:pt x="38313" y="13241"/>
                  </a:lnTo>
                  <a:lnTo>
                    <a:pt x="38359" y="13195"/>
                  </a:lnTo>
                  <a:lnTo>
                    <a:pt x="38404" y="13150"/>
                  </a:lnTo>
                  <a:close/>
                  <a:moveTo>
                    <a:pt x="43080" y="13116"/>
                  </a:moveTo>
                  <a:lnTo>
                    <a:pt x="45139" y="14310"/>
                  </a:lnTo>
                  <a:lnTo>
                    <a:pt x="45127" y="14367"/>
                  </a:lnTo>
                  <a:lnTo>
                    <a:pt x="45139" y="14424"/>
                  </a:lnTo>
                  <a:lnTo>
                    <a:pt x="45173" y="14481"/>
                  </a:lnTo>
                  <a:lnTo>
                    <a:pt x="45218" y="14515"/>
                  </a:lnTo>
                  <a:lnTo>
                    <a:pt x="45275" y="14538"/>
                  </a:lnTo>
                  <a:lnTo>
                    <a:pt x="45275" y="16949"/>
                  </a:lnTo>
                  <a:lnTo>
                    <a:pt x="45218" y="16972"/>
                  </a:lnTo>
                  <a:lnTo>
                    <a:pt x="45173" y="17006"/>
                  </a:lnTo>
                  <a:lnTo>
                    <a:pt x="45139" y="17063"/>
                  </a:lnTo>
                  <a:lnTo>
                    <a:pt x="45127" y="17120"/>
                  </a:lnTo>
                  <a:lnTo>
                    <a:pt x="45139" y="17177"/>
                  </a:lnTo>
                  <a:lnTo>
                    <a:pt x="43068" y="18371"/>
                  </a:lnTo>
                  <a:lnTo>
                    <a:pt x="43045" y="18337"/>
                  </a:lnTo>
                  <a:lnTo>
                    <a:pt x="43011" y="18326"/>
                  </a:lnTo>
                  <a:lnTo>
                    <a:pt x="42977" y="18303"/>
                  </a:lnTo>
                  <a:lnTo>
                    <a:pt x="42886" y="18303"/>
                  </a:lnTo>
                  <a:lnTo>
                    <a:pt x="42852" y="18326"/>
                  </a:lnTo>
                  <a:lnTo>
                    <a:pt x="42818" y="18348"/>
                  </a:lnTo>
                  <a:lnTo>
                    <a:pt x="42795" y="18371"/>
                  </a:lnTo>
                  <a:lnTo>
                    <a:pt x="40748" y="17200"/>
                  </a:lnTo>
                  <a:lnTo>
                    <a:pt x="40759" y="17165"/>
                  </a:lnTo>
                  <a:lnTo>
                    <a:pt x="40770" y="17120"/>
                  </a:lnTo>
                  <a:lnTo>
                    <a:pt x="40759" y="17086"/>
                  </a:lnTo>
                  <a:lnTo>
                    <a:pt x="40748" y="17052"/>
                  </a:lnTo>
                  <a:lnTo>
                    <a:pt x="40736" y="17018"/>
                  </a:lnTo>
                  <a:lnTo>
                    <a:pt x="40714" y="16983"/>
                  </a:lnTo>
                  <a:lnTo>
                    <a:pt x="40657" y="16938"/>
                  </a:lnTo>
                  <a:lnTo>
                    <a:pt x="40623" y="16927"/>
                  </a:lnTo>
                  <a:lnTo>
                    <a:pt x="40577" y="16927"/>
                  </a:lnTo>
                  <a:lnTo>
                    <a:pt x="40577" y="14617"/>
                  </a:lnTo>
                  <a:lnTo>
                    <a:pt x="40623" y="14606"/>
                  </a:lnTo>
                  <a:lnTo>
                    <a:pt x="40668" y="14595"/>
                  </a:lnTo>
                  <a:lnTo>
                    <a:pt x="40714" y="14572"/>
                  </a:lnTo>
                  <a:lnTo>
                    <a:pt x="40748" y="14538"/>
                  </a:lnTo>
                  <a:lnTo>
                    <a:pt x="40770" y="14504"/>
                  </a:lnTo>
                  <a:lnTo>
                    <a:pt x="40793" y="14458"/>
                  </a:lnTo>
                  <a:lnTo>
                    <a:pt x="40805" y="14413"/>
                  </a:lnTo>
                  <a:lnTo>
                    <a:pt x="40805" y="14367"/>
                  </a:lnTo>
                  <a:lnTo>
                    <a:pt x="40805" y="14310"/>
                  </a:lnTo>
                  <a:lnTo>
                    <a:pt x="40782" y="14265"/>
                  </a:lnTo>
                  <a:lnTo>
                    <a:pt x="42772" y="13116"/>
                  </a:lnTo>
                  <a:lnTo>
                    <a:pt x="42807" y="13150"/>
                  </a:lnTo>
                  <a:lnTo>
                    <a:pt x="42841" y="13173"/>
                  </a:lnTo>
                  <a:lnTo>
                    <a:pt x="42886" y="13195"/>
                  </a:lnTo>
                  <a:lnTo>
                    <a:pt x="42932" y="13207"/>
                  </a:lnTo>
                  <a:lnTo>
                    <a:pt x="42977" y="13195"/>
                  </a:lnTo>
                  <a:lnTo>
                    <a:pt x="43023" y="13184"/>
                  </a:lnTo>
                  <a:lnTo>
                    <a:pt x="43057" y="13150"/>
                  </a:lnTo>
                  <a:lnTo>
                    <a:pt x="43080" y="13116"/>
                  </a:lnTo>
                  <a:close/>
                  <a:moveTo>
                    <a:pt x="54990" y="17256"/>
                  </a:moveTo>
                  <a:lnTo>
                    <a:pt x="56912" y="18371"/>
                  </a:lnTo>
                  <a:lnTo>
                    <a:pt x="56901" y="18417"/>
                  </a:lnTo>
                  <a:lnTo>
                    <a:pt x="56889" y="18474"/>
                  </a:lnTo>
                  <a:lnTo>
                    <a:pt x="56889" y="18519"/>
                  </a:lnTo>
                  <a:lnTo>
                    <a:pt x="56912" y="18565"/>
                  </a:lnTo>
                  <a:lnTo>
                    <a:pt x="56935" y="18610"/>
                  </a:lnTo>
                  <a:lnTo>
                    <a:pt x="56958" y="18656"/>
                  </a:lnTo>
                  <a:lnTo>
                    <a:pt x="56992" y="18678"/>
                  </a:lnTo>
                  <a:lnTo>
                    <a:pt x="57037" y="18712"/>
                  </a:lnTo>
                  <a:lnTo>
                    <a:pt x="57083" y="18724"/>
                  </a:lnTo>
                  <a:lnTo>
                    <a:pt x="57128" y="18735"/>
                  </a:lnTo>
                  <a:lnTo>
                    <a:pt x="57128" y="20976"/>
                  </a:lnTo>
                  <a:lnTo>
                    <a:pt x="57083" y="20988"/>
                  </a:lnTo>
                  <a:lnTo>
                    <a:pt x="57037" y="21010"/>
                  </a:lnTo>
                  <a:lnTo>
                    <a:pt x="57003" y="21033"/>
                  </a:lnTo>
                  <a:lnTo>
                    <a:pt x="56969" y="21056"/>
                  </a:lnTo>
                  <a:lnTo>
                    <a:pt x="56935" y="21101"/>
                  </a:lnTo>
                  <a:lnTo>
                    <a:pt x="56912" y="21135"/>
                  </a:lnTo>
                  <a:lnTo>
                    <a:pt x="56901" y="21181"/>
                  </a:lnTo>
                  <a:lnTo>
                    <a:pt x="56901" y="21226"/>
                  </a:lnTo>
                  <a:lnTo>
                    <a:pt x="56901" y="21283"/>
                  </a:lnTo>
                  <a:lnTo>
                    <a:pt x="56912" y="21329"/>
                  </a:lnTo>
                  <a:lnTo>
                    <a:pt x="54956" y="22455"/>
                  </a:lnTo>
                  <a:lnTo>
                    <a:pt x="54921" y="22421"/>
                  </a:lnTo>
                  <a:lnTo>
                    <a:pt x="54887" y="22387"/>
                  </a:lnTo>
                  <a:lnTo>
                    <a:pt x="54830" y="22364"/>
                  </a:lnTo>
                  <a:lnTo>
                    <a:pt x="54728" y="22364"/>
                  </a:lnTo>
                  <a:lnTo>
                    <a:pt x="54682" y="22387"/>
                  </a:lnTo>
                  <a:lnTo>
                    <a:pt x="54637" y="22421"/>
                  </a:lnTo>
                  <a:lnTo>
                    <a:pt x="54603" y="22455"/>
                  </a:lnTo>
                  <a:lnTo>
                    <a:pt x="52589" y="21295"/>
                  </a:lnTo>
                  <a:lnTo>
                    <a:pt x="52601" y="21226"/>
                  </a:lnTo>
                  <a:lnTo>
                    <a:pt x="52589" y="21158"/>
                  </a:lnTo>
                  <a:lnTo>
                    <a:pt x="52555" y="21101"/>
                  </a:lnTo>
                  <a:lnTo>
                    <a:pt x="52498" y="21067"/>
                  </a:lnTo>
                  <a:lnTo>
                    <a:pt x="52430" y="21044"/>
                  </a:lnTo>
                  <a:lnTo>
                    <a:pt x="52430" y="18690"/>
                  </a:lnTo>
                  <a:lnTo>
                    <a:pt x="52476" y="18678"/>
                  </a:lnTo>
                  <a:lnTo>
                    <a:pt x="52510" y="18667"/>
                  </a:lnTo>
                  <a:lnTo>
                    <a:pt x="52544" y="18644"/>
                  </a:lnTo>
                  <a:lnTo>
                    <a:pt x="52567" y="18621"/>
                  </a:lnTo>
                  <a:lnTo>
                    <a:pt x="52601" y="18587"/>
                  </a:lnTo>
                  <a:lnTo>
                    <a:pt x="52612" y="18553"/>
                  </a:lnTo>
                  <a:lnTo>
                    <a:pt x="52624" y="18519"/>
                  </a:lnTo>
                  <a:lnTo>
                    <a:pt x="52624" y="18474"/>
                  </a:lnTo>
                  <a:lnTo>
                    <a:pt x="52624" y="18428"/>
                  </a:lnTo>
                  <a:lnTo>
                    <a:pt x="52612" y="18383"/>
                  </a:lnTo>
                  <a:lnTo>
                    <a:pt x="54569" y="17256"/>
                  </a:lnTo>
                  <a:lnTo>
                    <a:pt x="54614" y="17302"/>
                  </a:lnTo>
                  <a:lnTo>
                    <a:pt x="54660" y="17336"/>
                  </a:lnTo>
                  <a:lnTo>
                    <a:pt x="54717" y="17359"/>
                  </a:lnTo>
                  <a:lnTo>
                    <a:pt x="54785" y="17370"/>
                  </a:lnTo>
                  <a:lnTo>
                    <a:pt x="54842" y="17359"/>
                  </a:lnTo>
                  <a:lnTo>
                    <a:pt x="54899" y="17336"/>
                  </a:lnTo>
                  <a:lnTo>
                    <a:pt x="54956" y="17302"/>
                  </a:lnTo>
                  <a:lnTo>
                    <a:pt x="54990" y="17256"/>
                  </a:lnTo>
                  <a:close/>
                  <a:moveTo>
                    <a:pt x="45446" y="17222"/>
                  </a:moveTo>
                  <a:lnTo>
                    <a:pt x="47436" y="18371"/>
                  </a:lnTo>
                  <a:lnTo>
                    <a:pt x="47414" y="18417"/>
                  </a:lnTo>
                  <a:lnTo>
                    <a:pt x="47414" y="18474"/>
                  </a:lnTo>
                  <a:lnTo>
                    <a:pt x="47414" y="18519"/>
                  </a:lnTo>
                  <a:lnTo>
                    <a:pt x="47425" y="18576"/>
                  </a:lnTo>
                  <a:lnTo>
                    <a:pt x="47448" y="18610"/>
                  </a:lnTo>
                  <a:lnTo>
                    <a:pt x="47482" y="18656"/>
                  </a:lnTo>
                  <a:lnTo>
                    <a:pt x="47516" y="18678"/>
                  </a:lnTo>
                  <a:lnTo>
                    <a:pt x="47550" y="18712"/>
                  </a:lnTo>
                  <a:lnTo>
                    <a:pt x="47596" y="18724"/>
                  </a:lnTo>
                  <a:lnTo>
                    <a:pt x="47641" y="18735"/>
                  </a:lnTo>
                  <a:lnTo>
                    <a:pt x="47641" y="21033"/>
                  </a:lnTo>
                  <a:lnTo>
                    <a:pt x="47573" y="21056"/>
                  </a:lnTo>
                  <a:lnTo>
                    <a:pt x="47527" y="21101"/>
                  </a:lnTo>
                  <a:lnTo>
                    <a:pt x="47482" y="21158"/>
                  </a:lnTo>
                  <a:lnTo>
                    <a:pt x="47470" y="21192"/>
                  </a:lnTo>
                  <a:lnTo>
                    <a:pt x="47470" y="21226"/>
                  </a:lnTo>
                  <a:lnTo>
                    <a:pt x="47482" y="21295"/>
                  </a:lnTo>
                  <a:lnTo>
                    <a:pt x="45468" y="22455"/>
                  </a:lnTo>
                  <a:lnTo>
                    <a:pt x="45434" y="22421"/>
                  </a:lnTo>
                  <a:lnTo>
                    <a:pt x="45400" y="22398"/>
                  </a:lnTo>
                  <a:lnTo>
                    <a:pt x="45355" y="22375"/>
                  </a:lnTo>
                  <a:lnTo>
                    <a:pt x="45252" y="22375"/>
                  </a:lnTo>
                  <a:lnTo>
                    <a:pt x="45207" y="22398"/>
                  </a:lnTo>
                  <a:lnTo>
                    <a:pt x="45161" y="22421"/>
                  </a:lnTo>
                  <a:lnTo>
                    <a:pt x="45139" y="22466"/>
                  </a:lnTo>
                  <a:lnTo>
                    <a:pt x="43148" y="21317"/>
                  </a:lnTo>
                  <a:lnTo>
                    <a:pt x="43159" y="21272"/>
                  </a:lnTo>
                  <a:lnTo>
                    <a:pt x="43159" y="21226"/>
                  </a:lnTo>
                  <a:lnTo>
                    <a:pt x="43159" y="21192"/>
                  </a:lnTo>
                  <a:lnTo>
                    <a:pt x="43148" y="21147"/>
                  </a:lnTo>
                  <a:lnTo>
                    <a:pt x="43125" y="21113"/>
                  </a:lnTo>
                  <a:lnTo>
                    <a:pt x="43102" y="21079"/>
                  </a:lnTo>
                  <a:lnTo>
                    <a:pt x="43068" y="21044"/>
                  </a:lnTo>
                  <a:lnTo>
                    <a:pt x="43034" y="21022"/>
                  </a:lnTo>
                  <a:lnTo>
                    <a:pt x="42989" y="21010"/>
                  </a:lnTo>
                  <a:lnTo>
                    <a:pt x="42954" y="20999"/>
                  </a:lnTo>
                  <a:lnTo>
                    <a:pt x="42954" y="18644"/>
                  </a:lnTo>
                  <a:lnTo>
                    <a:pt x="43011" y="18621"/>
                  </a:lnTo>
                  <a:lnTo>
                    <a:pt x="43057" y="18587"/>
                  </a:lnTo>
                  <a:lnTo>
                    <a:pt x="43091" y="18542"/>
                  </a:lnTo>
                  <a:lnTo>
                    <a:pt x="43102" y="18474"/>
                  </a:lnTo>
                  <a:lnTo>
                    <a:pt x="43091" y="18405"/>
                  </a:lnTo>
                  <a:lnTo>
                    <a:pt x="45150" y="17222"/>
                  </a:lnTo>
                  <a:lnTo>
                    <a:pt x="45184" y="17256"/>
                  </a:lnTo>
                  <a:lnTo>
                    <a:pt x="45218" y="17279"/>
                  </a:lnTo>
                  <a:lnTo>
                    <a:pt x="45252" y="17291"/>
                  </a:lnTo>
                  <a:lnTo>
                    <a:pt x="45298" y="17302"/>
                  </a:lnTo>
                  <a:lnTo>
                    <a:pt x="45343" y="17291"/>
                  </a:lnTo>
                  <a:lnTo>
                    <a:pt x="45389" y="17279"/>
                  </a:lnTo>
                  <a:lnTo>
                    <a:pt x="45423" y="17256"/>
                  </a:lnTo>
                  <a:lnTo>
                    <a:pt x="45446" y="17222"/>
                  </a:lnTo>
                  <a:close/>
                  <a:moveTo>
                    <a:pt x="49825" y="17256"/>
                  </a:moveTo>
                  <a:lnTo>
                    <a:pt x="49859" y="17313"/>
                  </a:lnTo>
                  <a:lnTo>
                    <a:pt x="49916" y="17347"/>
                  </a:lnTo>
                  <a:lnTo>
                    <a:pt x="49973" y="17370"/>
                  </a:lnTo>
                  <a:lnTo>
                    <a:pt x="50041" y="17382"/>
                  </a:lnTo>
                  <a:lnTo>
                    <a:pt x="50110" y="17370"/>
                  </a:lnTo>
                  <a:lnTo>
                    <a:pt x="50166" y="17347"/>
                  </a:lnTo>
                  <a:lnTo>
                    <a:pt x="50223" y="17313"/>
                  </a:lnTo>
                  <a:lnTo>
                    <a:pt x="50257" y="17268"/>
                  </a:lnTo>
                  <a:lnTo>
                    <a:pt x="52214" y="18394"/>
                  </a:lnTo>
                  <a:lnTo>
                    <a:pt x="52203" y="18428"/>
                  </a:lnTo>
                  <a:lnTo>
                    <a:pt x="52191" y="18474"/>
                  </a:lnTo>
                  <a:lnTo>
                    <a:pt x="52203" y="18519"/>
                  </a:lnTo>
                  <a:lnTo>
                    <a:pt x="52214" y="18553"/>
                  </a:lnTo>
                  <a:lnTo>
                    <a:pt x="52225" y="18587"/>
                  </a:lnTo>
                  <a:lnTo>
                    <a:pt x="52248" y="18621"/>
                  </a:lnTo>
                  <a:lnTo>
                    <a:pt x="52282" y="18644"/>
                  </a:lnTo>
                  <a:lnTo>
                    <a:pt x="52316" y="18667"/>
                  </a:lnTo>
                  <a:lnTo>
                    <a:pt x="52351" y="18678"/>
                  </a:lnTo>
                  <a:lnTo>
                    <a:pt x="52385" y="18690"/>
                  </a:lnTo>
                  <a:lnTo>
                    <a:pt x="52385" y="21044"/>
                  </a:lnTo>
                  <a:lnTo>
                    <a:pt x="52316" y="21067"/>
                  </a:lnTo>
                  <a:lnTo>
                    <a:pt x="52271" y="21101"/>
                  </a:lnTo>
                  <a:lnTo>
                    <a:pt x="52237" y="21158"/>
                  </a:lnTo>
                  <a:lnTo>
                    <a:pt x="52225" y="21226"/>
                  </a:lnTo>
                  <a:lnTo>
                    <a:pt x="52237" y="21295"/>
                  </a:lnTo>
                  <a:lnTo>
                    <a:pt x="50201" y="22466"/>
                  </a:lnTo>
                  <a:lnTo>
                    <a:pt x="50166" y="22432"/>
                  </a:lnTo>
                  <a:lnTo>
                    <a:pt x="50132" y="22398"/>
                  </a:lnTo>
                  <a:lnTo>
                    <a:pt x="50087" y="22387"/>
                  </a:lnTo>
                  <a:lnTo>
                    <a:pt x="50041" y="22375"/>
                  </a:lnTo>
                  <a:lnTo>
                    <a:pt x="49996" y="22387"/>
                  </a:lnTo>
                  <a:lnTo>
                    <a:pt x="49950" y="22398"/>
                  </a:lnTo>
                  <a:lnTo>
                    <a:pt x="49905" y="22432"/>
                  </a:lnTo>
                  <a:lnTo>
                    <a:pt x="49882" y="22466"/>
                  </a:lnTo>
                  <a:lnTo>
                    <a:pt x="47857" y="21295"/>
                  </a:lnTo>
                  <a:lnTo>
                    <a:pt x="47869" y="21226"/>
                  </a:lnTo>
                  <a:lnTo>
                    <a:pt x="47869" y="21192"/>
                  </a:lnTo>
                  <a:lnTo>
                    <a:pt x="47857" y="21158"/>
                  </a:lnTo>
                  <a:lnTo>
                    <a:pt x="47823" y="21101"/>
                  </a:lnTo>
                  <a:lnTo>
                    <a:pt x="47766" y="21056"/>
                  </a:lnTo>
                  <a:lnTo>
                    <a:pt x="47732" y="21044"/>
                  </a:lnTo>
                  <a:lnTo>
                    <a:pt x="47687" y="21033"/>
                  </a:lnTo>
                  <a:lnTo>
                    <a:pt x="47687" y="18735"/>
                  </a:lnTo>
                  <a:lnTo>
                    <a:pt x="47744" y="18724"/>
                  </a:lnTo>
                  <a:lnTo>
                    <a:pt x="47789" y="18712"/>
                  </a:lnTo>
                  <a:lnTo>
                    <a:pt x="47823" y="18690"/>
                  </a:lnTo>
                  <a:lnTo>
                    <a:pt x="47869" y="18656"/>
                  </a:lnTo>
                  <a:lnTo>
                    <a:pt x="47891" y="18610"/>
                  </a:lnTo>
                  <a:lnTo>
                    <a:pt x="47914" y="18576"/>
                  </a:lnTo>
                  <a:lnTo>
                    <a:pt x="47926" y="18519"/>
                  </a:lnTo>
                  <a:lnTo>
                    <a:pt x="47937" y="18474"/>
                  </a:lnTo>
                  <a:lnTo>
                    <a:pt x="47926" y="18417"/>
                  </a:lnTo>
                  <a:lnTo>
                    <a:pt x="47914" y="18360"/>
                  </a:lnTo>
                  <a:lnTo>
                    <a:pt x="49825" y="17256"/>
                  </a:lnTo>
                  <a:close/>
                  <a:moveTo>
                    <a:pt x="59301" y="17256"/>
                  </a:moveTo>
                  <a:lnTo>
                    <a:pt x="59346" y="17313"/>
                  </a:lnTo>
                  <a:lnTo>
                    <a:pt x="59392" y="17347"/>
                  </a:lnTo>
                  <a:lnTo>
                    <a:pt x="59460" y="17370"/>
                  </a:lnTo>
                  <a:lnTo>
                    <a:pt x="59517" y="17382"/>
                  </a:lnTo>
                  <a:lnTo>
                    <a:pt x="59585" y="17370"/>
                  </a:lnTo>
                  <a:lnTo>
                    <a:pt x="59654" y="17347"/>
                  </a:lnTo>
                  <a:lnTo>
                    <a:pt x="59699" y="17313"/>
                  </a:lnTo>
                  <a:lnTo>
                    <a:pt x="59745" y="17268"/>
                  </a:lnTo>
                  <a:lnTo>
                    <a:pt x="61656" y="18371"/>
                  </a:lnTo>
                  <a:lnTo>
                    <a:pt x="61644" y="18417"/>
                  </a:lnTo>
                  <a:lnTo>
                    <a:pt x="61633" y="18474"/>
                  </a:lnTo>
                  <a:lnTo>
                    <a:pt x="61644" y="18519"/>
                  </a:lnTo>
                  <a:lnTo>
                    <a:pt x="61656" y="18565"/>
                  </a:lnTo>
                  <a:lnTo>
                    <a:pt x="61678" y="18610"/>
                  </a:lnTo>
                  <a:lnTo>
                    <a:pt x="61701" y="18644"/>
                  </a:lnTo>
                  <a:lnTo>
                    <a:pt x="61735" y="18678"/>
                  </a:lnTo>
                  <a:lnTo>
                    <a:pt x="61781" y="18701"/>
                  </a:lnTo>
                  <a:lnTo>
                    <a:pt x="61826" y="18712"/>
                  </a:lnTo>
                  <a:lnTo>
                    <a:pt x="61872" y="18724"/>
                  </a:lnTo>
                  <a:lnTo>
                    <a:pt x="61872" y="20999"/>
                  </a:lnTo>
                  <a:lnTo>
                    <a:pt x="61826" y="21010"/>
                  </a:lnTo>
                  <a:lnTo>
                    <a:pt x="61781" y="21022"/>
                  </a:lnTo>
                  <a:lnTo>
                    <a:pt x="61747" y="21044"/>
                  </a:lnTo>
                  <a:lnTo>
                    <a:pt x="61712" y="21067"/>
                  </a:lnTo>
                  <a:lnTo>
                    <a:pt x="61690" y="21101"/>
                  </a:lnTo>
                  <a:lnTo>
                    <a:pt x="61667" y="21147"/>
                  </a:lnTo>
                  <a:lnTo>
                    <a:pt x="61656" y="21181"/>
                  </a:lnTo>
                  <a:lnTo>
                    <a:pt x="61656" y="21226"/>
                  </a:lnTo>
                  <a:lnTo>
                    <a:pt x="61656" y="21272"/>
                  </a:lnTo>
                  <a:lnTo>
                    <a:pt x="61667" y="21317"/>
                  </a:lnTo>
                  <a:lnTo>
                    <a:pt x="59676" y="22466"/>
                  </a:lnTo>
                  <a:lnTo>
                    <a:pt x="59642" y="22432"/>
                  </a:lnTo>
                  <a:lnTo>
                    <a:pt x="59608" y="22409"/>
                  </a:lnTo>
                  <a:lnTo>
                    <a:pt x="59563" y="22398"/>
                  </a:lnTo>
                  <a:lnTo>
                    <a:pt x="59517" y="22387"/>
                  </a:lnTo>
                  <a:lnTo>
                    <a:pt x="59472" y="22398"/>
                  </a:lnTo>
                  <a:lnTo>
                    <a:pt x="59437" y="22409"/>
                  </a:lnTo>
                  <a:lnTo>
                    <a:pt x="59392" y="22432"/>
                  </a:lnTo>
                  <a:lnTo>
                    <a:pt x="59369" y="22466"/>
                  </a:lnTo>
                  <a:lnTo>
                    <a:pt x="57390" y="21329"/>
                  </a:lnTo>
                  <a:lnTo>
                    <a:pt x="57401" y="21283"/>
                  </a:lnTo>
                  <a:lnTo>
                    <a:pt x="57401" y="21226"/>
                  </a:lnTo>
                  <a:lnTo>
                    <a:pt x="57401" y="21181"/>
                  </a:lnTo>
                  <a:lnTo>
                    <a:pt x="57390" y="21135"/>
                  </a:lnTo>
                  <a:lnTo>
                    <a:pt x="57367" y="21101"/>
                  </a:lnTo>
                  <a:lnTo>
                    <a:pt x="57333" y="21056"/>
                  </a:lnTo>
                  <a:lnTo>
                    <a:pt x="57299" y="21033"/>
                  </a:lnTo>
                  <a:lnTo>
                    <a:pt x="57265" y="20999"/>
                  </a:lnTo>
                  <a:lnTo>
                    <a:pt x="57219" y="20988"/>
                  </a:lnTo>
                  <a:lnTo>
                    <a:pt x="57174" y="20976"/>
                  </a:lnTo>
                  <a:lnTo>
                    <a:pt x="57174" y="18735"/>
                  </a:lnTo>
                  <a:lnTo>
                    <a:pt x="57219" y="18724"/>
                  </a:lnTo>
                  <a:lnTo>
                    <a:pt x="57265" y="18712"/>
                  </a:lnTo>
                  <a:lnTo>
                    <a:pt x="57310" y="18678"/>
                  </a:lnTo>
                  <a:lnTo>
                    <a:pt x="57344" y="18656"/>
                  </a:lnTo>
                  <a:lnTo>
                    <a:pt x="57367" y="18610"/>
                  </a:lnTo>
                  <a:lnTo>
                    <a:pt x="57390" y="18576"/>
                  </a:lnTo>
                  <a:lnTo>
                    <a:pt x="57413" y="18519"/>
                  </a:lnTo>
                  <a:lnTo>
                    <a:pt x="57413" y="18474"/>
                  </a:lnTo>
                  <a:lnTo>
                    <a:pt x="57413" y="18417"/>
                  </a:lnTo>
                  <a:lnTo>
                    <a:pt x="57390" y="18360"/>
                  </a:lnTo>
                  <a:lnTo>
                    <a:pt x="59301" y="17256"/>
                  </a:lnTo>
                  <a:close/>
                  <a:moveTo>
                    <a:pt x="33604" y="21329"/>
                  </a:moveTo>
                  <a:lnTo>
                    <a:pt x="35651" y="22512"/>
                  </a:lnTo>
                  <a:lnTo>
                    <a:pt x="35640" y="22580"/>
                  </a:lnTo>
                  <a:lnTo>
                    <a:pt x="35651" y="22637"/>
                  </a:lnTo>
                  <a:lnTo>
                    <a:pt x="35686" y="22694"/>
                  </a:lnTo>
                  <a:lnTo>
                    <a:pt x="35731" y="22739"/>
                  </a:lnTo>
                  <a:lnTo>
                    <a:pt x="35788" y="22762"/>
                  </a:lnTo>
                  <a:lnTo>
                    <a:pt x="35788" y="25105"/>
                  </a:lnTo>
                  <a:lnTo>
                    <a:pt x="35754" y="25117"/>
                  </a:lnTo>
                  <a:lnTo>
                    <a:pt x="35720" y="25140"/>
                  </a:lnTo>
                  <a:lnTo>
                    <a:pt x="35686" y="25162"/>
                  </a:lnTo>
                  <a:lnTo>
                    <a:pt x="35651" y="25185"/>
                  </a:lnTo>
                  <a:lnTo>
                    <a:pt x="35629" y="25219"/>
                  </a:lnTo>
                  <a:lnTo>
                    <a:pt x="35606" y="25253"/>
                  </a:lnTo>
                  <a:lnTo>
                    <a:pt x="35595" y="25287"/>
                  </a:lnTo>
                  <a:lnTo>
                    <a:pt x="35595" y="25333"/>
                  </a:lnTo>
                  <a:lnTo>
                    <a:pt x="35595" y="25378"/>
                  </a:lnTo>
                  <a:lnTo>
                    <a:pt x="35606" y="25413"/>
                  </a:lnTo>
                  <a:lnTo>
                    <a:pt x="33661" y="26539"/>
                  </a:lnTo>
                  <a:lnTo>
                    <a:pt x="33615" y="26493"/>
                  </a:lnTo>
                  <a:lnTo>
                    <a:pt x="33570" y="26459"/>
                  </a:lnTo>
                  <a:lnTo>
                    <a:pt x="33513" y="26436"/>
                  </a:lnTo>
                  <a:lnTo>
                    <a:pt x="33388" y="26436"/>
                  </a:lnTo>
                  <a:lnTo>
                    <a:pt x="33331" y="26459"/>
                  </a:lnTo>
                  <a:lnTo>
                    <a:pt x="33285" y="26493"/>
                  </a:lnTo>
                  <a:lnTo>
                    <a:pt x="33240" y="26550"/>
                  </a:lnTo>
                  <a:lnTo>
                    <a:pt x="31283" y="25413"/>
                  </a:lnTo>
                  <a:lnTo>
                    <a:pt x="31295" y="25378"/>
                  </a:lnTo>
                  <a:lnTo>
                    <a:pt x="31295" y="25333"/>
                  </a:lnTo>
                  <a:lnTo>
                    <a:pt x="31295" y="25299"/>
                  </a:lnTo>
                  <a:lnTo>
                    <a:pt x="31283" y="25253"/>
                  </a:lnTo>
                  <a:lnTo>
                    <a:pt x="31261" y="25219"/>
                  </a:lnTo>
                  <a:lnTo>
                    <a:pt x="31238" y="25185"/>
                  </a:lnTo>
                  <a:lnTo>
                    <a:pt x="31215" y="25162"/>
                  </a:lnTo>
                  <a:lnTo>
                    <a:pt x="31181" y="25140"/>
                  </a:lnTo>
                  <a:lnTo>
                    <a:pt x="31135" y="25128"/>
                  </a:lnTo>
                  <a:lnTo>
                    <a:pt x="31101" y="25117"/>
                  </a:lnTo>
                  <a:lnTo>
                    <a:pt x="31101" y="22796"/>
                  </a:lnTo>
                  <a:lnTo>
                    <a:pt x="31135" y="22785"/>
                  </a:lnTo>
                  <a:lnTo>
                    <a:pt x="31181" y="22774"/>
                  </a:lnTo>
                  <a:lnTo>
                    <a:pt x="31215" y="22751"/>
                  </a:lnTo>
                  <a:lnTo>
                    <a:pt x="31238" y="22728"/>
                  </a:lnTo>
                  <a:lnTo>
                    <a:pt x="31261" y="22694"/>
                  </a:lnTo>
                  <a:lnTo>
                    <a:pt x="31283" y="22660"/>
                  </a:lnTo>
                  <a:lnTo>
                    <a:pt x="31295" y="22614"/>
                  </a:lnTo>
                  <a:lnTo>
                    <a:pt x="31295" y="22580"/>
                  </a:lnTo>
                  <a:lnTo>
                    <a:pt x="31295" y="22535"/>
                  </a:lnTo>
                  <a:lnTo>
                    <a:pt x="31283" y="22489"/>
                  </a:lnTo>
                  <a:lnTo>
                    <a:pt x="33297" y="21329"/>
                  </a:lnTo>
                  <a:lnTo>
                    <a:pt x="33320" y="21363"/>
                  </a:lnTo>
                  <a:lnTo>
                    <a:pt x="33365" y="21397"/>
                  </a:lnTo>
                  <a:lnTo>
                    <a:pt x="33399" y="21408"/>
                  </a:lnTo>
                  <a:lnTo>
                    <a:pt x="33456" y="21420"/>
                  </a:lnTo>
                  <a:lnTo>
                    <a:pt x="33502" y="21408"/>
                  </a:lnTo>
                  <a:lnTo>
                    <a:pt x="33536" y="21397"/>
                  </a:lnTo>
                  <a:lnTo>
                    <a:pt x="33581" y="21363"/>
                  </a:lnTo>
                  <a:lnTo>
                    <a:pt x="33604" y="21329"/>
                  </a:lnTo>
                  <a:close/>
                  <a:moveTo>
                    <a:pt x="52567" y="21329"/>
                  </a:moveTo>
                  <a:lnTo>
                    <a:pt x="54580" y="22500"/>
                  </a:lnTo>
                  <a:lnTo>
                    <a:pt x="54569" y="22535"/>
                  </a:lnTo>
                  <a:lnTo>
                    <a:pt x="54569" y="22580"/>
                  </a:lnTo>
                  <a:lnTo>
                    <a:pt x="54569" y="22614"/>
                  </a:lnTo>
                  <a:lnTo>
                    <a:pt x="54580" y="22660"/>
                  </a:lnTo>
                  <a:lnTo>
                    <a:pt x="54603" y="22694"/>
                  </a:lnTo>
                  <a:lnTo>
                    <a:pt x="54626" y="22717"/>
                  </a:lnTo>
                  <a:lnTo>
                    <a:pt x="54648" y="22751"/>
                  </a:lnTo>
                  <a:lnTo>
                    <a:pt x="54682" y="22774"/>
                  </a:lnTo>
                  <a:lnTo>
                    <a:pt x="54717" y="22785"/>
                  </a:lnTo>
                  <a:lnTo>
                    <a:pt x="54762" y="22796"/>
                  </a:lnTo>
                  <a:lnTo>
                    <a:pt x="54762" y="25105"/>
                  </a:lnTo>
                  <a:lnTo>
                    <a:pt x="54717" y="25117"/>
                  </a:lnTo>
                  <a:lnTo>
                    <a:pt x="54682" y="25140"/>
                  </a:lnTo>
                  <a:lnTo>
                    <a:pt x="54637" y="25151"/>
                  </a:lnTo>
                  <a:lnTo>
                    <a:pt x="54614" y="25185"/>
                  </a:lnTo>
                  <a:lnTo>
                    <a:pt x="54591" y="25219"/>
                  </a:lnTo>
                  <a:lnTo>
                    <a:pt x="54569" y="25253"/>
                  </a:lnTo>
                  <a:lnTo>
                    <a:pt x="54557" y="25287"/>
                  </a:lnTo>
                  <a:lnTo>
                    <a:pt x="54557" y="25333"/>
                  </a:lnTo>
                  <a:lnTo>
                    <a:pt x="54557" y="25378"/>
                  </a:lnTo>
                  <a:lnTo>
                    <a:pt x="54569" y="25413"/>
                  </a:lnTo>
                  <a:lnTo>
                    <a:pt x="52612" y="26539"/>
                  </a:lnTo>
                  <a:lnTo>
                    <a:pt x="52578" y="26505"/>
                  </a:lnTo>
                  <a:lnTo>
                    <a:pt x="52533" y="26471"/>
                  </a:lnTo>
                  <a:lnTo>
                    <a:pt x="52476" y="26448"/>
                  </a:lnTo>
                  <a:lnTo>
                    <a:pt x="52407" y="26436"/>
                  </a:lnTo>
                  <a:lnTo>
                    <a:pt x="52351" y="26448"/>
                  </a:lnTo>
                  <a:lnTo>
                    <a:pt x="52294" y="26471"/>
                  </a:lnTo>
                  <a:lnTo>
                    <a:pt x="52248" y="26505"/>
                  </a:lnTo>
                  <a:lnTo>
                    <a:pt x="52203" y="26550"/>
                  </a:lnTo>
                  <a:lnTo>
                    <a:pt x="50257" y="25424"/>
                  </a:lnTo>
                  <a:lnTo>
                    <a:pt x="50280" y="25378"/>
                  </a:lnTo>
                  <a:lnTo>
                    <a:pt x="50280" y="25333"/>
                  </a:lnTo>
                  <a:lnTo>
                    <a:pt x="50280" y="25287"/>
                  </a:lnTo>
                  <a:lnTo>
                    <a:pt x="50257" y="25242"/>
                  </a:lnTo>
                  <a:lnTo>
                    <a:pt x="50246" y="25208"/>
                  </a:lnTo>
                  <a:lnTo>
                    <a:pt x="50212" y="25174"/>
                  </a:lnTo>
                  <a:lnTo>
                    <a:pt x="50189" y="25151"/>
                  </a:lnTo>
                  <a:lnTo>
                    <a:pt x="50144" y="25128"/>
                  </a:lnTo>
                  <a:lnTo>
                    <a:pt x="50110" y="25105"/>
                  </a:lnTo>
                  <a:lnTo>
                    <a:pt x="50064" y="25094"/>
                  </a:lnTo>
                  <a:lnTo>
                    <a:pt x="50064" y="22774"/>
                  </a:lnTo>
                  <a:lnTo>
                    <a:pt x="50098" y="22762"/>
                  </a:lnTo>
                  <a:lnTo>
                    <a:pt x="50132" y="22751"/>
                  </a:lnTo>
                  <a:lnTo>
                    <a:pt x="50189" y="22717"/>
                  </a:lnTo>
                  <a:lnTo>
                    <a:pt x="50223" y="22648"/>
                  </a:lnTo>
                  <a:lnTo>
                    <a:pt x="50235" y="22614"/>
                  </a:lnTo>
                  <a:lnTo>
                    <a:pt x="50246" y="22580"/>
                  </a:lnTo>
                  <a:lnTo>
                    <a:pt x="50235" y="22535"/>
                  </a:lnTo>
                  <a:lnTo>
                    <a:pt x="50223" y="22500"/>
                  </a:lnTo>
                  <a:lnTo>
                    <a:pt x="52248" y="21329"/>
                  </a:lnTo>
                  <a:lnTo>
                    <a:pt x="52282" y="21363"/>
                  </a:lnTo>
                  <a:lnTo>
                    <a:pt x="52316" y="21397"/>
                  </a:lnTo>
                  <a:lnTo>
                    <a:pt x="52362" y="21408"/>
                  </a:lnTo>
                  <a:lnTo>
                    <a:pt x="52407" y="21420"/>
                  </a:lnTo>
                  <a:lnTo>
                    <a:pt x="52464" y="21408"/>
                  </a:lnTo>
                  <a:lnTo>
                    <a:pt x="52498" y="21397"/>
                  </a:lnTo>
                  <a:lnTo>
                    <a:pt x="52544" y="21374"/>
                  </a:lnTo>
                  <a:lnTo>
                    <a:pt x="52567" y="21329"/>
                  </a:lnTo>
                  <a:close/>
                  <a:moveTo>
                    <a:pt x="43125" y="21352"/>
                  </a:moveTo>
                  <a:lnTo>
                    <a:pt x="45116" y="22500"/>
                  </a:lnTo>
                  <a:lnTo>
                    <a:pt x="45104" y="22535"/>
                  </a:lnTo>
                  <a:lnTo>
                    <a:pt x="45093" y="22580"/>
                  </a:lnTo>
                  <a:lnTo>
                    <a:pt x="45104" y="22614"/>
                  </a:lnTo>
                  <a:lnTo>
                    <a:pt x="45116" y="22648"/>
                  </a:lnTo>
                  <a:lnTo>
                    <a:pt x="45150" y="22717"/>
                  </a:lnTo>
                  <a:lnTo>
                    <a:pt x="45207" y="22762"/>
                  </a:lnTo>
                  <a:lnTo>
                    <a:pt x="45275" y="22774"/>
                  </a:lnTo>
                  <a:lnTo>
                    <a:pt x="45275" y="25140"/>
                  </a:lnTo>
                  <a:lnTo>
                    <a:pt x="45207" y="25162"/>
                  </a:lnTo>
                  <a:lnTo>
                    <a:pt x="45150" y="25196"/>
                  </a:lnTo>
                  <a:lnTo>
                    <a:pt x="45116" y="25265"/>
                  </a:lnTo>
                  <a:lnTo>
                    <a:pt x="45104" y="25299"/>
                  </a:lnTo>
                  <a:lnTo>
                    <a:pt x="45104" y="25333"/>
                  </a:lnTo>
                  <a:lnTo>
                    <a:pt x="45116" y="25401"/>
                  </a:lnTo>
                  <a:lnTo>
                    <a:pt x="43114" y="26562"/>
                  </a:lnTo>
                  <a:lnTo>
                    <a:pt x="43080" y="26516"/>
                  </a:lnTo>
                  <a:lnTo>
                    <a:pt x="43034" y="26493"/>
                  </a:lnTo>
                  <a:lnTo>
                    <a:pt x="42989" y="26471"/>
                  </a:lnTo>
                  <a:lnTo>
                    <a:pt x="42875" y="26471"/>
                  </a:lnTo>
                  <a:lnTo>
                    <a:pt x="42829" y="26493"/>
                  </a:lnTo>
                  <a:lnTo>
                    <a:pt x="42784" y="26516"/>
                  </a:lnTo>
                  <a:lnTo>
                    <a:pt x="42750" y="26562"/>
                  </a:lnTo>
                  <a:lnTo>
                    <a:pt x="40748" y="25401"/>
                  </a:lnTo>
                  <a:lnTo>
                    <a:pt x="40759" y="25367"/>
                  </a:lnTo>
                  <a:lnTo>
                    <a:pt x="40759" y="25333"/>
                  </a:lnTo>
                  <a:lnTo>
                    <a:pt x="40759" y="25299"/>
                  </a:lnTo>
                  <a:lnTo>
                    <a:pt x="40748" y="25265"/>
                  </a:lnTo>
                  <a:lnTo>
                    <a:pt x="40714" y="25196"/>
                  </a:lnTo>
                  <a:lnTo>
                    <a:pt x="40657" y="25151"/>
                  </a:lnTo>
                  <a:lnTo>
                    <a:pt x="40611" y="25140"/>
                  </a:lnTo>
                  <a:lnTo>
                    <a:pt x="40577" y="25140"/>
                  </a:lnTo>
                  <a:lnTo>
                    <a:pt x="40577" y="22751"/>
                  </a:lnTo>
                  <a:lnTo>
                    <a:pt x="40645" y="22728"/>
                  </a:lnTo>
                  <a:lnTo>
                    <a:pt x="40691" y="22694"/>
                  </a:lnTo>
                  <a:lnTo>
                    <a:pt x="40725" y="22637"/>
                  </a:lnTo>
                  <a:lnTo>
                    <a:pt x="40736" y="22580"/>
                  </a:lnTo>
                  <a:lnTo>
                    <a:pt x="40725" y="22512"/>
                  </a:lnTo>
                  <a:lnTo>
                    <a:pt x="42738" y="21352"/>
                  </a:lnTo>
                  <a:lnTo>
                    <a:pt x="42772" y="21397"/>
                  </a:lnTo>
                  <a:lnTo>
                    <a:pt x="42818" y="21431"/>
                  </a:lnTo>
                  <a:lnTo>
                    <a:pt x="42875" y="21454"/>
                  </a:lnTo>
                  <a:lnTo>
                    <a:pt x="42932" y="21465"/>
                  </a:lnTo>
                  <a:lnTo>
                    <a:pt x="42989" y="21454"/>
                  </a:lnTo>
                  <a:lnTo>
                    <a:pt x="43045" y="21431"/>
                  </a:lnTo>
                  <a:lnTo>
                    <a:pt x="43091" y="21397"/>
                  </a:lnTo>
                  <a:lnTo>
                    <a:pt x="43125" y="21352"/>
                  </a:lnTo>
                  <a:close/>
                  <a:moveTo>
                    <a:pt x="38029" y="21329"/>
                  </a:moveTo>
                  <a:lnTo>
                    <a:pt x="38063" y="21363"/>
                  </a:lnTo>
                  <a:lnTo>
                    <a:pt x="38097" y="21397"/>
                  </a:lnTo>
                  <a:lnTo>
                    <a:pt x="38143" y="21420"/>
                  </a:lnTo>
                  <a:lnTo>
                    <a:pt x="38245" y="21420"/>
                  </a:lnTo>
                  <a:lnTo>
                    <a:pt x="38279" y="21397"/>
                  </a:lnTo>
                  <a:lnTo>
                    <a:pt x="38325" y="21374"/>
                  </a:lnTo>
                  <a:lnTo>
                    <a:pt x="38347" y="21340"/>
                  </a:lnTo>
                  <a:lnTo>
                    <a:pt x="40395" y="22523"/>
                  </a:lnTo>
                  <a:lnTo>
                    <a:pt x="40384" y="22580"/>
                  </a:lnTo>
                  <a:lnTo>
                    <a:pt x="40395" y="22637"/>
                  </a:lnTo>
                  <a:lnTo>
                    <a:pt x="40429" y="22694"/>
                  </a:lnTo>
                  <a:lnTo>
                    <a:pt x="40475" y="22728"/>
                  </a:lnTo>
                  <a:lnTo>
                    <a:pt x="40532" y="22751"/>
                  </a:lnTo>
                  <a:lnTo>
                    <a:pt x="40532" y="25140"/>
                  </a:lnTo>
                  <a:lnTo>
                    <a:pt x="40463" y="25162"/>
                  </a:lnTo>
                  <a:lnTo>
                    <a:pt x="40406" y="25208"/>
                  </a:lnTo>
                  <a:lnTo>
                    <a:pt x="40372" y="25265"/>
                  </a:lnTo>
                  <a:lnTo>
                    <a:pt x="40361" y="25299"/>
                  </a:lnTo>
                  <a:lnTo>
                    <a:pt x="40361" y="25333"/>
                  </a:lnTo>
                  <a:lnTo>
                    <a:pt x="40372" y="25401"/>
                  </a:lnTo>
                  <a:lnTo>
                    <a:pt x="38325" y="26584"/>
                  </a:lnTo>
                  <a:lnTo>
                    <a:pt x="38302" y="26562"/>
                  </a:lnTo>
                  <a:lnTo>
                    <a:pt x="38268" y="26539"/>
                  </a:lnTo>
                  <a:lnTo>
                    <a:pt x="38234" y="26527"/>
                  </a:lnTo>
                  <a:lnTo>
                    <a:pt x="38188" y="26516"/>
                  </a:lnTo>
                  <a:lnTo>
                    <a:pt x="38154" y="26527"/>
                  </a:lnTo>
                  <a:lnTo>
                    <a:pt x="38120" y="26539"/>
                  </a:lnTo>
                  <a:lnTo>
                    <a:pt x="38086" y="26562"/>
                  </a:lnTo>
                  <a:lnTo>
                    <a:pt x="38052" y="26584"/>
                  </a:lnTo>
                  <a:lnTo>
                    <a:pt x="36027" y="25424"/>
                  </a:lnTo>
                  <a:lnTo>
                    <a:pt x="36050" y="25378"/>
                  </a:lnTo>
                  <a:lnTo>
                    <a:pt x="36050" y="25333"/>
                  </a:lnTo>
                  <a:lnTo>
                    <a:pt x="36050" y="25287"/>
                  </a:lnTo>
                  <a:lnTo>
                    <a:pt x="36038" y="25253"/>
                  </a:lnTo>
                  <a:lnTo>
                    <a:pt x="36015" y="25208"/>
                  </a:lnTo>
                  <a:lnTo>
                    <a:pt x="35993" y="25185"/>
                  </a:lnTo>
                  <a:lnTo>
                    <a:pt x="35959" y="25151"/>
                  </a:lnTo>
                  <a:lnTo>
                    <a:pt x="35924" y="25128"/>
                  </a:lnTo>
                  <a:lnTo>
                    <a:pt x="35879" y="25117"/>
                  </a:lnTo>
                  <a:lnTo>
                    <a:pt x="35833" y="25105"/>
                  </a:lnTo>
                  <a:lnTo>
                    <a:pt x="35833" y="22762"/>
                  </a:lnTo>
                  <a:lnTo>
                    <a:pt x="35902" y="22739"/>
                  </a:lnTo>
                  <a:lnTo>
                    <a:pt x="35959" y="22705"/>
                  </a:lnTo>
                  <a:lnTo>
                    <a:pt x="35993" y="22648"/>
                  </a:lnTo>
                  <a:lnTo>
                    <a:pt x="36004" y="22580"/>
                  </a:lnTo>
                  <a:lnTo>
                    <a:pt x="36004" y="22546"/>
                  </a:lnTo>
                  <a:lnTo>
                    <a:pt x="35993" y="22512"/>
                  </a:lnTo>
                  <a:lnTo>
                    <a:pt x="38029" y="21329"/>
                  </a:lnTo>
                  <a:close/>
                  <a:moveTo>
                    <a:pt x="47835" y="21340"/>
                  </a:moveTo>
                  <a:lnTo>
                    <a:pt x="49859" y="22500"/>
                  </a:lnTo>
                  <a:lnTo>
                    <a:pt x="49848" y="22535"/>
                  </a:lnTo>
                  <a:lnTo>
                    <a:pt x="49848" y="22580"/>
                  </a:lnTo>
                  <a:lnTo>
                    <a:pt x="49848" y="22614"/>
                  </a:lnTo>
                  <a:lnTo>
                    <a:pt x="49859" y="22648"/>
                  </a:lnTo>
                  <a:lnTo>
                    <a:pt x="49893" y="22705"/>
                  </a:lnTo>
                  <a:lnTo>
                    <a:pt x="49950" y="22751"/>
                  </a:lnTo>
                  <a:lnTo>
                    <a:pt x="50019" y="22774"/>
                  </a:lnTo>
                  <a:lnTo>
                    <a:pt x="50019" y="25094"/>
                  </a:lnTo>
                  <a:lnTo>
                    <a:pt x="49973" y="25105"/>
                  </a:lnTo>
                  <a:lnTo>
                    <a:pt x="49928" y="25128"/>
                  </a:lnTo>
                  <a:lnTo>
                    <a:pt x="49893" y="25151"/>
                  </a:lnTo>
                  <a:lnTo>
                    <a:pt x="49859" y="25174"/>
                  </a:lnTo>
                  <a:lnTo>
                    <a:pt x="49837" y="25208"/>
                  </a:lnTo>
                  <a:lnTo>
                    <a:pt x="49825" y="25253"/>
                  </a:lnTo>
                  <a:lnTo>
                    <a:pt x="49802" y="25287"/>
                  </a:lnTo>
                  <a:lnTo>
                    <a:pt x="49802" y="25333"/>
                  </a:lnTo>
                  <a:lnTo>
                    <a:pt x="49802" y="25378"/>
                  </a:lnTo>
                  <a:lnTo>
                    <a:pt x="49825" y="25424"/>
                  </a:lnTo>
                  <a:lnTo>
                    <a:pt x="47812" y="26573"/>
                  </a:lnTo>
                  <a:lnTo>
                    <a:pt x="47789" y="26550"/>
                  </a:lnTo>
                  <a:lnTo>
                    <a:pt x="47755" y="26527"/>
                  </a:lnTo>
                  <a:lnTo>
                    <a:pt x="47709" y="26505"/>
                  </a:lnTo>
                  <a:lnTo>
                    <a:pt x="47630" y="26505"/>
                  </a:lnTo>
                  <a:lnTo>
                    <a:pt x="47584" y="26527"/>
                  </a:lnTo>
                  <a:lnTo>
                    <a:pt x="47550" y="26550"/>
                  </a:lnTo>
                  <a:lnTo>
                    <a:pt x="47527" y="26584"/>
                  </a:lnTo>
                  <a:lnTo>
                    <a:pt x="45491" y="25401"/>
                  </a:lnTo>
                  <a:lnTo>
                    <a:pt x="45503" y="25367"/>
                  </a:lnTo>
                  <a:lnTo>
                    <a:pt x="45503" y="25333"/>
                  </a:lnTo>
                  <a:lnTo>
                    <a:pt x="45503" y="25299"/>
                  </a:lnTo>
                  <a:lnTo>
                    <a:pt x="45491" y="25265"/>
                  </a:lnTo>
                  <a:lnTo>
                    <a:pt x="45446" y="25196"/>
                  </a:lnTo>
                  <a:lnTo>
                    <a:pt x="45389" y="25151"/>
                  </a:lnTo>
                  <a:lnTo>
                    <a:pt x="45355" y="25140"/>
                  </a:lnTo>
                  <a:lnTo>
                    <a:pt x="45321" y="25140"/>
                  </a:lnTo>
                  <a:lnTo>
                    <a:pt x="45321" y="22785"/>
                  </a:lnTo>
                  <a:lnTo>
                    <a:pt x="45355" y="22774"/>
                  </a:lnTo>
                  <a:lnTo>
                    <a:pt x="45389" y="22762"/>
                  </a:lnTo>
                  <a:lnTo>
                    <a:pt x="45457" y="22717"/>
                  </a:lnTo>
                  <a:lnTo>
                    <a:pt x="45480" y="22683"/>
                  </a:lnTo>
                  <a:lnTo>
                    <a:pt x="45491" y="22648"/>
                  </a:lnTo>
                  <a:lnTo>
                    <a:pt x="45503" y="22614"/>
                  </a:lnTo>
                  <a:lnTo>
                    <a:pt x="45503" y="22580"/>
                  </a:lnTo>
                  <a:lnTo>
                    <a:pt x="45503" y="22535"/>
                  </a:lnTo>
                  <a:lnTo>
                    <a:pt x="45491" y="22500"/>
                  </a:lnTo>
                  <a:lnTo>
                    <a:pt x="47505" y="21340"/>
                  </a:lnTo>
                  <a:lnTo>
                    <a:pt x="47539" y="21374"/>
                  </a:lnTo>
                  <a:lnTo>
                    <a:pt x="47573" y="21408"/>
                  </a:lnTo>
                  <a:lnTo>
                    <a:pt x="47618" y="21420"/>
                  </a:lnTo>
                  <a:lnTo>
                    <a:pt x="47675" y="21431"/>
                  </a:lnTo>
                  <a:lnTo>
                    <a:pt x="47721" y="21420"/>
                  </a:lnTo>
                  <a:lnTo>
                    <a:pt x="47766" y="21408"/>
                  </a:lnTo>
                  <a:lnTo>
                    <a:pt x="47812" y="21374"/>
                  </a:lnTo>
                  <a:lnTo>
                    <a:pt x="47835" y="21340"/>
                  </a:lnTo>
                  <a:close/>
                  <a:moveTo>
                    <a:pt x="30897" y="25447"/>
                  </a:moveTo>
                  <a:lnTo>
                    <a:pt x="30931" y="25492"/>
                  </a:lnTo>
                  <a:lnTo>
                    <a:pt x="30976" y="25526"/>
                  </a:lnTo>
                  <a:lnTo>
                    <a:pt x="31022" y="25549"/>
                  </a:lnTo>
                  <a:lnTo>
                    <a:pt x="31135" y="25549"/>
                  </a:lnTo>
                  <a:lnTo>
                    <a:pt x="31181" y="25526"/>
                  </a:lnTo>
                  <a:lnTo>
                    <a:pt x="31226" y="25492"/>
                  </a:lnTo>
                  <a:lnTo>
                    <a:pt x="31261" y="25458"/>
                  </a:lnTo>
                  <a:lnTo>
                    <a:pt x="33217" y="26584"/>
                  </a:lnTo>
                  <a:lnTo>
                    <a:pt x="33206" y="26630"/>
                  </a:lnTo>
                  <a:lnTo>
                    <a:pt x="33194" y="26687"/>
                  </a:lnTo>
                  <a:lnTo>
                    <a:pt x="33206" y="26732"/>
                  </a:lnTo>
                  <a:lnTo>
                    <a:pt x="33217" y="26778"/>
                  </a:lnTo>
                  <a:lnTo>
                    <a:pt x="33240" y="26812"/>
                  </a:lnTo>
                  <a:lnTo>
                    <a:pt x="33263" y="26857"/>
                  </a:lnTo>
                  <a:lnTo>
                    <a:pt x="33297" y="26880"/>
                  </a:lnTo>
                  <a:lnTo>
                    <a:pt x="33331" y="26903"/>
                  </a:lnTo>
                  <a:lnTo>
                    <a:pt x="33376" y="26926"/>
                  </a:lnTo>
                  <a:lnTo>
                    <a:pt x="33422" y="26937"/>
                  </a:lnTo>
                  <a:lnTo>
                    <a:pt x="33422" y="29201"/>
                  </a:lnTo>
                  <a:lnTo>
                    <a:pt x="33376" y="29212"/>
                  </a:lnTo>
                  <a:lnTo>
                    <a:pt x="33342" y="29223"/>
                  </a:lnTo>
                  <a:lnTo>
                    <a:pt x="33297" y="29246"/>
                  </a:lnTo>
                  <a:lnTo>
                    <a:pt x="33274" y="29280"/>
                  </a:lnTo>
                  <a:lnTo>
                    <a:pt x="33240" y="29314"/>
                  </a:lnTo>
                  <a:lnTo>
                    <a:pt x="33228" y="29348"/>
                  </a:lnTo>
                  <a:lnTo>
                    <a:pt x="33206" y="29394"/>
                  </a:lnTo>
                  <a:lnTo>
                    <a:pt x="33206" y="29439"/>
                  </a:lnTo>
                  <a:lnTo>
                    <a:pt x="33206" y="29485"/>
                  </a:lnTo>
                  <a:lnTo>
                    <a:pt x="33228" y="29530"/>
                  </a:lnTo>
                  <a:lnTo>
                    <a:pt x="31306" y="30634"/>
                  </a:lnTo>
                  <a:lnTo>
                    <a:pt x="31261" y="30588"/>
                  </a:lnTo>
                  <a:lnTo>
                    <a:pt x="31215" y="30554"/>
                  </a:lnTo>
                  <a:lnTo>
                    <a:pt x="31147" y="30532"/>
                  </a:lnTo>
                  <a:lnTo>
                    <a:pt x="31079" y="30520"/>
                  </a:lnTo>
                  <a:lnTo>
                    <a:pt x="31010" y="30532"/>
                  </a:lnTo>
                  <a:lnTo>
                    <a:pt x="30953" y="30554"/>
                  </a:lnTo>
                  <a:lnTo>
                    <a:pt x="30897" y="30588"/>
                  </a:lnTo>
                  <a:lnTo>
                    <a:pt x="30851" y="30645"/>
                  </a:lnTo>
                  <a:lnTo>
                    <a:pt x="28894" y="29508"/>
                  </a:lnTo>
                  <a:lnTo>
                    <a:pt x="28906" y="29439"/>
                  </a:lnTo>
                  <a:lnTo>
                    <a:pt x="28894" y="29405"/>
                  </a:lnTo>
                  <a:lnTo>
                    <a:pt x="28883" y="29371"/>
                  </a:lnTo>
                  <a:lnTo>
                    <a:pt x="28849" y="29314"/>
                  </a:lnTo>
                  <a:lnTo>
                    <a:pt x="28792" y="29269"/>
                  </a:lnTo>
                  <a:lnTo>
                    <a:pt x="28758" y="29257"/>
                  </a:lnTo>
                  <a:lnTo>
                    <a:pt x="28724" y="29257"/>
                  </a:lnTo>
                  <a:lnTo>
                    <a:pt x="28724" y="26937"/>
                  </a:lnTo>
                  <a:lnTo>
                    <a:pt x="28781" y="26926"/>
                  </a:lnTo>
                  <a:lnTo>
                    <a:pt x="28826" y="26914"/>
                  </a:lnTo>
                  <a:lnTo>
                    <a:pt x="28860" y="26891"/>
                  </a:lnTo>
                  <a:lnTo>
                    <a:pt x="28894" y="26857"/>
                  </a:lnTo>
                  <a:lnTo>
                    <a:pt x="28929" y="26823"/>
                  </a:lnTo>
                  <a:lnTo>
                    <a:pt x="28951" y="26778"/>
                  </a:lnTo>
                  <a:lnTo>
                    <a:pt x="28963" y="26732"/>
                  </a:lnTo>
                  <a:lnTo>
                    <a:pt x="28963" y="26687"/>
                  </a:lnTo>
                  <a:lnTo>
                    <a:pt x="28963" y="26630"/>
                  </a:lnTo>
                  <a:lnTo>
                    <a:pt x="28940" y="26573"/>
                  </a:lnTo>
                  <a:lnTo>
                    <a:pt x="30897" y="25447"/>
                  </a:lnTo>
                  <a:close/>
                  <a:moveTo>
                    <a:pt x="45468" y="25447"/>
                  </a:moveTo>
                  <a:lnTo>
                    <a:pt x="47505" y="26618"/>
                  </a:lnTo>
                  <a:lnTo>
                    <a:pt x="47493" y="26687"/>
                  </a:lnTo>
                  <a:lnTo>
                    <a:pt x="47505" y="26744"/>
                  </a:lnTo>
                  <a:lnTo>
                    <a:pt x="47539" y="26800"/>
                  </a:lnTo>
                  <a:lnTo>
                    <a:pt x="47584" y="26835"/>
                  </a:lnTo>
                  <a:lnTo>
                    <a:pt x="47641" y="26857"/>
                  </a:lnTo>
                  <a:lnTo>
                    <a:pt x="47641" y="29246"/>
                  </a:lnTo>
                  <a:lnTo>
                    <a:pt x="47573" y="29269"/>
                  </a:lnTo>
                  <a:lnTo>
                    <a:pt x="47516" y="29303"/>
                  </a:lnTo>
                  <a:lnTo>
                    <a:pt x="47482" y="29371"/>
                  </a:lnTo>
                  <a:lnTo>
                    <a:pt x="47470" y="29405"/>
                  </a:lnTo>
                  <a:lnTo>
                    <a:pt x="47470" y="29439"/>
                  </a:lnTo>
                  <a:lnTo>
                    <a:pt x="47482" y="29508"/>
                  </a:lnTo>
                  <a:lnTo>
                    <a:pt x="45491" y="30657"/>
                  </a:lnTo>
                  <a:lnTo>
                    <a:pt x="45457" y="30623"/>
                  </a:lnTo>
                  <a:lnTo>
                    <a:pt x="45412" y="30588"/>
                  </a:lnTo>
                  <a:lnTo>
                    <a:pt x="45355" y="30566"/>
                  </a:lnTo>
                  <a:lnTo>
                    <a:pt x="45298" y="30554"/>
                  </a:lnTo>
                  <a:lnTo>
                    <a:pt x="45241" y="30566"/>
                  </a:lnTo>
                  <a:lnTo>
                    <a:pt x="45195" y="30588"/>
                  </a:lnTo>
                  <a:lnTo>
                    <a:pt x="45150" y="30623"/>
                  </a:lnTo>
                  <a:lnTo>
                    <a:pt x="45116" y="30657"/>
                  </a:lnTo>
                  <a:lnTo>
                    <a:pt x="43125" y="29519"/>
                  </a:lnTo>
                  <a:lnTo>
                    <a:pt x="43136" y="29485"/>
                  </a:lnTo>
                  <a:lnTo>
                    <a:pt x="43148" y="29439"/>
                  </a:lnTo>
                  <a:lnTo>
                    <a:pt x="43136" y="29405"/>
                  </a:lnTo>
                  <a:lnTo>
                    <a:pt x="43125" y="29360"/>
                  </a:lnTo>
                  <a:lnTo>
                    <a:pt x="43114" y="29326"/>
                  </a:lnTo>
                  <a:lnTo>
                    <a:pt x="43091" y="29292"/>
                  </a:lnTo>
                  <a:lnTo>
                    <a:pt x="43057" y="29269"/>
                  </a:lnTo>
                  <a:lnTo>
                    <a:pt x="43023" y="29246"/>
                  </a:lnTo>
                  <a:lnTo>
                    <a:pt x="42989" y="29235"/>
                  </a:lnTo>
                  <a:lnTo>
                    <a:pt x="42954" y="29235"/>
                  </a:lnTo>
                  <a:lnTo>
                    <a:pt x="42954" y="26903"/>
                  </a:lnTo>
                  <a:lnTo>
                    <a:pt x="42989" y="26891"/>
                  </a:lnTo>
                  <a:lnTo>
                    <a:pt x="43034" y="26880"/>
                  </a:lnTo>
                  <a:lnTo>
                    <a:pt x="43068" y="26857"/>
                  </a:lnTo>
                  <a:lnTo>
                    <a:pt x="43091" y="26835"/>
                  </a:lnTo>
                  <a:lnTo>
                    <a:pt x="43114" y="26800"/>
                  </a:lnTo>
                  <a:lnTo>
                    <a:pt x="43136" y="26766"/>
                  </a:lnTo>
                  <a:lnTo>
                    <a:pt x="43148" y="26721"/>
                  </a:lnTo>
                  <a:lnTo>
                    <a:pt x="43148" y="26687"/>
                  </a:lnTo>
                  <a:lnTo>
                    <a:pt x="43148" y="26641"/>
                  </a:lnTo>
                  <a:lnTo>
                    <a:pt x="43136" y="26596"/>
                  </a:lnTo>
                  <a:lnTo>
                    <a:pt x="45127" y="25447"/>
                  </a:lnTo>
                  <a:lnTo>
                    <a:pt x="45161" y="25481"/>
                  </a:lnTo>
                  <a:lnTo>
                    <a:pt x="45207" y="25515"/>
                  </a:lnTo>
                  <a:lnTo>
                    <a:pt x="45252" y="25526"/>
                  </a:lnTo>
                  <a:lnTo>
                    <a:pt x="45298" y="25538"/>
                  </a:lnTo>
                  <a:lnTo>
                    <a:pt x="45355" y="25526"/>
                  </a:lnTo>
                  <a:lnTo>
                    <a:pt x="45400" y="25515"/>
                  </a:lnTo>
                  <a:lnTo>
                    <a:pt x="45434" y="25481"/>
                  </a:lnTo>
                  <a:lnTo>
                    <a:pt x="45468" y="25447"/>
                  </a:lnTo>
                  <a:close/>
                  <a:moveTo>
                    <a:pt x="7213" y="25435"/>
                  </a:moveTo>
                  <a:lnTo>
                    <a:pt x="7236" y="25481"/>
                  </a:lnTo>
                  <a:lnTo>
                    <a:pt x="7281" y="25504"/>
                  </a:lnTo>
                  <a:lnTo>
                    <a:pt x="7315" y="25526"/>
                  </a:lnTo>
                  <a:lnTo>
                    <a:pt x="7418" y="25526"/>
                  </a:lnTo>
                  <a:lnTo>
                    <a:pt x="7463" y="25504"/>
                  </a:lnTo>
                  <a:lnTo>
                    <a:pt x="7497" y="25481"/>
                  </a:lnTo>
                  <a:lnTo>
                    <a:pt x="7531" y="25447"/>
                  </a:lnTo>
                  <a:lnTo>
                    <a:pt x="9579" y="26630"/>
                  </a:lnTo>
                  <a:lnTo>
                    <a:pt x="9568" y="26687"/>
                  </a:lnTo>
                  <a:lnTo>
                    <a:pt x="9579" y="26744"/>
                  </a:lnTo>
                  <a:lnTo>
                    <a:pt x="9613" y="26800"/>
                  </a:lnTo>
                  <a:lnTo>
                    <a:pt x="9659" y="26835"/>
                  </a:lnTo>
                  <a:lnTo>
                    <a:pt x="9716" y="26857"/>
                  </a:lnTo>
                  <a:lnTo>
                    <a:pt x="9716" y="29223"/>
                  </a:lnTo>
                  <a:lnTo>
                    <a:pt x="9681" y="29235"/>
                  </a:lnTo>
                  <a:lnTo>
                    <a:pt x="9647" y="29246"/>
                  </a:lnTo>
                  <a:lnTo>
                    <a:pt x="9579" y="29292"/>
                  </a:lnTo>
                  <a:lnTo>
                    <a:pt x="9556" y="29326"/>
                  </a:lnTo>
                  <a:lnTo>
                    <a:pt x="9545" y="29360"/>
                  </a:lnTo>
                  <a:lnTo>
                    <a:pt x="9534" y="29405"/>
                  </a:lnTo>
                  <a:lnTo>
                    <a:pt x="9534" y="29439"/>
                  </a:lnTo>
                  <a:lnTo>
                    <a:pt x="9534" y="29474"/>
                  </a:lnTo>
                  <a:lnTo>
                    <a:pt x="9545" y="29519"/>
                  </a:lnTo>
                  <a:lnTo>
                    <a:pt x="7543" y="30668"/>
                  </a:lnTo>
                  <a:lnTo>
                    <a:pt x="7509" y="30634"/>
                  </a:lnTo>
                  <a:lnTo>
                    <a:pt x="7463" y="30611"/>
                  </a:lnTo>
                  <a:lnTo>
                    <a:pt x="7418" y="30588"/>
                  </a:lnTo>
                  <a:lnTo>
                    <a:pt x="7315" y="30588"/>
                  </a:lnTo>
                  <a:lnTo>
                    <a:pt x="7270" y="30611"/>
                  </a:lnTo>
                  <a:lnTo>
                    <a:pt x="7236" y="30634"/>
                  </a:lnTo>
                  <a:lnTo>
                    <a:pt x="7202" y="30668"/>
                  </a:lnTo>
                  <a:lnTo>
                    <a:pt x="5200" y="29519"/>
                  </a:lnTo>
                  <a:lnTo>
                    <a:pt x="5211" y="29474"/>
                  </a:lnTo>
                  <a:lnTo>
                    <a:pt x="5211" y="29439"/>
                  </a:lnTo>
                  <a:lnTo>
                    <a:pt x="5211" y="29405"/>
                  </a:lnTo>
                  <a:lnTo>
                    <a:pt x="5200" y="29360"/>
                  </a:lnTo>
                  <a:lnTo>
                    <a:pt x="5177" y="29326"/>
                  </a:lnTo>
                  <a:lnTo>
                    <a:pt x="5154" y="29303"/>
                  </a:lnTo>
                  <a:lnTo>
                    <a:pt x="5097" y="29257"/>
                  </a:lnTo>
                  <a:lnTo>
                    <a:pt x="5063" y="29246"/>
                  </a:lnTo>
                  <a:lnTo>
                    <a:pt x="5018" y="29235"/>
                  </a:lnTo>
                  <a:lnTo>
                    <a:pt x="5018" y="26903"/>
                  </a:lnTo>
                  <a:lnTo>
                    <a:pt x="5063" y="26891"/>
                  </a:lnTo>
                  <a:lnTo>
                    <a:pt x="5097" y="26880"/>
                  </a:lnTo>
                  <a:lnTo>
                    <a:pt x="5131" y="26857"/>
                  </a:lnTo>
                  <a:lnTo>
                    <a:pt x="5165" y="26835"/>
                  </a:lnTo>
                  <a:lnTo>
                    <a:pt x="5188" y="26800"/>
                  </a:lnTo>
                  <a:lnTo>
                    <a:pt x="5200" y="26766"/>
                  </a:lnTo>
                  <a:lnTo>
                    <a:pt x="5211" y="26721"/>
                  </a:lnTo>
                  <a:lnTo>
                    <a:pt x="5222" y="26687"/>
                  </a:lnTo>
                  <a:lnTo>
                    <a:pt x="5211" y="26641"/>
                  </a:lnTo>
                  <a:lnTo>
                    <a:pt x="5200" y="26596"/>
                  </a:lnTo>
                  <a:lnTo>
                    <a:pt x="7213" y="25435"/>
                  </a:lnTo>
                  <a:close/>
                  <a:moveTo>
                    <a:pt x="54978" y="25458"/>
                  </a:moveTo>
                  <a:lnTo>
                    <a:pt x="56980" y="26618"/>
                  </a:lnTo>
                  <a:lnTo>
                    <a:pt x="56969" y="26653"/>
                  </a:lnTo>
                  <a:lnTo>
                    <a:pt x="56958" y="26687"/>
                  </a:lnTo>
                  <a:lnTo>
                    <a:pt x="56980" y="26755"/>
                  </a:lnTo>
                  <a:lnTo>
                    <a:pt x="57014" y="26812"/>
                  </a:lnTo>
                  <a:lnTo>
                    <a:pt x="57060" y="26846"/>
                  </a:lnTo>
                  <a:lnTo>
                    <a:pt x="57128" y="26869"/>
                  </a:lnTo>
                  <a:lnTo>
                    <a:pt x="57128" y="29189"/>
                  </a:lnTo>
                  <a:lnTo>
                    <a:pt x="57083" y="29189"/>
                  </a:lnTo>
                  <a:lnTo>
                    <a:pt x="57037" y="29212"/>
                  </a:lnTo>
                  <a:lnTo>
                    <a:pt x="56992" y="29235"/>
                  </a:lnTo>
                  <a:lnTo>
                    <a:pt x="56958" y="29269"/>
                  </a:lnTo>
                  <a:lnTo>
                    <a:pt x="56935" y="29303"/>
                  </a:lnTo>
                  <a:lnTo>
                    <a:pt x="56912" y="29348"/>
                  </a:lnTo>
                  <a:lnTo>
                    <a:pt x="56901" y="29394"/>
                  </a:lnTo>
                  <a:lnTo>
                    <a:pt x="56889" y="29439"/>
                  </a:lnTo>
                  <a:lnTo>
                    <a:pt x="56901" y="29496"/>
                  </a:lnTo>
                  <a:lnTo>
                    <a:pt x="56912" y="29542"/>
                  </a:lnTo>
                  <a:lnTo>
                    <a:pt x="54956" y="30668"/>
                  </a:lnTo>
                  <a:lnTo>
                    <a:pt x="54921" y="30634"/>
                  </a:lnTo>
                  <a:lnTo>
                    <a:pt x="54876" y="30600"/>
                  </a:lnTo>
                  <a:lnTo>
                    <a:pt x="54830" y="30588"/>
                  </a:lnTo>
                  <a:lnTo>
                    <a:pt x="54785" y="30577"/>
                  </a:lnTo>
                  <a:lnTo>
                    <a:pt x="54728" y="30588"/>
                  </a:lnTo>
                  <a:lnTo>
                    <a:pt x="54682" y="30600"/>
                  </a:lnTo>
                  <a:lnTo>
                    <a:pt x="54637" y="30634"/>
                  </a:lnTo>
                  <a:lnTo>
                    <a:pt x="54603" y="30668"/>
                  </a:lnTo>
                  <a:lnTo>
                    <a:pt x="52612" y="29519"/>
                  </a:lnTo>
                  <a:lnTo>
                    <a:pt x="52624" y="29485"/>
                  </a:lnTo>
                  <a:lnTo>
                    <a:pt x="52624" y="29439"/>
                  </a:lnTo>
                  <a:lnTo>
                    <a:pt x="52624" y="29405"/>
                  </a:lnTo>
                  <a:lnTo>
                    <a:pt x="52612" y="29360"/>
                  </a:lnTo>
                  <a:lnTo>
                    <a:pt x="52589" y="29326"/>
                  </a:lnTo>
                  <a:lnTo>
                    <a:pt x="52567" y="29292"/>
                  </a:lnTo>
                  <a:lnTo>
                    <a:pt x="52544" y="29269"/>
                  </a:lnTo>
                  <a:lnTo>
                    <a:pt x="52510" y="29246"/>
                  </a:lnTo>
                  <a:lnTo>
                    <a:pt x="52476" y="29235"/>
                  </a:lnTo>
                  <a:lnTo>
                    <a:pt x="52430" y="29223"/>
                  </a:lnTo>
                  <a:lnTo>
                    <a:pt x="52430" y="26926"/>
                  </a:lnTo>
                  <a:lnTo>
                    <a:pt x="52476" y="26926"/>
                  </a:lnTo>
                  <a:lnTo>
                    <a:pt x="52521" y="26903"/>
                  </a:lnTo>
                  <a:lnTo>
                    <a:pt x="52555" y="26880"/>
                  </a:lnTo>
                  <a:lnTo>
                    <a:pt x="52589" y="26857"/>
                  </a:lnTo>
                  <a:lnTo>
                    <a:pt x="52624" y="26812"/>
                  </a:lnTo>
                  <a:lnTo>
                    <a:pt x="52646" y="26778"/>
                  </a:lnTo>
                  <a:lnTo>
                    <a:pt x="52658" y="26732"/>
                  </a:lnTo>
                  <a:lnTo>
                    <a:pt x="52658" y="26687"/>
                  </a:lnTo>
                  <a:lnTo>
                    <a:pt x="52658" y="26630"/>
                  </a:lnTo>
                  <a:lnTo>
                    <a:pt x="52635" y="26584"/>
                  </a:lnTo>
                  <a:lnTo>
                    <a:pt x="54591" y="25458"/>
                  </a:lnTo>
                  <a:lnTo>
                    <a:pt x="54626" y="25504"/>
                  </a:lnTo>
                  <a:lnTo>
                    <a:pt x="54671" y="25538"/>
                  </a:lnTo>
                  <a:lnTo>
                    <a:pt x="54728" y="25560"/>
                  </a:lnTo>
                  <a:lnTo>
                    <a:pt x="54842" y="25560"/>
                  </a:lnTo>
                  <a:lnTo>
                    <a:pt x="54887" y="25538"/>
                  </a:lnTo>
                  <a:lnTo>
                    <a:pt x="54933" y="25504"/>
                  </a:lnTo>
                  <a:lnTo>
                    <a:pt x="54978" y="25458"/>
                  </a:lnTo>
                  <a:close/>
                  <a:moveTo>
                    <a:pt x="21398" y="25458"/>
                  </a:moveTo>
                  <a:lnTo>
                    <a:pt x="21432" y="25515"/>
                  </a:lnTo>
                  <a:lnTo>
                    <a:pt x="21478" y="25549"/>
                  </a:lnTo>
                  <a:lnTo>
                    <a:pt x="21535" y="25572"/>
                  </a:lnTo>
                  <a:lnTo>
                    <a:pt x="21603" y="25583"/>
                  </a:lnTo>
                  <a:lnTo>
                    <a:pt x="21660" y="25572"/>
                  </a:lnTo>
                  <a:lnTo>
                    <a:pt x="21717" y="25549"/>
                  </a:lnTo>
                  <a:lnTo>
                    <a:pt x="21762" y="25515"/>
                  </a:lnTo>
                  <a:lnTo>
                    <a:pt x="21808" y="25469"/>
                  </a:lnTo>
                  <a:lnTo>
                    <a:pt x="23764" y="26596"/>
                  </a:lnTo>
                  <a:lnTo>
                    <a:pt x="23753" y="26641"/>
                  </a:lnTo>
                  <a:lnTo>
                    <a:pt x="23741" y="26687"/>
                  </a:lnTo>
                  <a:lnTo>
                    <a:pt x="23753" y="26721"/>
                  </a:lnTo>
                  <a:lnTo>
                    <a:pt x="23764" y="26766"/>
                  </a:lnTo>
                  <a:lnTo>
                    <a:pt x="23776" y="26800"/>
                  </a:lnTo>
                  <a:lnTo>
                    <a:pt x="23798" y="26835"/>
                  </a:lnTo>
                  <a:lnTo>
                    <a:pt x="23832" y="26857"/>
                  </a:lnTo>
                  <a:lnTo>
                    <a:pt x="23867" y="26880"/>
                  </a:lnTo>
                  <a:lnTo>
                    <a:pt x="23901" y="26903"/>
                  </a:lnTo>
                  <a:lnTo>
                    <a:pt x="23946" y="26903"/>
                  </a:lnTo>
                  <a:lnTo>
                    <a:pt x="23946" y="29223"/>
                  </a:lnTo>
                  <a:lnTo>
                    <a:pt x="23901" y="29235"/>
                  </a:lnTo>
                  <a:lnTo>
                    <a:pt x="23867" y="29246"/>
                  </a:lnTo>
                  <a:lnTo>
                    <a:pt x="23810" y="29292"/>
                  </a:lnTo>
                  <a:lnTo>
                    <a:pt x="23787" y="29326"/>
                  </a:lnTo>
                  <a:lnTo>
                    <a:pt x="23764" y="29360"/>
                  </a:lnTo>
                  <a:lnTo>
                    <a:pt x="23753" y="29405"/>
                  </a:lnTo>
                  <a:lnTo>
                    <a:pt x="23753" y="29439"/>
                  </a:lnTo>
                  <a:lnTo>
                    <a:pt x="23753" y="29474"/>
                  </a:lnTo>
                  <a:lnTo>
                    <a:pt x="23764" y="29519"/>
                  </a:lnTo>
                  <a:lnTo>
                    <a:pt x="21762" y="30679"/>
                  </a:lnTo>
                  <a:lnTo>
                    <a:pt x="21728" y="30645"/>
                  </a:lnTo>
                  <a:lnTo>
                    <a:pt x="21694" y="30611"/>
                  </a:lnTo>
                  <a:lnTo>
                    <a:pt x="21648" y="30600"/>
                  </a:lnTo>
                  <a:lnTo>
                    <a:pt x="21557" y="30600"/>
                  </a:lnTo>
                  <a:lnTo>
                    <a:pt x="21512" y="30623"/>
                  </a:lnTo>
                  <a:lnTo>
                    <a:pt x="21466" y="30645"/>
                  </a:lnTo>
                  <a:lnTo>
                    <a:pt x="21444" y="30679"/>
                  </a:lnTo>
                  <a:lnTo>
                    <a:pt x="19453" y="29530"/>
                  </a:lnTo>
                  <a:lnTo>
                    <a:pt x="19476" y="29485"/>
                  </a:lnTo>
                  <a:lnTo>
                    <a:pt x="19476" y="29439"/>
                  </a:lnTo>
                  <a:lnTo>
                    <a:pt x="19476" y="29394"/>
                  </a:lnTo>
                  <a:lnTo>
                    <a:pt x="19453" y="29348"/>
                  </a:lnTo>
                  <a:lnTo>
                    <a:pt x="19442" y="29314"/>
                  </a:lnTo>
                  <a:lnTo>
                    <a:pt x="19407" y="29269"/>
                  </a:lnTo>
                  <a:lnTo>
                    <a:pt x="19373" y="29246"/>
                  </a:lnTo>
                  <a:lnTo>
                    <a:pt x="19339" y="29223"/>
                  </a:lnTo>
                  <a:lnTo>
                    <a:pt x="19294" y="29201"/>
                  </a:lnTo>
                  <a:lnTo>
                    <a:pt x="19248" y="29201"/>
                  </a:lnTo>
                  <a:lnTo>
                    <a:pt x="19248" y="26937"/>
                  </a:lnTo>
                  <a:lnTo>
                    <a:pt x="19294" y="26937"/>
                  </a:lnTo>
                  <a:lnTo>
                    <a:pt x="19339" y="26914"/>
                  </a:lnTo>
                  <a:lnTo>
                    <a:pt x="19385" y="26891"/>
                  </a:lnTo>
                  <a:lnTo>
                    <a:pt x="19419" y="26857"/>
                  </a:lnTo>
                  <a:lnTo>
                    <a:pt x="19453" y="26823"/>
                  </a:lnTo>
                  <a:lnTo>
                    <a:pt x="19464" y="26778"/>
                  </a:lnTo>
                  <a:lnTo>
                    <a:pt x="19487" y="26732"/>
                  </a:lnTo>
                  <a:lnTo>
                    <a:pt x="19487" y="26687"/>
                  </a:lnTo>
                  <a:lnTo>
                    <a:pt x="19487" y="26630"/>
                  </a:lnTo>
                  <a:lnTo>
                    <a:pt x="19464" y="26573"/>
                  </a:lnTo>
                  <a:lnTo>
                    <a:pt x="21398" y="25458"/>
                  </a:lnTo>
                  <a:close/>
                  <a:moveTo>
                    <a:pt x="2424" y="25458"/>
                  </a:moveTo>
                  <a:lnTo>
                    <a:pt x="2469" y="25504"/>
                  </a:lnTo>
                  <a:lnTo>
                    <a:pt x="2515" y="25549"/>
                  </a:lnTo>
                  <a:lnTo>
                    <a:pt x="2572" y="25572"/>
                  </a:lnTo>
                  <a:lnTo>
                    <a:pt x="2697" y="25572"/>
                  </a:lnTo>
                  <a:lnTo>
                    <a:pt x="2742" y="25549"/>
                  </a:lnTo>
                  <a:lnTo>
                    <a:pt x="2799" y="25515"/>
                  </a:lnTo>
                  <a:lnTo>
                    <a:pt x="2833" y="25469"/>
                  </a:lnTo>
                  <a:lnTo>
                    <a:pt x="4801" y="26596"/>
                  </a:lnTo>
                  <a:lnTo>
                    <a:pt x="4790" y="26641"/>
                  </a:lnTo>
                  <a:lnTo>
                    <a:pt x="4779" y="26687"/>
                  </a:lnTo>
                  <a:lnTo>
                    <a:pt x="4790" y="26721"/>
                  </a:lnTo>
                  <a:lnTo>
                    <a:pt x="4801" y="26766"/>
                  </a:lnTo>
                  <a:lnTo>
                    <a:pt x="4813" y="26800"/>
                  </a:lnTo>
                  <a:lnTo>
                    <a:pt x="4836" y="26835"/>
                  </a:lnTo>
                  <a:lnTo>
                    <a:pt x="4870" y="26857"/>
                  </a:lnTo>
                  <a:lnTo>
                    <a:pt x="4904" y="26880"/>
                  </a:lnTo>
                  <a:lnTo>
                    <a:pt x="4938" y="26891"/>
                  </a:lnTo>
                  <a:lnTo>
                    <a:pt x="4972" y="26903"/>
                  </a:lnTo>
                  <a:lnTo>
                    <a:pt x="4972" y="29235"/>
                  </a:lnTo>
                  <a:lnTo>
                    <a:pt x="4938" y="29246"/>
                  </a:lnTo>
                  <a:lnTo>
                    <a:pt x="4904" y="29257"/>
                  </a:lnTo>
                  <a:lnTo>
                    <a:pt x="4847" y="29303"/>
                  </a:lnTo>
                  <a:lnTo>
                    <a:pt x="4824" y="29326"/>
                  </a:lnTo>
                  <a:lnTo>
                    <a:pt x="4801" y="29360"/>
                  </a:lnTo>
                  <a:lnTo>
                    <a:pt x="4790" y="29405"/>
                  </a:lnTo>
                  <a:lnTo>
                    <a:pt x="4790" y="29439"/>
                  </a:lnTo>
                  <a:lnTo>
                    <a:pt x="4790" y="29474"/>
                  </a:lnTo>
                  <a:lnTo>
                    <a:pt x="4801" y="29519"/>
                  </a:lnTo>
                  <a:lnTo>
                    <a:pt x="2765" y="30691"/>
                  </a:lnTo>
                  <a:lnTo>
                    <a:pt x="2742" y="30657"/>
                  </a:lnTo>
                  <a:lnTo>
                    <a:pt x="2708" y="30645"/>
                  </a:lnTo>
                  <a:lnTo>
                    <a:pt x="2674" y="30623"/>
                  </a:lnTo>
                  <a:lnTo>
                    <a:pt x="2595" y="30623"/>
                  </a:lnTo>
                  <a:lnTo>
                    <a:pt x="2549" y="30645"/>
                  </a:lnTo>
                  <a:lnTo>
                    <a:pt x="2515" y="30668"/>
                  </a:lnTo>
                  <a:lnTo>
                    <a:pt x="2492" y="30691"/>
                  </a:lnTo>
                  <a:lnTo>
                    <a:pt x="501" y="29542"/>
                  </a:lnTo>
                  <a:lnTo>
                    <a:pt x="513" y="29496"/>
                  </a:lnTo>
                  <a:lnTo>
                    <a:pt x="524" y="29439"/>
                  </a:lnTo>
                  <a:lnTo>
                    <a:pt x="513" y="29394"/>
                  </a:lnTo>
                  <a:lnTo>
                    <a:pt x="501" y="29348"/>
                  </a:lnTo>
                  <a:lnTo>
                    <a:pt x="479" y="29303"/>
                  </a:lnTo>
                  <a:lnTo>
                    <a:pt x="445" y="29269"/>
                  </a:lnTo>
                  <a:lnTo>
                    <a:pt x="410" y="29235"/>
                  </a:lnTo>
                  <a:lnTo>
                    <a:pt x="376" y="29212"/>
                  </a:lnTo>
                  <a:lnTo>
                    <a:pt x="331" y="29189"/>
                  </a:lnTo>
                  <a:lnTo>
                    <a:pt x="285" y="29189"/>
                  </a:lnTo>
                  <a:lnTo>
                    <a:pt x="285" y="26869"/>
                  </a:lnTo>
                  <a:lnTo>
                    <a:pt x="342" y="26846"/>
                  </a:lnTo>
                  <a:lnTo>
                    <a:pt x="399" y="26812"/>
                  </a:lnTo>
                  <a:lnTo>
                    <a:pt x="433" y="26755"/>
                  </a:lnTo>
                  <a:lnTo>
                    <a:pt x="445" y="26687"/>
                  </a:lnTo>
                  <a:lnTo>
                    <a:pt x="445" y="26653"/>
                  </a:lnTo>
                  <a:lnTo>
                    <a:pt x="433" y="26618"/>
                  </a:lnTo>
                  <a:lnTo>
                    <a:pt x="2424" y="25458"/>
                  </a:lnTo>
                  <a:close/>
                  <a:moveTo>
                    <a:pt x="26153" y="25447"/>
                  </a:moveTo>
                  <a:lnTo>
                    <a:pt x="26187" y="25492"/>
                  </a:lnTo>
                  <a:lnTo>
                    <a:pt x="26233" y="25526"/>
                  </a:lnTo>
                  <a:lnTo>
                    <a:pt x="26290" y="25549"/>
                  </a:lnTo>
                  <a:lnTo>
                    <a:pt x="26392" y="25549"/>
                  </a:lnTo>
                  <a:lnTo>
                    <a:pt x="26449" y="25526"/>
                  </a:lnTo>
                  <a:lnTo>
                    <a:pt x="26483" y="25492"/>
                  </a:lnTo>
                  <a:lnTo>
                    <a:pt x="26517" y="25458"/>
                  </a:lnTo>
                  <a:lnTo>
                    <a:pt x="28474" y="26584"/>
                  </a:lnTo>
                  <a:lnTo>
                    <a:pt x="28462" y="26630"/>
                  </a:lnTo>
                  <a:lnTo>
                    <a:pt x="28462" y="26687"/>
                  </a:lnTo>
                  <a:lnTo>
                    <a:pt x="28462" y="26732"/>
                  </a:lnTo>
                  <a:lnTo>
                    <a:pt x="28474" y="26778"/>
                  </a:lnTo>
                  <a:lnTo>
                    <a:pt x="28496" y="26812"/>
                  </a:lnTo>
                  <a:lnTo>
                    <a:pt x="28519" y="26857"/>
                  </a:lnTo>
                  <a:lnTo>
                    <a:pt x="28553" y="26880"/>
                  </a:lnTo>
                  <a:lnTo>
                    <a:pt x="28599" y="26914"/>
                  </a:lnTo>
                  <a:lnTo>
                    <a:pt x="28633" y="26926"/>
                  </a:lnTo>
                  <a:lnTo>
                    <a:pt x="28678" y="26937"/>
                  </a:lnTo>
                  <a:lnTo>
                    <a:pt x="28678" y="29257"/>
                  </a:lnTo>
                  <a:lnTo>
                    <a:pt x="28621" y="29280"/>
                  </a:lnTo>
                  <a:lnTo>
                    <a:pt x="28565" y="29314"/>
                  </a:lnTo>
                  <a:lnTo>
                    <a:pt x="28530" y="29371"/>
                  </a:lnTo>
                  <a:lnTo>
                    <a:pt x="28519" y="29439"/>
                  </a:lnTo>
                  <a:lnTo>
                    <a:pt x="28530" y="29496"/>
                  </a:lnTo>
                  <a:lnTo>
                    <a:pt x="26483" y="30679"/>
                  </a:lnTo>
                  <a:lnTo>
                    <a:pt x="26449" y="30657"/>
                  </a:lnTo>
                  <a:lnTo>
                    <a:pt x="26415" y="30634"/>
                  </a:lnTo>
                  <a:lnTo>
                    <a:pt x="26381" y="30623"/>
                  </a:lnTo>
                  <a:lnTo>
                    <a:pt x="26346" y="30611"/>
                  </a:lnTo>
                  <a:lnTo>
                    <a:pt x="26301" y="30623"/>
                  </a:lnTo>
                  <a:lnTo>
                    <a:pt x="26255" y="30634"/>
                  </a:lnTo>
                  <a:lnTo>
                    <a:pt x="26221" y="30657"/>
                  </a:lnTo>
                  <a:lnTo>
                    <a:pt x="26199" y="30691"/>
                  </a:lnTo>
                  <a:lnTo>
                    <a:pt x="24174" y="29519"/>
                  </a:lnTo>
                  <a:lnTo>
                    <a:pt x="24185" y="29485"/>
                  </a:lnTo>
                  <a:lnTo>
                    <a:pt x="24196" y="29439"/>
                  </a:lnTo>
                  <a:lnTo>
                    <a:pt x="24185" y="29394"/>
                  </a:lnTo>
                  <a:lnTo>
                    <a:pt x="24174" y="29360"/>
                  </a:lnTo>
                  <a:lnTo>
                    <a:pt x="24162" y="29326"/>
                  </a:lnTo>
                  <a:lnTo>
                    <a:pt x="24128" y="29292"/>
                  </a:lnTo>
                  <a:lnTo>
                    <a:pt x="24105" y="29269"/>
                  </a:lnTo>
                  <a:lnTo>
                    <a:pt x="24071" y="29246"/>
                  </a:lnTo>
                  <a:lnTo>
                    <a:pt x="24026" y="29235"/>
                  </a:lnTo>
                  <a:lnTo>
                    <a:pt x="23992" y="29223"/>
                  </a:lnTo>
                  <a:lnTo>
                    <a:pt x="23992" y="26914"/>
                  </a:lnTo>
                  <a:lnTo>
                    <a:pt x="24026" y="26903"/>
                  </a:lnTo>
                  <a:lnTo>
                    <a:pt x="24071" y="26891"/>
                  </a:lnTo>
                  <a:lnTo>
                    <a:pt x="24105" y="26869"/>
                  </a:lnTo>
                  <a:lnTo>
                    <a:pt x="24140" y="26835"/>
                  </a:lnTo>
                  <a:lnTo>
                    <a:pt x="24162" y="26812"/>
                  </a:lnTo>
                  <a:lnTo>
                    <a:pt x="24185" y="26766"/>
                  </a:lnTo>
                  <a:lnTo>
                    <a:pt x="24196" y="26732"/>
                  </a:lnTo>
                  <a:lnTo>
                    <a:pt x="24196" y="26687"/>
                  </a:lnTo>
                  <a:lnTo>
                    <a:pt x="24196" y="26641"/>
                  </a:lnTo>
                  <a:lnTo>
                    <a:pt x="24174" y="26596"/>
                  </a:lnTo>
                  <a:lnTo>
                    <a:pt x="26153" y="25447"/>
                  </a:lnTo>
                  <a:close/>
                  <a:moveTo>
                    <a:pt x="9556" y="29553"/>
                  </a:moveTo>
                  <a:lnTo>
                    <a:pt x="9590" y="29599"/>
                  </a:lnTo>
                  <a:lnTo>
                    <a:pt x="9636" y="29633"/>
                  </a:lnTo>
                  <a:lnTo>
                    <a:pt x="9693" y="29656"/>
                  </a:lnTo>
                  <a:lnTo>
                    <a:pt x="9750" y="29667"/>
                  </a:lnTo>
                  <a:lnTo>
                    <a:pt x="9807" y="29656"/>
                  </a:lnTo>
                  <a:lnTo>
                    <a:pt x="9852" y="29633"/>
                  </a:lnTo>
                  <a:lnTo>
                    <a:pt x="9898" y="29599"/>
                  </a:lnTo>
                  <a:lnTo>
                    <a:pt x="9932" y="29565"/>
                  </a:lnTo>
                  <a:lnTo>
                    <a:pt x="11900" y="30702"/>
                  </a:lnTo>
                  <a:lnTo>
                    <a:pt x="11877" y="30736"/>
                  </a:lnTo>
                  <a:lnTo>
                    <a:pt x="11877" y="30793"/>
                  </a:lnTo>
                  <a:lnTo>
                    <a:pt x="11877" y="30839"/>
                  </a:lnTo>
                  <a:lnTo>
                    <a:pt x="11888" y="30873"/>
                  </a:lnTo>
                  <a:lnTo>
                    <a:pt x="11911" y="30918"/>
                  </a:lnTo>
                  <a:lnTo>
                    <a:pt x="11934" y="30952"/>
                  </a:lnTo>
                  <a:lnTo>
                    <a:pt x="11968" y="30975"/>
                  </a:lnTo>
                  <a:lnTo>
                    <a:pt x="12002" y="30998"/>
                  </a:lnTo>
                  <a:lnTo>
                    <a:pt x="12048" y="31021"/>
                  </a:lnTo>
                  <a:lnTo>
                    <a:pt x="12093" y="31032"/>
                  </a:lnTo>
                  <a:lnTo>
                    <a:pt x="12093" y="33364"/>
                  </a:lnTo>
                  <a:lnTo>
                    <a:pt x="12025" y="33387"/>
                  </a:lnTo>
                  <a:lnTo>
                    <a:pt x="11979" y="33421"/>
                  </a:lnTo>
                  <a:lnTo>
                    <a:pt x="11945" y="33478"/>
                  </a:lnTo>
                  <a:lnTo>
                    <a:pt x="11934" y="33546"/>
                  </a:lnTo>
                  <a:lnTo>
                    <a:pt x="11945" y="33603"/>
                  </a:lnTo>
                  <a:lnTo>
                    <a:pt x="9966" y="34752"/>
                  </a:lnTo>
                  <a:lnTo>
                    <a:pt x="9920" y="34706"/>
                  </a:lnTo>
                  <a:lnTo>
                    <a:pt x="9875" y="34661"/>
                  </a:lnTo>
                  <a:lnTo>
                    <a:pt x="9818" y="34638"/>
                  </a:lnTo>
                  <a:lnTo>
                    <a:pt x="9750" y="34638"/>
                  </a:lnTo>
                  <a:lnTo>
                    <a:pt x="9681" y="34649"/>
                  </a:lnTo>
                  <a:lnTo>
                    <a:pt x="9625" y="34672"/>
                  </a:lnTo>
                  <a:lnTo>
                    <a:pt x="9568" y="34706"/>
                  </a:lnTo>
                  <a:lnTo>
                    <a:pt x="9534" y="34752"/>
                  </a:lnTo>
                  <a:lnTo>
                    <a:pt x="7554" y="33614"/>
                  </a:lnTo>
                  <a:lnTo>
                    <a:pt x="7566" y="33546"/>
                  </a:lnTo>
                  <a:lnTo>
                    <a:pt x="7566" y="33512"/>
                  </a:lnTo>
                  <a:lnTo>
                    <a:pt x="7554" y="33478"/>
                  </a:lnTo>
                  <a:lnTo>
                    <a:pt x="7520" y="33421"/>
                  </a:lnTo>
                  <a:lnTo>
                    <a:pt x="7463" y="33375"/>
                  </a:lnTo>
                  <a:lnTo>
                    <a:pt x="7395" y="33353"/>
                  </a:lnTo>
                  <a:lnTo>
                    <a:pt x="7395" y="30987"/>
                  </a:lnTo>
                  <a:lnTo>
                    <a:pt x="7429" y="30987"/>
                  </a:lnTo>
                  <a:lnTo>
                    <a:pt x="7463" y="30964"/>
                  </a:lnTo>
                  <a:lnTo>
                    <a:pt x="7520" y="30918"/>
                  </a:lnTo>
                  <a:lnTo>
                    <a:pt x="7566" y="30861"/>
                  </a:lnTo>
                  <a:lnTo>
                    <a:pt x="7566" y="30827"/>
                  </a:lnTo>
                  <a:lnTo>
                    <a:pt x="7577" y="30793"/>
                  </a:lnTo>
                  <a:lnTo>
                    <a:pt x="7566" y="30748"/>
                  </a:lnTo>
                  <a:lnTo>
                    <a:pt x="7554" y="30714"/>
                  </a:lnTo>
                  <a:lnTo>
                    <a:pt x="9556" y="29553"/>
                  </a:lnTo>
                  <a:close/>
                  <a:moveTo>
                    <a:pt x="14345" y="29530"/>
                  </a:moveTo>
                  <a:lnTo>
                    <a:pt x="14379" y="29565"/>
                  </a:lnTo>
                  <a:lnTo>
                    <a:pt x="14414" y="29587"/>
                  </a:lnTo>
                  <a:lnTo>
                    <a:pt x="14448" y="29599"/>
                  </a:lnTo>
                  <a:lnTo>
                    <a:pt x="14493" y="29610"/>
                  </a:lnTo>
                  <a:lnTo>
                    <a:pt x="14527" y="29599"/>
                  </a:lnTo>
                  <a:lnTo>
                    <a:pt x="14573" y="29587"/>
                  </a:lnTo>
                  <a:lnTo>
                    <a:pt x="14607" y="29565"/>
                  </a:lnTo>
                  <a:lnTo>
                    <a:pt x="14630" y="29542"/>
                  </a:lnTo>
                  <a:lnTo>
                    <a:pt x="16700" y="30736"/>
                  </a:lnTo>
                  <a:lnTo>
                    <a:pt x="16689" y="30793"/>
                  </a:lnTo>
                  <a:lnTo>
                    <a:pt x="16700" y="30850"/>
                  </a:lnTo>
                  <a:lnTo>
                    <a:pt x="16734" y="30896"/>
                  </a:lnTo>
                  <a:lnTo>
                    <a:pt x="16768" y="30941"/>
                  </a:lnTo>
                  <a:lnTo>
                    <a:pt x="16825" y="30952"/>
                  </a:lnTo>
                  <a:lnTo>
                    <a:pt x="16825" y="33353"/>
                  </a:lnTo>
                  <a:lnTo>
                    <a:pt x="16768" y="33375"/>
                  </a:lnTo>
                  <a:lnTo>
                    <a:pt x="16711" y="33421"/>
                  </a:lnTo>
                  <a:lnTo>
                    <a:pt x="16677" y="33478"/>
                  </a:lnTo>
                  <a:lnTo>
                    <a:pt x="16666" y="33546"/>
                  </a:lnTo>
                  <a:lnTo>
                    <a:pt x="16677" y="33603"/>
                  </a:lnTo>
                  <a:lnTo>
                    <a:pt x="14675" y="34763"/>
                  </a:lnTo>
                  <a:lnTo>
                    <a:pt x="14641" y="34718"/>
                  </a:lnTo>
                  <a:lnTo>
                    <a:pt x="14596" y="34684"/>
                  </a:lnTo>
                  <a:lnTo>
                    <a:pt x="14550" y="34672"/>
                  </a:lnTo>
                  <a:lnTo>
                    <a:pt x="14493" y="34661"/>
                  </a:lnTo>
                  <a:lnTo>
                    <a:pt x="14436" y="34672"/>
                  </a:lnTo>
                  <a:lnTo>
                    <a:pt x="14379" y="34695"/>
                  </a:lnTo>
                  <a:lnTo>
                    <a:pt x="14334" y="34729"/>
                  </a:lnTo>
                  <a:lnTo>
                    <a:pt x="14300" y="34763"/>
                  </a:lnTo>
                  <a:lnTo>
                    <a:pt x="12298" y="33614"/>
                  </a:lnTo>
                  <a:lnTo>
                    <a:pt x="12309" y="33580"/>
                  </a:lnTo>
                  <a:lnTo>
                    <a:pt x="12309" y="33546"/>
                  </a:lnTo>
                  <a:lnTo>
                    <a:pt x="12309" y="33512"/>
                  </a:lnTo>
                  <a:lnTo>
                    <a:pt x="12298" y="33478"/>
                  </a:lnTo>
                  <a:lnTo>
                    <a:pt x="12264" y="33421"/>
                  </a:lnTo>
                  <a:lnTo>
                    <a:pt x="12207" y="33375"/>
                  </a:lnTo>
                  <a:lnTo>
                    <a:pt x="12173" y="33364"/>
                  </a:lnTo>
                  <a:lnTo>
                    <a:pt x="12139" y="33353"/>
                  </a:lnTo>
                  <a:lnTo>
                    <a:pt x="12139" y="31032"/>
                  </a:lnTo>
                  <a:lnTo>
                    <a:pt x="12184" y="31021"/>
                  </a:lnTo>
                  <a:lnTo>
                    <a:pt x="12230" y="31009"/>
                  </a:lnTo>
                  <a:lnTo>
                    <a:pt x="12264" y="30987"/>
                  </a:lnTo>
                  <a:lnTo>
                    <a:pt x="12298" y="30952"/>
                  </a:lnTo>
                  <a:lnTo>
                    <a:pt x="12332" y="30918"/>
                  </a:lnTo>
                  <a:lnTo>
                    <a:pt x="12343" y="30884"/>
                  </a:lnTo>
                  <a:lnTo>
                    <a:pt x="12366" y="30839"/>
                  </a:lnTo>
                  <a:lnTo>
                    <a:pt x="12366" y="30793"/>
                  </a:lnTo>
                  <a:lnTo>
                    <a:pt x="12366" y="30736"/>
                  </a:lnTo>
                  <a:lnTo>
                    <a:pt x="12343" y="30691"/>
                  </a:lnTo>
                  <a:lnTo>
                    <a:pt x="14345" y="29530"/>
                  </a:lnTo>
                  <a:close/>
                  <a:moveTo>
                    <a:pt x="23787" y="29553"/>
                  </a:moveTo>
                  <a:lnTo>
                    <a:pt x="23821" y="29599"/>
                  </a:lnTo>
                  <a:lnTo>
                    <a:pt x="23867" y="29633"/>
                  </a:lnTo>
                  <a:lnTo>
                    <a:pt x="23912" y="29656"/>
                  </a:lnTo>
                  <a:lnTo>
                    <a:pt x="23969" y="29667"/>
                  </a:lnTo>
                  <a:lnTo>
                    <a:pt x="24026" y="29656"/>
                  </a:lnTo>
                  <a:lnTo>
                    <a:pt x="24071" y="29633"/>
                  </a:lnTo>
                  <a:lnTo>
                    <a:pt x="24117" y="29599"/>
                  </a:lnTo>
                  <a:lnTo>
                    <a:pt x="24151" y="29565"/>
                  </a:lnTo>
                  <a:lnTo>
                    <a:pt x="26176" y="30736"/>
                  </a:lnTo>
                  <a:lnTo>
                    <a:pt x="26164" y="30793"/>
                  </a:lnTo>
                  <a:lnTo>
                    <a:pt x="26176" y="30850"/>
                  </a:lnTo>
                  <a:lnTo>
                    <a:pt x="26210" y="30896"/>
                  </a:lnTo>
                  <a:lnTo>
                    <a:pt x="26255" y="30941"/>
                  </a:lnTo>
                  <a:lnTo>
                    <a:pt x="26312" y="30964"/>
                  </a:lnTo>
                  <a:lnTo>
                    <a:pt x="26312" y="33330"/>
                  </a:lnTo>
                  <a:lnTo>
                    <a:pt x="26278" y="33341"/>
                  </a:lnTo>
                  <a:lnTo>
                    <a:pt x="26244" y="33364"/>
                  </a:lnTo>
                  <a:lnTo>
                    <a:pt x="26176" y="33409"/>
                  </a:lnTo>
                  <a:lnTo>
                    <a:pt x="26142" y="33466"/>
                  </a:lnTo>
                  <a:lnTo>
                    <a:pt x="26130" y="33500"/>
                  </a:lnTo>
                  <a:lnTo>
                    <a:pt x="26130" y="33546"/>
                  </a:lnTo>
                  <a:lnTo>
                    <a:pt x="26130" y="33580"/>
                  </a:lnTo>
                  <a:lnTo>
                    <a:pt x="26142" y="33614"/>
                  </a:lnTo>
                  <a:lnTo>
                    <a:pt x="24128" y="34775"/>
                  </a:lnTo>
                  <a:lnTo>
                    <a:pt x="24105" y="34740"/>
                  </a:lnTo>
                  <a:lnTo>
                    <a:pt x="24060" y="34718"/>
                  </a:lnTo>
                  <a:lnTo>
                    <a:pt x="24014" y="34706"/>
                  </a:lnTo>
                  <a:lnTo>
                    <a:pt x="23969" y="34695"/>
                  </a:lnTo>
                  <a:lnTo>
                    <a:pt x="23923" y="34706"/>
                  </a:lnTo>
                  <a:lnTo>
                    <a:pt x="23878" y="34718"/>
                  </a:lnTo>
                  <a:lnTo>
                    <a:pt x="23844" y="34752"/>
                  </a:lnTo>
                  <a:lnTo>
                    <a:pt x="23810" y="34786"/>
                  </a:lnTo>
                  <a:lnTo>
                    <a:pt x="21808" y="33626"/>
                  </a:lnTo>
                  <a:lnTo>
                    <a:pt x="21819" y="33591"/>
                  </a:lnTo>
                  <a:lnTo>
                    <a:pt x="21819" y="33546"/>
                  </a:lnTo>
                  <a:lnTo>
                    <a:pt x="21819" y="33500"/>
                  </a:lnTo>
                  <a:lnTo>
                    <a:pt x="21808" y="33466"/>
                  </a:lnTo>
                  <a:lnTo>
                    <a:pt x="21785" y="33421"/>
                  </a:lnTo>
                  <a:lnTo>
                    <a:pt x="21762" y="33398"/>
                  </a:lnTo>
                  <a:lnTo>
                    <a:pt x="21728" y="33364"/>
                  </a:lnTo>
                  <a:lnTo>
                    <a:pt x="21694" y="33341"/>
                  </a:lnTo>
                  <a:lnTo>
                    <a:pt x="21660" y="33330"/>
                  </a:lnTo>
                  <a:lnTo>
                    <a:pt x="21614" y="33330"/>
                  </a:lnTo>
                  <a:lnTo>
                    <a:pt x="21614" y="30975"/>
                  </a:lnTo>
                  <a:lnTo>
                    <a:pt x="21648" y="30975"/>
                  </a:lnTo>
                  <a:lnTo>
                    <a:pt x="21682" y="30964"/>
                  </a:lnTo>
                  <a:lnTo>
                    <a:pt x="21739" y="30918"/>
                  </a:lnTo>
                  <a:lnTo>
                    <a:pt x="21785" y="30861"/>
                  </a:lnTo>
                  <a:lnTo>
                    <a:pt x="21796" y="30827"/>
                  </a:lnTo>
                  <a:lnTo>
                    <a:pt x="21796" y="30793"/>
                  </a:lnTo>
                  <a:lnTo>
                    <a:pt x="21796" y="30748"/>
                  </a:lnTo>
                  <a:lnTo>
                    <a:pt x="21785" y="30714"/>
                  </a:lnTo>
                  <a:lnTo>
                    <a:pt x="23787" y="29553"/>
                  </a:lnTo>
                  <a:close/>
                  <a:moveTo>
                    <a:pt x="28553" y="29542"/>
                  </a:moveTo>
                  <a:lnTo>
                    <a:pt x="28576" y="29576"/>
                  </a:lnTo>
                  <a:lnTo>
                    <a:pt x="28621" y="29610"/>
                  </a:lnTo>
                  <a:lnTo>
                    <a:pt x="28667" y="29621"/>
                  </a:lnTo>
                  <a:lnTo>
                    <a:pt x="28712" y="29633"/>
                  </a:lnTo>
                  <a:lnTo>
                    <a:pt x="28758" y="29621"/>
                  </a:lnTo>
                  <a:lnTo>
                    <a:pt x="28803" y="29610"/>
                  </a:lnTo>
                  <a:lnTo>
                    <a:pt x="28838" y="29587"/>
                  </a:lnTo>
                  <a:lnTo>
                    <a:pt x="28872" y="29553"/>
                  </a:lnTo>
                  <a:lnTo>
                    <a:pt x="30828" y="30679"/>
                  </a:lnTo>
                  <a:lnTo>
                    <a:pt x="30817" y="30736"/>
                  </a:lnTo>
                  <a:lnTo>
                    <a:pt x="30817" y="30793"/>
                  </a:lnTo>
                  <a:lnTo>
                    <a:pt x="30817" y="30839"/>
                  </a:lnTo>
                  <a:lnTo>
                    <a:pt x="30828" y="30884"/>
                  </a:lnTo>
                  <a:lnTo>
                    <a:pt x="30851" y="30930"/>
                  </a:lnTo>
                  <a:lnTo>
                    <a:pt x="30885" y="30964"/>
                  </a:lnTo>
                  <a:lnTo>
                    <a:pt x="30919" y="30998"/>
                  </a:lnTo>
                  <a:lnTo>
                    <a:pt x="30953" y="31032"/>
                  </a:lnTo>
                  <a:lnTo>
                    <a:pt x="30999" y="31043"/>
                  </a:lnTo>
                  <a:lnTo>
                    <a:pt x="31056" y="31055"/>
                  </a:lnTo>
                  <a:lnTo>
                    <a:pt x="31056" y="33330"/>
                  </a:lnTo>
                  <a:lnTo>
                    <a:pt x="31010" y="33330"/>
                  </a:lnTo>
                  <a:lnTo>
                    <a:pt x="30976" y="33353"/>
                  </a:lnTo>
                  <a:lnTo>
                    <a:pt x="30942" y="33375"/>
                  </a:lnTo>
                  <a:lnTo>
                    <a:pt x="30919" y="33398"/>
                  </a:lnTo>
                  <a:lnTo>
                    <a:pt x="30885" y="33432"/>
                  </a:lnTo>
                  <a:lnTo>
                    <a:pt x="30874" y="33466"/>
                  </a:lnTo>
                  <a:lnTo>
                    <a:pt x="30862" y="33500"/>
                  </a:lnTo>
                  <a:lnTo>
                    <a:pt x="30862" y="33546"/>
                  </a:lnTo>
                  <a:lnTo>
                    <a:pt x="30862" y="33580"/>
                  </a:lnTo>
                  <a:lnTo>
                    <a:pt x="30874" y="33626"/>
                  </a:lnTo>
                  <a:lnTo>
                    <a:pt x="28872" y="34775"/>
                  </a:lnTo>
                  <a:lnTo>
                    <a:pt x="28838" y="34740"/>
                  </a:lnTo>
                  <a:lnTo>
                    <a:pt x="28803" y="34718"/>
                  </a:lnTo>
                  <a:lnTo>
                    <a:pt x="28758" y="34695"/>
                  </a:lnTo>
                  <a:lnTo>
                    <a:pt x="28656" y="34695"/>
                  </a:lnTo>
                  <a:lnTo>
                    <a:pt x="28610" y="34718"/>
                  </a:lnTo>
                  <a:lnTo>
                    <a:pt x="28576" y="34740"/>
                  </a:lnTo>
                  <a:lnTo>
                    <a:pt x="28542" y="34786"/>
                  </a:lnTo>
                  <a:lnTo>
                    <a:pt x="26540" y="33626"/>
                  </a:lnTo>
                  <a:lnTo>
                    <a:pt x="26551" y="33591"/>
                  </a:lnTo>
                  <a:lnTo>
                    <a:pt x="26551" y="33546"/>
                  </a:lnTo>
                  <a:lnTo>
                    <a:pt x="26551" y="33500"/>
                  </a:lnTo>
                  <a:lnTo>
                    <a:pt x="26540" y="33466"/>
                  </a:lnTo>
                  <a:lnTo>
                    <a:pt x="26517" y="33432"/>
                  </a:lnTo>
                  <a:lnTo>
                    <a:pt x="26494" y="33398"/>
                  </a:lnTo>
                  <a:lnTo>
                    <a:pt x="26472" y="33375"/>
                  </a:lnTo>
                  <a:lnTo>
                    <a:pt x="26437" y="33353"/>
                  </a:lnTo>
                  <a:lnTo>
                    <a:pt x="26392" y="33341"/>
                  </a:lnTo>
                  <a:lnTo>
                    <a:pt x="26358" y="33330"/>
                  </a:lnTo>
                  <a:lnTo>
                    <a:pt x="26358" y="30964"/>
                  </a:lnTo>
                  <a:lnTo>
                    <a:pt x="26415" y="30941"/>
                  </a:lnTo>
                  <a:lnTo>
                    <a:pt x="26472" y="30907"/>
                  </a:lnTo>
                  <a:lnTo>
                    <a:pt x="26506" y="30850"/>
                  </a:lnTo>
                  <a:lnTo>
                    <a:pt x="26517" y="30793"/>
                  </a:lnTo>
                  <a:lnTo>
                    <a:pt x="26506" y="30725"/>
                  </a:lnTo>
                  <a:lnTo>
                    <a:pt x="28553" y="29542"/>
                  </a:lnTo>
                  <a:close/>
                  <a:moveTo>
                    <a:pt x="7531" y="33648"/>
                  </a:moveTo>
                  <a:lnTo>
                    <a:pt x="9511" y="34797"/>
                  </a:lnTo>
                  <a:lnTo>
                    <a:pt x="9499" y="34843"/>
                  </a:lnTo>
                  <a:lnTo>
                    <a:pt x="9488" y="34900"/>
                  </a:lnTo>
                  <a:lnTo>
                    <a:pt x="9499" y="34945"/>
                  </a:lnTo>
                  <a:lnTo>
                    <a:pt x="9511" y="34991"/>
                  </a:lnTo>
                  <a:lnTo>
                    <a:pt x="9534" y="35025"/>
                  </a:lnTo>
                  <a:lnTo>
                    <a:pt x="9556" y="35070"/>
                  </a:lnTo>
                  <a:lnTo>
                    <a:pt x="9590" y="35093"/>
                  </a:lnTo>
                  <a:lnTo>
                    <a:pt x="9625" y="35127"/>
                  </a:lnTo>
                  <a:lnTo>
                    <a:pt x="9670" y="35139"/>
                  </a:lnTo>
                  <a:lnTo>
                    <a:pt x="9716" y="35150"/>
                  </a:lnTo>
                  <a:lnTo>
                    <a:pt x="9716" y="37425"/>
                  </a:lnTo>
                  <a:lnTo>
                    <a:pt x="9681" y="37425"/>
                  </a:lnTo>
                  <a:lnTo>
                    <a:pt x="9636" y="37448"/>
                  </a:lnTo>
                  <a:lnTo>
                    <a:pt x="9602" y="37470"/>
                  </a:lnTo>
                  <a:lnTo>
                    <a:pt x="9568" y="37493"/>
                  </a:lnTo>
                  <a:lnTo>
                    <a:pt x="9545" y="37527"/>
                  </a:lnTo>
                  <a:lnTo>
                    <a:pt x="9534" y="37561"/>
                  </a:lnTo>
                  <a:lnTo>
                    <a:pt x="9522" y="37607"/>
                  </a:lnTo>
                  <a:lnTo>
                    <a:pt x="9511" y="37652"/>
                  </a:lnTo>
                  <a:lnTo>
                    <a:pt x="9522" y="37698"/>
                  </a:lnTo>
                  <a:lnTo>
                    <a:pt x="9534" y="37732"/>
                  </a:lnTo>
                  <a:lnTo>
                    <a:pt x="7588" y="38847"/>
                  </a:lnTo>
                  <a:lnTo>
                    <a:pt x="7554" y="38801"/>
                  </a:lnTo>
                  <a:lnTo>
                    <a:pt x="7497" y="38767"/>
                  </a:lnTo>
                  <a:lnTo>
                    <a:pt x="7440" y="38745"/>
                  </a:lnTo>
                  <a:lnTo>
                    <a:pt x="7372" y="38733"/>
                  </a:lnTo>
                  <a:lnTo>
                    <a:pt x="7304" y="38745"/>
                  </a:lnTo>
                  <a:lnTo>
                    <a:pt x="7236" y="38767"/>
                  </a:lnTo>
                  <a:lnTo>
                    <a:pt x="7190" y="38801"/>
                  </a:lnTo>
                  <a:lnTo>
                    <a:pt x="7145" y="38847"/>
                  </a:lnTo>
                  <a:lnTo>
                    <a:pt x="5165" y="37709"/>
                  </a:lnTo>
                  <a:lnTo>
                    <a:pt x="5177" y="37652"/>
                  </a:lnTo>
                  <a:lnTo>
                    <a:pt x="5165" y="37584"/>
                  </a:lnTo>
                  <a:lnTo>
                    <a:pt x="5131" y="37539"/>
                  </a:lnTo>
                  <a:lnTo>
                    <a:pt x="5086" y="37493"/>
                  </a:lnTo>
                  <a:lnTo>
                    <a:pt x="5018" y="37482"/>
                  </a:lnTo>
                  <a:lnTo>
                    <a:pt x="5018" y="35127"/>
                  </a:lnTo>
                  <a:lnTo>
                    <a:pt x="5063" y="35127"/>
                  </a:lnTo>
                  <a:lnTo>
                    <a:pt x="5109" y="35104"/>
                  </a:lnTo>
                  <a:lnTo>
                    <a:pt x="5143" y="35082"/>
                  </a:lnTo>
                  <a:lnTo>
                    <a:pt x="5177" y="35059"/>
                  </a:lnTo>
                  <a:lnTo>
                    <a:pt x="5200" y="35025"/>
                  </a:lnTo>
                  <a:lnTo>
                    <a:pt x="5222" y="34979"/>
                  </a:lnTo>
                  <a:lnTo>
                    <a:pt x="5234" y="34945"/>
                  </a:lnTo>
                  <a:lnTo>
                    <a:pt x="5234" y="34900"/>
                  </a:lnTo>
                  <a:lnTo>
                    <a:pt x="5234" y="34843"/>
                  </a:lnTo>
                  <a:lnTo>
                    <a:pt x="5222" y="34797"/>
                  </a:lnTo>
                  <a:lnTo>
                    <a:pt x="7213" y="33648"/>
                  </a:lnTo>
                  <a:lnTo>
                    <a:pt x="7236" y="33682"/>
                  </a:lnTo>
                  <a:lnTo>
                    <a:pt x="7281" y="33717"/>
                  </a:lnTo>
                  <a:lnTo>
                    <a:pt x="7327" y="33728"/>
                  </a:lnTo>
                  <a:lnTo>
                    <a:pt x="7372" y="33739"/>
                  </a:lnTo>
                  <a:lnTo>
                    <a:pt x="7418" y="33728"/>
                  </a:lnTo>
                  <a:lnTo>
                    <a:pt x="7463" y="33717"/>
                  </a:lnTo>
                  <a:lnTo>
                    <a:pt x="7497" y="33694"/>
                  </a:lnTo>
                  <a:lnTo>
                    <a:pt x="7531" y="33648"/>
                  </a:lnTo>
                  <a:close/>
                  <a:moveTo>
                    <a:pt x="21409" y="33660"/>
                  </a:moveTo>
                  <a:lnTo>
                    <a:pt x="21444" y="33705"/>
                  </a:lnTo>
                  <a:lnTo>
                    <a:pt x="21489" y="33739"/>
                  </a:lnTo>
                  <a:lnTo>
                    <a:pt x="21546" y="33762"/>
                  </a:lnTo>
                  <a:lnTo>
                    <a:pt x="21660" y="33762"/>
                  </a:lnTo>
                  <a:lnTo>
                    <a:pt x="21705" y="33739"/>
                  </a:lnTo>
                  <a:lnTo>
                    <a:pt x="21751" y="33705"/>
                  </a:lnTo>
                  <a:lnTo>
                    <a:pt x="21785" y="33671"/>
                  </a:lnTo>
                  <a:lnTo>
                    <a:pt x="23787" y="34831"/>
                  </a:lnTo>
                  <a:lnTo>
                    <a:pt x="23776" y="34900"/>
                  </a:lnTo>
                  <a:lnTo>
                    <a:pt x="23787" y="34968"/>
                  </a:lnTo>
                  <a:lnTo>
                    <a:pt x="23821" y="35025"/>
                  </a:lnTo>
                  <a:lnTo>
                    <a:pt x="23878" y="35070"/>
                  </a:lnTo>
                  <a:lnTo>
                    <a:pt x="23946" y="35093"/>
                  </a:lnTo>
                  <a:lnTo>
                    <a:pt x="23946" y="37482"/>
                  </a:lnTo>
                  <a:lnTo>
                    <a:pt x="23889" y="37505"/>
                  </a:lnTo>
                  <a:lnTo>
                    <a:pt x="23844" y="37539"/>
                  </a:lnTo>
                  <a:lnTo>
                    <a:pt x="23810" y="37596"/>
                  </a:lnTo>
                  <a:lnTo>
                    <a:pt x="23798" y="37652"/>
                  </a:lnTo>
                  <a:lnTo>
                    <a:pt x="23810" y="37698"/>
                  </a:lnTo>
                  <a:lnTo>
                    <a:pt x="21819" y="38847"/>
                  </a:lnTo>
                  <a:lnTo>
                    <a:pt x="21773" y="38801"/>
                  </a:lnTo>
                  <a:lnTo>
                    <a:pt x="21728" y="38767"/>
                  </a:lnTo>
                  <a:lnTo>
                    <a:pt x="21671" y="38745"/>
                  </a:lnTo>
                  <a:lnTo>
                    <a:pt x="21603" y="38733"/>
                  </a:lnTo>
                  <a:lnTo>
                    <a:pt x="21535" y="38745"/>
                  </a:lnTo>
                  <a:lnTo>
                    <a:pt x="21478" y="38767"/>
                  </a:lnTo>
                  <a:lnTo>
                    <a:pt x="21421" y="38801"/>
                  </a:lnTo>
                  <a:lnTo>
                    <a:pt x="21375" y="38858"/>
                  </a:lnTo>
                  <a:lnTo>
                    <a:pt x="19453" y="37744"/>
                  </a:lnTo>
                  <a:lnTo>
                    <a:pt x="19464" y="37698"/>
                  </a:lnTo>
                  <a:lnTo>
                    <a:pt x="19476" y="37652"/>
                  </a:lnTo>
                  <a:lnTo>
                    <a:pt x="19464" y="37607"/>
                  </a:lnTo>
                  <a:lnTo>
                    <a:pt x="19453" y="37561"/>
                  </a:lnTo>
                  <a:lnTo>
                    <a:pt x="19430" y="37516"/>
                  </a:lnTo>
                  <a:lnTo>
                    <a:pt x="19407" y="37482"/>
                  </a:lnTo>
                  <a:lnTo>
                    <a:pt x="19373" y="37459"/>
                  </a:lnTo>
                  <a:lnTo>
                    <a:pt x="19339" y="37436"/>
                  </a:lnTo>
                  <a:lnTo>
                    <a:pt x="19294" y="37414"/>
                  </a:lnTo>
                  <a:lnTo>
                    <a:pt x="19248" y="37414"/>
                  </a:lnTo>
                  <a:lnTo>
                    <a:pt x="19248" y="35104"/>
                  </a:lnTo>
                  <a:lnTo>
                    <a:pt x="19282" y="35104"/>
                  </a:lnTo>
                  <a:lnTo>
                    <a:pt x="19328" y="35082"/>
                  </a:lnTo>
                  <a:lnTo>
                    <a:pt x="19362" y="35070"/>
                  </a:lnTo>
                  <a:lnTo>
                    <a:pt x="19385" y="35036"/>
                  </a:lnTo>
                  <a:lnTo>
                    <a:pt x="19407" y="35013"/>
                  </a:lnTo>
                  <a:lnTo>
                    <a:pt x="19430" y="34979"/>
                  </a:lnTo>
                  <a:lnTo>
                    <a:pt x="19442" y="34934"/>
                  </a:lnTo>
                  <a:lnTo>
                    <a:pt x="19442" y="34900"/>
                  </a:lnTo>
                  <a:lnTo>
                    <a:pt x="19442" y="34854"/>
                  </a:lnTo>
                  <a:lnTo>
                    <a:pt x="19430" y="34809"/>
                  </a:lnTo>
                  <a:lnTo>
                    <a:pt x="21409" y="33660"/>
                  </a:lnTo>
                  <a:close/>
                  <a:moveTo>
                    <a:pt x="26164" y="33660"/>
                  </a:moveTo>
                  <a:lnTo>
                    <a:pt x="26199" y="33705"/>
                  </a:lnTo>
                  <a:lnTo>
                    <a:pt x="26233" y="33728"/>
                  </a:lnTo>
                  <a:lnTo>
                    <a:pt x="26290" y="33751"/>
                  </a:lnTo>
                  <a:lnTo>
                    <a:pt x="26346" y="33762"/>
                  </a:lnTo>
                  <a:lnTo>
                    <a:pt x="26392" y="33751"/>
                  </a:lnTo>
                  <a:lnTo>
                    <a:pt x="26449" y="33739"/>
                  </a:lnTo>
                  <a:lnTo>
                    <a:pt x="26483" y="33705"/>
                  </a:lnTo>
                  <a:lnTo>
                    <a:pt x="26517" y="33671"/>
                  </a:lnTo>
                  <a:lnTo>
                    <a:pt x="28519" y="34820"/>
                  </a:lnTo>
                  <a:lnTo>
                    <a:pt x="28519" y="34854"/>
                  </a:lnTo>
                  <a:lnTo>
                    <a:pt x="28508" y="34900"/>
                  </a:lnTo>
                  <a:lnTo>
                    <a:pt x="28519" y="34934"/>
                  </a:lnTo>
                  <a:lnTo>
                    <a:pt x="28519" y="34968"/>
                  </a:lnTo>
                  <a:lnTo>
                    <a:pt x="28565" y="35025"/>
                  </a:lnTo>
                  <a:lnTo>
                    <a:pt x="28610" y="35070"/>
                  </a:lnTo>
                  <a:lnTo>
                    <a:pt x="28678" y="35093"/>
                  </a:lnTo>
                  <a:lnTo>
                    <a:pt x="28678" y="37402"/>
                  </a:lnTo>
                  <a:lnTo>
                    <a:pt x="28633" y="37414"/>
                  </a:lnTo>
                  <a:lnTo>
                    <a:pt x="28599" y="37436"/>
                  </a:lnTo>
                  <a:lnTo>
                    <a:pt x="28553" y="37459"/>
                  </a:lnTo>
                  <a:lnTo>
                    <a:pt x="28530" y="37482"/>
                  </a:lnTo>
                  <a:lnTo>
                    <a:pt x="28496" y="37516"/>
                  </a:lnTo>
                  <a:lnTo>
                    <a:pt x="28485" y="37561"/>
                  </a:lnTo>
                  <a:lnTo>
                    <a:pt x="28462" y="37607"/>
                  </a:lnTo>
                  <a:lnTo>
                    <a:pt x="28462" y="37652"/>
                  </a:lnTo>
                  <a:lnTo>
                    <a:pt x="28462" y="37698"/>
                  </a:lnTo>
                  <a:lnTo>
                    <a:pt x="28485" y="37744"/>
                  </a:lnTo>
                  <a:lnTo>
                    <a:pt x="26563" y="38847"/>
                  </a:lnTo>
                  <a:lnTo>
                    <a:pt x="26517" y="38801"/>
                  </a:lnTo>
                  <a:lnTo>
                    <a:pt x="26472" y="38767"/>
                  </a:lnTo>
                  <a:lnTo>
                    <a:pt x="26403" y="38745"/>
                  </a:lnTo>
                  <a:lnTo>
                    <a:pt x="26346" y="38733"/>
                  </a:lnTo>
                  <a:lnTo>
                    <a:pt x="26278" y="38745"/>
                  </a:lnTo>
                  <a:lnTo>
                    <a:pt x="26210" y="38767"/>
                  </a:lnTo>
                  <a:lnTo>
                    <a:pt x="26153" y="38801"/>
                  </a:lnTo>
                  <a:lnTo>
                    <a:pt x="26119" y="38858"/>
                  </a:lnTo>
                  <a:lnTo>
                    <a:pt x="24128" y="37709"/>
                  </a:lnTo>
                  <a:lnTo>
                    <a:pt x="24140" y="37652"/>
                  </a:lnTo>
                  <a:lnTo>
                    <a:pt x="24128" y="37584"/>
                  </a:lnTo>
                  <a:lnTo>
                    <a:pt x="24094" y="37539"/>
                  </a:lnTo>
                  <a:lnTo>
                    <a:pt x="24049" y="37505"/>
                  </a:lnTo>
                  <a:lnTo>
                    <a:pt x="23992" y="37482"/>
                  </a:lnTo>
                  <a:lnTo>
                    <a:pt x="23992" y="35093"/>
                  </a:lnTo>
                  <a:lnTo>
                    <a:pt x="24026" y="35082"/>
                  </a:lnTo>
                  <a:lnTo>
                    <a:pt x="24060" y="35070"/>
                  </a:lnTo>
                  <a:lnTo>
                    <a:pt x="24117" y="35025"/>
                  </a:lnTo>
                  <a:lnTo>
                    <a:pt x="24151" y="34968"/>
                  </a:lnTo>
                  <a:lnTo>
                    <a:pt x="24162" y="34934"/>
                  </a:lnTo>
                  <a:lnTo>
                    <a:pt x="24174" y="34900"/>
                  </a:lnTo>
                  <a:lnTo>
                    <a:pt x="24162" y="34854"/>
                  </a:lnTo>
                  <a:lnTo>
                    <a:pt x="24151" y="34820"/>
                  </a:lnTo>
                  <a:lnTo>
                    <a:pt x="26164" y="33660"/>
                  </a:lnTo>
                  <a:close/>
                  <a:moveTo>
                    <a:pt x="35617" y="33671"/>
                  </a:moveTo>
                  <a:lnTo>
                    <a:pt x="35651" y="33717"/>
                  </a:lnTo>
                  <a:lnTo>
                    <a:pt x="35708" y="33751"/>
                  </a:lnTo>
                  <a:lnTo>
                    <a:pt x="35765" y="33773"/>
                  </a:lnTo>
                  <a:lnTo>
                    <a:pt x="35822" y="33785"/>
                  </a:lnTo>
                  <a:lnTo>
                    <a:pt x="35879" y="33773"/>
                  </a:lnTo>
                  <a:lnTo>
                    <a:pt x="35936" y="33751"/>
                  </a:lnTo>
                  <a:lnTo>
                    <a:pt x="35981" y="33717"/>
                  </a:lnTo>
                  <a:lnTo>
                    <a:pt x="36015" y="33682"/>
                  </a:lnTo>
                  <a:lnTo>
                    <a:pt x="38006" y="34820"/>
                  </a:lnTo>
                  <a:lnTo>
                    <a:pt x="37995" y="34854"/>
                  </a:lnTo>
                  <a:lnTo>
                    <a:pt x="37995" y="34900"/>
                  </a:lnTo>
                  <a:lnTo>
                    <a:pt x="38006" y="34968"/>
                  </a:lnTo>
                  <a:lnTo>
                    <a:pt x="38040" y="35025"/>
                  </a:lnTo>
                  <a:lnTo>
                    <a:pt x="38097" y="35070"/>
                  </a:lnTo>
                  <a:lnTo>
                    <a:pt x="38165" y="35093"/>
                  </a:lnTo>
                  <a:lnTo>
                    <a:pt x="38165" y="37436"/>
                  </a:lnTo>
                  <a:lnTo>
                    <a:pt x="38120" y="37448"/>
                  </a:lnTo>
                  <a:lnTo>
                    <a:pt x="38086" y="37459"/>
                  </a:lnTo>
                  <a:lnTo>
                    <a:pt x="38029" y="37505"/>
                  </a:lnTo>
                  <a:lnTo>
                    <a:pt x="38006" y="37539"/>
                  </a:lnTo>
                  <a:lnTo>
                    <a:pt x="37983" y="37573"/>
                  </a:lnTo>
                  <a:lnTo>
                    <a:pt x="37972" y="37607"/>
                  </a:lnTo>
                  <a:lnTo>
                    <a:pt x="37972" y="37652"/>
                  </a:lnTo>
                  <a:lnTo>
                    <a:pt x="37972" y="37687"/>
                  </a:lnTo>
                  <a:lnTo>
                    <a:pt x="37983" y="37732"/>
                  </a:lnTo>
                  <a:lnTo>
                    <a:pt x="36027" y="38858"/>
                  </a:lnTo>
                  <a:lnTo>
                    <a:pt x="35981" y="38813"/>
                  </a:lnTo>
                  <a:lnTo>
                    <a:pt x="35936" y="38779"/>
                  </a:lnTo>
                  <a:lnTo>
                    <a:pt x="35879" y="38767"/>
                  </a:lnTo>
                  <a:lnTo>
                    <a:pt x="35822" y="38756"/>
                  </a:lnTo>
                  <a:lnTo>
                    <a:pt x="35765" y="38767"/>
                  </a:lnTo>
                  <a:lnTo>
                    <a:pt x="35708" y="38790"/>
                  </a:lnTo>
                  <a:lnTo>
                    <a:pt x="35651" y="38824"/>
                  </a:lnTo>
                  <a:lnTo>
                    <a:pt x="35617" y="38870"/>
                  </a:lnTo>
                  <a:lnTo>
                    <a:pt x="33649" y="37732"/>
                  </a:lnTo>
                  <a:lnTo>
                    <a:pt x="33661" y="37687"/>
                  </a:lnTo>
                  <a:lnTo>
                    <a:pt x="33661" y="37652"/>
                  </a:lnTo>
                  <a:lnTo>
                    <a:pt x="33661" y="37607"/>
                  </a:lnTo>
                  <a:lnTo>
                    <a:pt x="33649" y="37573"/>
                  </a:lnTo>
                  <a:lnTo>
                    <a:pt x="33627" y="37539"/>
                  </a:lnTo>
                  <a:lnTo>
                    <a:pt x="33604" y="37505"/>
                  </a:lnTo>
                  <a:lnTo>
                    <a:pt x="33581" y="37482"/>
                  </a:lnTo>
                  <a:lnTo>
                    <a:pt x="33547" y="37459"/>
                  </a:lnTo>
                  <a:lnTo>
                    <a:pt x="33513" y="37448"/>
                  </a:lnTo>
                  <a:lnTo>
                    <a:pt x="33467" y="37448"/>
                  </a:lnTo>
                  <a:lnTo>
                    <a:pt x="33467" y="35093"/>
                  </a:lnTo>
                  <a:lnTo>
                    <a:pt x="33502" y="35082"/>
                  </a:lnTo>
                  <a:lnTo>
                    <a:pt x="33536" y="35070"/>
                  </a:lnTo>
                  <a:lnTo>
                    <a:pt x="33593" y="35025"/>
                  </a:lnTo>
                  <a:lnTo>
                    <a:pt x="33638" y="34968"/>
                  </a:lnTo>
                  <a:lnTo>
                    <a:pt x="33649" y="34934"/>
                  </a:lnTo>
                  <a:lnTo>
                    <a:pt x="33649" y="34900"/>
                  </a:lnTo>
                  <a:lnTo>
                    <a:pt x="33649" y="34854"/>
                  </a:lnTo>
                  <a:lnTo>
                    <a:pt x="33638" y="34820"/>
                  </a:lnTo>
                  <a:lnTo>
                    <a:pt x="35617" y="33671"/>
                  </a:lnTo>
                  <a:close/>
                  <a:moveTo>
                    <a:pt x="11957" y="33648"/>
                  </a:moveTo>
                  <a:lnTo>
                    <a:pt x="11991" y="33682"/>
                  </a:lnTo>
                  <a:lnTo>
                    <a:pt x="12025" y="33705"/>
                  </a:lnTo>
                  <a:lnTo>
                    <a:pt x="12070" y="33728"/>
                  </a:lnTo>
                  <a:lnTo>
                    <a:pt x="12127" y="33739"/>
                  </a:lnTo>
                  <a:lnTo>
                    <a:pt x="12173" y="33728"/>
                  </a:lnTo>
                  <a:lnTo>
                    <a:pt x="12207" y="33717"/>
                  </a:lnTo>
                  <a:lnTo>
                    <a:pt x="12252" y="33682"/>
                  </a:lnTo>
                  <a:lnTo>
                    <a:pt x="12275" y="33660"/>
                  </a:lnTo>
                  <a:lnTo>
                    <a:pt x="14277" y="34809"/>
                  </a:lnTo>
                  <a:lnTo>
                    <a:pt x="14266" y="34854"/>
                  </a:lnTo>
                  <a:lnTo>
                    <a:pt x="14254" y="34900"/>
                  </a:lnTo>
                  <a:lnTo>
                    <a:pt x="14266" y="34934"/>
                  </a:lnTo>
                  <a:lnTo>
                    <a:pt x="14277" y="34979"/>
                  </a:lnTo>
                  <a:lnTo>
                    <a:pt x="14288" y="35013"/>
                  </a:lnTo>
                  <a:lnTo>
                    <a:pt x="14323" y="35048"/>
                  </a:lnTo>
                  <a:lnTo>
                    <a:pt x="14345" y="35070"/>
                  </a:lnTo>
                  <a:lnTo>
                    <a:pt x="14379" y="35093"/>
                  </a:lnTo>
                  <a:lnTo>
                    <a:pt x="14414" y="35116"/>
                  </a:lnTo>
                  <a:lnTo>
                    <a:pt x="14459" y="35127"/>
                  </a:lnTo>
                  <a:lnTo>
                    <a:pt x="14459" y="37470"/>
                  </a:lnTo>
                  <a:lnTo>
                    <a:pt x="14402" y="37493"/>
                  </a:lnTo>
                  <a:lnTo>
                    <a:pt x="14357" y="37539"/>
                  </a:lnTo>
                  <a:lnTo>
                    <a:pt x="14323" y="37584"/>
                  </a:lnTo>
                  <a:lnTo>
                    <a:pt x="14311" y="37652"/>
                  </a:lnTo>
                  <a:lnTo>
                    <a:pt x="14323" y="37709"/>
                  </a:lnTo>
                  <a:lnTo>
                    <a:pt x="12286" y="38881"/>
                  </a:lnTo>
                  <a:lnTo>
                    <a:pt x="12252" y="38847"/>
                  </a:lnTo>
                  <a:lnTo>
                    <a:pt x="12218" y="38813"/>
                  </a:lnTo>
                  <a:lnTo>
                    <a:pt x="12173" y="38801"/>
                  </a:lnTo>
                  <a:lnTo>
                    <a:pt x="12127" y="38790"/>
                  </a:lnTo>
                  <a:lnTo>
                    <a:pt x="12070" y="38801"/>
                  </a:lnTo>
                  <a:lnTo>
                    <a:pt x="12025" y="38824"/>
                  </a:lnTo>
                  <a:lnTo>
                    <a:pt x="11979" y="38847"/>
                  </a:lnTo>
                  <a:lnTo>
                    <a:pt x="11945" y="38892"/>
                  </a:lnTo>
                  <a:lnTo>
                    <a:pt x="9966" y="37744"/>
                  </a:lnTo>
                  <a:lnTo>
                    <a:pt x="9977" y="37698"/>
                  </a:lnTo>
                  <a:lnTo>
                    <a:pt x="9989" y="37652"/>
                  </a:lnTo>
                  <a:lnTo>
                    <a:pt x="9977" y="37607"/>
                  </a:lnTo>
                  <a:lnTo>
                    <a:pt x="9966" y="37561"/>
                  </a:lnTo>
                  <a:lnTo>
                    <a:pt x="9943" y="37527"/>
                  </a:lnTo>
                  <a:lnTo>
                    <a:pt x="9920" y="37493"/>
                  </a:lnTo>
                  <a:lnTo>
                    <a:pt x="9886" y="37459"/>
                  </a:lnTo>
                  <a:lnTo>
                    <a:pt x="9852" y="37436"/>
                  </a:lnTo>
                  <a:lnTo>
                    <a:pt x="9807" y="37425"/>
                  </a:lnTo>
                  <a:lnTo>
                    <a:pt x="9761" y="37414"/>
                  </a:lnTo>
                  <a:lnTo>
                    <a:pt x="9761" y="35150"/>
                  </a:lnTo>
                  <a:lnTo>
                    <a:pt x="9818" y="35150"/>
                  </a:lnTo>
                  <a:lnTo>
                    <a:pt x="9863" y="35127"/>
                  </a:lnTo>
                  <a:lnTo>
                    <a:pt x="9898" y="35104"/>
                  </a:lnTo>
                  <a:lnTo>
                    <a:pt x="9932" y="35070"/>
                  </a:lnTo>
                  <a:lnTo>
                    <a:pt x="9966" y="35036"/>
                  </a:lnTo>
                  <a:lnTo>
                    <a:pt x="9989" y="34991"/>
                  </a:lnTo>
                  <a:lnTo>
                    <a:pt x="10000" y="34945"/>
                  </a:lnTo>
                  <a:lnTo>
                    <a:pt x="10011" y="34900"/>
                  </a:lnTo>
                  <a:lnTo>
                    <a:pt x="10000" y="34843"/>
                  </a:lnTo>
                  <a:lnTo>
                    <a:pt x="9989" y="34786"/>
                  </a:lnTo>
                  <a:lnTo>
                    <a:pt x="11957" y="33648"/>
                  </a:lnTo>
                  <a:close/>
                  <a:moveTo>
                    <a:pt x="16700" y="33648"/>
                  </a:moveTo>
                  <a:lnTo>
                    <a:pt x="16723" y="33682"/>
                  </a:lnTo>
                  <a:lnTo>
                    <a:pt x="16768" y="33717"/>
                  </a:lnTo>
                  <a:lnTo>
                    <a:pt x="16814" y="33728"/>
                  </a:lnTo>
                  <a:lnTo>
                    <a:pt x="16859" y="33739"/>
                  </a:lnTo>
                  <a:lnTo>
                    <a:pt x="16905" y="33739"/>
                  </a:lnTo>
                  <a:lnTo>
                    <a:pt x="16950" y="33717"/>
                  </a:lnTo>
                  <a:lnTo>
                    <a:pt x="16996" y="33694"/>
                  </a:lnTo>
                  <a:lnTo>
                    <a:pt x="17019" y="33660"/>
                  </a:lnTo>
                  <a:lnTo>
                    <a:pt x="19032" y="34820"/>
                  </a:lnTo>
                  <a:lnTo>
                    <a:pt x="19021" y="34854"/>
                  </a:lnTo>
                  <a:lnTo>
                    <a:pt x="19021" y="34900"/>
                  </a:lnTo>
                  <a:lnTo>
                    <a:pt x="19021" y="34934"/>
                  </a:lnTo>
                  <a:lnTo>
                    <a:pt x="19032" y="34968"/>
                  </a:lnTo>
                  <a:lnTo>
                    <a:pt x="19066" y="35036"/>
                  </a:lnTo>
                  <a:lnTo>
                    <a:pt x="19123" y="35082"/>
                  </a:lnTo>
                  <a:lnTo>
                    <a:pt x="19157" y="35093"/>
                  </a:lnTo>
                  <a:lnTo>
                    <a:pt x="19203" y="35104"/>
                  </a:lnTo>
                  <a:lnTo>
                    <a:pt x="19203" y="37414"/>
                  </a:lnTo>
                  <a:lnTo>
                    <a:pt x="19157" y="37425"/>
                  </a:lnTo>
                  <a:lnTo>
                    <a:pt x="19112" y="37436"/>
                  </a:lnTo>
                  <a:lnTo>
                    <a:pt x="19078" y="37459"/>
                  </a:lnTo>
                  <a:lnTo>
                    <a:pt x="19055" y="37493"/>
                  </a:lnTo>
                  <a:lnTo>
                    <a:pt x="19021" y="37527"/>
                  </a:lnTo>
                  <a:lnTo>
                    <a:pt x="19009" y="37561"/>
                  </a:lnTo>
                  <a:lnTo>
                    <a:pt x="18998" y="37607"/>
                  </a:lnTo>
                  <a:lnTo>
                    <a:pt x="18986" y="37652"/>
                  </a:lnTo>
                  <a:lnTo>
                    <a:pt x="18998" y="37698"/>
                  </a:lnTo>
                  <a:lnTo>
                    <a:pt x="19009" y="37732"/>
                  </a:lnTo>
                  <a:lnTo>
                    <a:pt x="17019" y="38881"/>
                  </a:lnTo>
                  <a:lnTo>
                    <a:pt x="16984" y="38858"/>
                  </a:lnTo>
                  <a:lnTo>
                    <a:pt x="16950" y="38824"/>
                  </a:lnTo>
                  <a:lnTo>
                    <a:pt x="16905" y="38813"/>
                  </a:lnTo>
                  <a:lnTo>
                    <a:pt x="16859" y="38801"/>
                  </a:lnTo>
                  <a:lnTo>
                    <a:pt x="16814" y="38813"/>
                  </a:lnTo>
                  <a:lnTo>
                    <a:pt x="16768" y="38836"/>
                  </a:lnTo>
                  <a:lnTo>
                    <a:pt x="16734" y="38858"/>
                  </a:lnTo>
                  <a:lnTo>
                    <a:pt x="16700" y="38892"/>
                  </a:lnTo>
                  <a:lnTo>
                    <a:pt x="14664" y="37721"/>
                  </a:lnTo>
                  <a:lnTo>
                    <a:pt x="14675" y="37652"/>
                  </a:lnTo>
                  <a:lnTo>
                    <a:pt x="14664" y="37584"/>
                  </a:lnTo>
                  <a:lnTo>
                    <a:pt x="14618" y="37527"/>
                  </a:lnTo>
                  <a:lnTo>
                    <a:pt x="14573" y="37493"/>
                  </a:lnTo>
                  <a:lnTo>
                    <a:pt x="14505" y="37470"/>
                  </a:lnTo>
                  <a:lnTo>
                    <a:pt x="14505" y="35127"/>
                  </a:lnTo>
                  <a:lnTo>
                    <a:pt x="14550" y="35116"/>
                  </a:lnTo>
                  <a:lnTo>
                    <a:pt x="14584" y="35104"/>
                  </a:lnTo>
                  <a:lnTo>
                    <a:pt x="14630" y="35082"/>
                  </a:lnTo>
                  <a:lnTo>
                    <a:pt x="14664" y="35059"/>
                  </a:lnTo>
                  <a:lnTo>
                    <a:pt x="14687" y="35025"/>
                  </a:lnTo>
                  <a:lnTo>
                    <a:pt x="14709" y="34979"/>
                  </a:lnTo>
                  <a:lnTo>
                    <a:pt x="14721" y="34934"/>
                  </a:lnTo>
                  <a:lnTo>
                    <a:pt x="14721" y="34900"/>
                  </a:lnTo>
                  <a:lnTo>
                    <a:pt x="14721" y="34843"/>
                  </a:lnTo>
                  <a:lnTo>
                    <a:pt x="14698" y="34797"/>
                  </a:lnTo>
                  <a:lnTo>
                    <a:pt x="16700" y="33648"/>
                  </a:lnTo>
                  <a:close/>
                  <a:moveTo>
                    <a:pt x="40418" y="33637"/>
                  </a:moveTo>
                  <a:lnTo>
                    <a:pt x="40441" y="33671"/>
                  </a:lnTo>
                  <a:lnTo>
                    <a:pt x="40475" y="33694"/>
                  </a:lnTo>
                  <a:lnTo>
                    <a:pt x="40520" y="33717"/>
                  </a:lnTo>
                  <a:lnTo>
                    <a:pt x="40600" y="33717"/>
                  </a:lnTo>
                  <a:lnTo>
                    <a:pt x="40645" y="33694"/>
                  </a:lnTo>
                  <a:lnTo>
                    <a:pt x="40679" y="33671"/>
                  </a:lnTo>
                  <a:lnTo>
                    <a:pt x="40702" y="33648"/>
                  </a:lnTo>
                  <a:lnTo>
                    <a:pt x="42738" y="34820"/>
                  </a:lnTo>
                  <a:lnTo>
                    <a:pt x="42727" y="34854"/>
                  </a:lnTo>
                  <a:lnTo>
                    <a:pt x="42716" y="34900"/>
                  </a:lnTo>
                  <a:lnTo>
                    <a:pt x="42727" y="34934"/>
                  </a:lnTo>
                  <a:lnTo>
                    <a:pt x="42738" y="34968"/>
                  </a:lnTo>
                  <a:lnTo>
                    <a:pt x="42772" y="35036"/>
                  </a:lnTo>
                  <a:lnTo>
                    <a:pt x="42829" y="35082"/>
                  </a:lnTo>
                  <a:lnTo>
                    <a:pt x="42863" y="35093"/>
                  </a:lnTo>
                  <a:lnTo>
                    <a:pt x="42909" y="35104"/>
                  </a:lnTo>
                  <a:lnTo>
                    <a:pt x="42909" y="37448"/>
                  </a:lnTo>
                  <a:lnTo>
                    <a:pt x="42863" y="37448"/>
                  </a:lnTo>
                  <a:lnTo>
                    <a:pt x="42829" y="37470"/>
                  </a:lnTo>
                  <a:lnTo>
                    <a:pt x="42772" y="37516"/>
                  </a:lnTo>
                  <a:lnTo>
                    <a:pt x="42738" y="37573"/>
                  </a:lnTo>
                  <a:lnTo>
                    <a:pt x="42727" y="37607"/>
                  </a:lnTo>
                  <a:lnTo>
                    <a:pt x="42727" y="37652"/>
                  </a:lnTo>
                  <a:lnTo>
                    <a:pt x="42727" y="37687"/>
                  </a:lnTo>
                  <a:lnTo>
                    <a:pt x="42738" y="37721"/>
                  </a:lnTo>
                  <a:lnTo>
                    <a:pt x="40702" y="38892"/>
                  </a:lnTo>
                  <a:lnTo>
                    <a:pt x="40679" y="38870"/>
                  </a:lnTo>
                  <a:lnTo>
                    <a:pt x="40645" y="38847"/>
                  </a:lnTo>
                  <a:lnTo>
                    <a:pt x="40600" y="38824"/>
                  </a:lnTo>
                  <a:lnTo>
                    <a:pt x="40520" y="38824"/>
                  </a:lnTo>
                  <a:lnTo>
                    <a:pt x="40475" y="38847"/>
                  </a:lnTo>
                  <a:lnTo>
                    <a:pt x="40441" y="38870"/>
                  </a:lnTo>
                  <a:lnTo>
                    <a:pt x="40418" y="38904"/>
                  </a:lnTo>
                  <a:lnTo>
                    <a:pt x="38393" y="37732"/>
                  </a:lnTo>
                  <a:lnTo>
                    <a:pt x="38404" y="37698"/>
                  </a:lnTo>
                  <a:lnTo>
                    <a:pt x="38404" y="37652"/>
                  </a:lnTo>
                  <a:lnTo>
                    <a:pt x="38404" y="37607"/>
                  </a:lnTo>
                  <a:lnTo>
                    <a:pt x="38393" y="37573"/>
                  </a:lnTo>
                  <a:lnTo>
                    <a:pt x="38370" y="37539"/>
                  </a:lnTo>
                  <a:lnTo>
                    <a:pt x="38347" y="37505"/>
                  </a:lnTo>
                  <a:lnTo>
                    <a:pt x="38325" y="37482"/>
                  </a:lnTo>
                  <a:lnTo>
                    <a:pt x="38291" y="37459"/>
                  </a:lnTo>
                  <a:lnTo>
                    <a:pt x="38245" y="37448"/>
                  </a:lnTo>
                  <a:lnTo>
                    <a:pt x="38211" y="37436"/>
                  </a:lnTo>
                  <a:lnTo>
                    <a:pt x="38211" y="35093"/>
                  </a:lnTo>
                  <a:lnTo>
                    <a:pt x="38245" y="35082"/>
                  </a:lnTo>
                  <a:lnTo>
                    <a:pt x="38279" y="35070"/>
                  </a:lnTo>
                  <a:lnTo>
                    <a:pt x="38336" y="35025"/>
                  </a:lnTo>
                  <a:lnTo>
                    <a:pt x="38370" y="34968"/>
                  </a:lnTo>
                  <a:lnTo>
                    <a:pt x="38382" y="34934"/>
                  </a:lnTo>
                  <a:lnTo>
                    <a:pt x="38393" y="34900"/>
                  </a:lnTo>
                  <a:lnTo>
                    <a:pt x="38382" y="34854"/>
                  </a:lnTo>
                  <a:lnTo>
                    <a:pt x="38370" y="34820"/>
                  </a:lnTo>
                  <a:lnTo>
                    <a:pt x="40418" y="33637"/>
                  </a:lnTo>
                  <a:close/>
                  <a:moveTo>
                    <a:pt x="19032" y="37778"/>
                  </a:moveTo>
                  <a:lnTo>
                    <a:pt x="19066" y="37823"/>
                  </a:lnTo>
                  <a:lnTo>
                    <a:pt x="19112" y="37857"/>
                  </a:lnTo>
                  <a:lnTo>
                    <a:pt x="19169" y="37880"/>
                  </a:lnTo>
                  <a:lnTo>
                    <a:pt x="19237" y="37891"/>
                  </a:lnTo>
                  <a:lnTo>
                    <a:pt x="19294" y="37880"/>
                  </a:lnTo>
                  <a:lnTo>
                    <a:pt x="19351" y="37869"/>
                  </a:lnTo>
                  <a:lnTo>
                    <a:pt x="19396" y="37835"/>
                  </a:lnTo>
                  <a:lnTo>
                    <a:pt x="19430" y="37789"/>
                  </a:lnTo>
                  <a:lnTo>
                    <a:pt x="21353" y="38892"/>
                  </a:lnTo>
                  <a:lnTo>
                    <a:pt x="21341" y="38949"/>
                  </a:lnTo>
                  <a:lnTo>
                    <a:pt x="21341" y="38995"/>
                  </a:lnTo>
                  <a:lnTo>
                    <a:pt x="21341" y="39052"/>
                  </a:lnTo>
                  <a:lnTo>
                    <a:pt x="21353" y="39097"/>
                  </a:lnTo>
                  <a:lnTo>
                    <a:pt x="21375" y="39131"/>
                  </a:lnTo>
                  <a:lnTo>
                    <a:pt x="21409" y="39177"/>
                  </a:lnTo>
                  <a:lnTo>
                    <a:pt x="21444" y="39211"/>
                  </a:lnTo>
                  <a:lnTo>
                    <a:pt x="21478" y="39234"/>
                  </a:lnTo>
                  <a:lnTo>
                    <a:pt x="21523" y="39245"/>
                  </a:lnTo>
                  <a:lnTo>
                    <a:pt x="21569" y="39256"/>
                  </a:lnTo>
                  <a:lnTo>
                    <a:pt x="21569" y="41577"/>
                  </a:lnTo>
                  <a:lnTo>
                    <a:pt x="21512" y="41600"/>
                  </a:lnTo>
                  <a:lnTo>
                    <a:pt x="21466" y="41645"/>
                  </a:lnTo>
                  <a:lnTo>
                    <a:pt x="21432" y="41691"/>
                  </a:lnTo>
                  <a:lnTo>
                    <a:pt x="21421" y="41759"/>
                  </a:lnTo>
                  <a:lnTo>
                    <a:pt x="21432" y="41816"/>
                  </a:lnTo>
                  <a:lnTo>
                    <a:pt x="19419" y="42976"/>
                  </a:lnTo>
                  <a:lnTo>
                    <a:pt x="19385" y="42931"/>
                  </a:lnTo>
                  <a:lnTo>
                    <a:pt x="19339" y="42897"/>
                  </a:lnTo>
                  <a:lnTo>
                    <a:pt x="19294" y="42874"/>
                  </a:lnTo>
                  <a:lnTo>
                    <a:pt x="19169" y="42874"/>
                  </a:lnTo>
                  <a:lnTo>
                    <a:pt x="19123" y="42897"/>
                  </a:lnTo>
                  <a:lnTo>
                    <a:pt x="19078" y="42931"/>
                  </a:lnTo>
                  <a:lnTo>
                    <a:pt x="19032" y="42976"/>
                  </a:lnTo>
                  <a:lnTo>
                    <a:pt x="17064" y="41839"/>
                  </a:lnTo>
                  <a:lnTo>
                    <a:pt x="17075" y="41805"/>
                  </a:lnTo>
                  <a:lnTo>
                    <a:pt x="17075" y="41759"/>
                  </a:lnTo>
                  <a:lnTo>
                    <a:pt x="17075" y="41714"/>
                  </a:lnTo>
                  <a:lnTo>
                    <a:pt x="17064" y="41679"/>
                  </a:lnTo>
                  <a:lnTo>
                    <a:pt x="17041" y="41634"/>
                  </a:lnTo>
                  <a:lnTo>
                    <a:pt x="17019" y="41611"/>
                  </a:lnTo>
                  <a:lnTo>
                    <a:pt x="16984" y="41577"/>
                  </a:lnTo>
                  <a:lnTo>
                    <a:pt x="16950" y="41566"/>
                  </a:lnTo>
                  <a:lnTo>
                    <a:pt x="16916" y="41543"/>
                  </a:lnTo>
                  <a:lnTo>
                    <a:pt x="16871" y="41543"/>
                  </a:lnTo>
                  <a:lnTo>
                    <a:pt x="16871" y="39188"/>
                  </a:lnTo>
                  <a:lnTo>
                    <a:pt x="16916" y="39188"/>
                  </a:lnTo>
                  <a:lnTo>
                    <a:pt x="16939" y="39165"/>
                  </a:lnTo>
                  <a:lnTo>
                    <a:pt x="16996" y="39131"/>
                  </a:lnTo>
                  <a:lnTo>
                    <a:pt x="17041" y="39074"/>
                  </a:lnTo>
                  <a:lnTo>
                    <a:pt x="17053" y="39040"/>
                  </a:lnTo>
                  <a:lnTo>
                    <a:pt x="17053" y="38995"/>
                  </a:lnTo>
                  <a:lnTo>
                    <a:pt x="17053" y="38961"/>
                  </a:lnTo>
                  <a:lnTo>
                    <a:pt x="17041" y="38927"/>
                  </a:lnTo>
                  <a:lnTo>
                    <a:pt x="19032" y="37778"/>
                  </a:lnTo>
                  <a:close/>
                  <a:moveTo>
                    <a:pt x="5143" y="37744"/>
                  </a:moveTo>
                  <a:lnTo>
                    <a:pt x="7122" y="38892"/>
                  </a:lnTo>
                  <a:lnTo>
                    <a:pt x="7111" y="38938"/>
                  </a:lnTo>
                  <a:lnTo>
                    <a:pt x="7099" y="38995"/>
                  </a:lnTo>
                  <a:lnTo>
                    <a:pt x="7111" y="39052"/>
                  </a:lnTo>
                  <a:lnTo>
                    <a:pt x="7122" y="39097"/>
                  </a:lnTo>
                  <a:lnTo>
                    <a:pt x="7145" y="39143"/>
                  </a:lnTo>
                  <a:lnTo>
                    <a:pt x="7179" y="39177"/>
                  </a:lnTo>
                  <a:lnTo>
                    <a:pt x="7213" y="39211"/>
                  </a:lnTo>
                  <a:lnTo>
                    <a:pt x="7247" y="39234"/>
                  </a:lnTo>
                  <a:lnTo>
                    <a:pt x="7293" y="39256"/>
                  </a:lnTo>
                  <a:lnTo>
                    <a:pt x="7349" y="39268"/>
                  </a:lnTo>
                  <a:lnTo>
                    <a:pt x="7349" y="41588"/>
                  </a:lnTo>
                  <a:lnTo>
                    <a:pt x="7293" y="41611"/>
                  </a:lnTo>
                  <a:lnTo>
                    <a:pt x="7247" y="41645"/>
                  </a:lnTo>
                  <a:lnTo>
                    <a:pt x="7213" y="41702"/>
                  </a:lnTo>
                  <a:lnTo>
                    <a:pt x="7202" y="41759"/>
                  </a:lnTo>
                  <a:lnTo>
                    <a:pt x="7213" y="41805"/>
                  </a:lnTo>
                  <a:lnTo>
                    <a:pt x="5177" y="42988"/>
                  </a:lnTo>
                  <a:lnTo>
                    <a:pt x="5143" y="42953"/>
                  </a:lnTo>
                  <a:lnTo>
                    <a:pt x="5097" y="42919"/>
                  </a:lnTo>
                  <a:lnTo>
                    <a:pt x="5052" y="42908"/>
                  </a:lnTo>
                  <a:lnTo>
                    <a:pt x="4995" y="42897"/>
                  </a:lnTo>
                  <a:lnTo>
                    <a:pt x="4949" y="42908"/>
                  </a:lnTo>
                  <a:lnTo>
                    <a:pt x="4904" y="42919"/>
                  </a:lnTo>
                  <a:lnTo>
                    <a:pt x="4858" y="42953"/>
                  </a:lnTo>
                  <a:lnTo>
                    <a:pt x="4824" y="42988"/>
                  </a:lnTo>
                  <a:lnTo>
                    <a:pt x="2868" y="41850"/>
                  </a:lnTo>
                  <a:lnTo>
                    <a:pt x="2879" y="41805"/>
                  </a:lnTo>
                  <a:lnTo>
                    <a:pt x="2879" y="41759"/>
                  </a:lnTo>
                  <a:lnTo>
                    <a:pt x="2879" y="41702"/>
                  </a:lnTo>
                  <a:lnTo>
                    <a:pt x="2868" y="41668"/>
                  </a:lnTo>
                  <a:lnTo>
                    <a:pt x="2845" y="41623"/>
                  </a:lnTo>
                  <a:lnTo>
                    <a:pt x="2811" y="41588"/>
                  </a:lnTo>
                  <a:lnTo>
                    <a:pt x="2777" y="41554"/>
                  </a:lnTo>
                  <a:lnTo>
                    <a:pt x="2742" y="41532"/>
                  </a:lnTo>
                  <a:lnTo>
                    <a:pt x="2697" y="41509"/>
                  </a:lnTo>
                  <a:lnTo>
                    <a:pt x="2651" y="41509"/>
                  </a:lnTo>
                  <a:lnTo>
                    <a:pt x="2651" y="39211"/>
                  </a:lnTo>
                  <a:lnTo>
                    <a:pt x="2697" y="39211"/>
                  </a:lnTo>
                  <a:lnTo>
                    <a:pt x="2731" y="39188"/>
                  </a:lnTo>
                  <a:lnTo>
                    <a:pt x="2765" y="39177"/>
                  </a:lnTo>
                  <a:lnTo>
                    <a:pt x="2788" y="39143"/>
                  </a:lnTo>
                  <a:lnTo>
                    <a:pt x="2811" y="39109"/>
                  </a:lnTo>
                  <a:lnTo>
                    <a:pt x="2833" y="39074"/>
                  </a:lnTo>
                  <a:lnTo>
                    <a:pt x="2845" y="39040"/>
                  </a:lnTo>
                  <a:lnTo>
                    <a:pt x="2845" y="38995"/>
                  </a:lnTo>
                  <a:lnTo>
                    <a:pt x="2845" y="38961"/>
                  </a:lnTo>
                  <a:lnTo>
                    <a:pt x="2833" y="38915"/>
                  </a:lnTo>
                  <a:lnTo>
                    <a:pt x="4858" y="37744"/>
                  </a:lnTo>
                  <a:lnTo>
                    <a:pt x="4881" y="37778"/>
                  </a:lnTo>
                  <a:lnTo>
                    <a:pt x="4915" y="37800"/>
                  </a:lnTo>
                  <a:lnTo>
                    <a:pt x="4961" y="37823"/>
                  </a:lnTo>
                  <a:lnTo>
                    <a:pt x="5040" y="37823"/>
                  </a:lnTo>
                  <a:lnTo>
                    <a:pt x="5086" y="37800"/>
                  </a:lnTo>
                  <a:lnTo>
                    <a:pt x="5120" y="37778"/>
                  </a:lnTo>
                  <a:lnTo>
                    <a:pt x="5143" y="37744"/>
                  </a:lnTo>
                  <a:close/>
                  <a:moveTo>
                    <a:pt x="28496" y="37778"/>
                  </a:moveTo>
                  <a:lnTo>
                    <a:pt x="28542" y="37835"/>
                  </a:lnTo>
                  <a:lnTo>
                    <a:pt x="28587" y="37869"/>
                  </a:lnTo>
                  <a:lnTo>
                    <a:pt x="28644" y="37891"/>
                  </a:lnTo>
                  <a:lnTo>
                    <a:pt x="28712" y="37903"/>
                  </a:lnTo>
                  <a:lnTo>
                    <a:pt x="28769" y="37891"/>
                  </a:lnTo>
                  <a:lnTo>
                    <a:pt x="28826" y="37869"/>
                  </a:lnTo>
                  <a:lnTo>
                    <a:pt x="28883" y="37835"/>
                  </a:lnTo>
                  <a:lnTo>
                    <a:pt x="28917" y="37789"/>
                  </a:lnTo>
                  <a:lnTo>
                    <a:pt x="30874" y="38915"/>
                  </a:lnTo>
                  <a:lnTo>
                    <a:pt x="30862" y="38961"/>
                  </a:lnTo>
                  <a:lnTo>
                    <a:pt x="30851" y="38995"/>
                  </a:lnTo>
                  <a:lnTo>
                    <a:pt x="30862" y="39040"/>
                  </a:lnTo>
                  <a:lnTo>
                    <a:pt x="30874" y="39074"/>
                  </a:lnTo>
                  <a:lnTo>
                    <a:pt x="30885" y="39120"/>
                  </a:lnTo>
                  <a:lnTo>
                    <a:pt x="30908" y="39143"/>
                  </a:lnTo>
                  <a:lnTo>
                    <a:pt x="30942" y="39177"/>
                  </a:lnTo>
                  <a:lnTo>
                    <a:pt x="30976" y="39200"/>
                  </a:lnTo>
                  <a:lnTo>
                    <a:pt x="31010" y="39211"/>
                  </a:lnTo>
                  <a:lnTo>
                    <a:pt x="31056" y="39222"/>
                  </a:lnTo>
                  <a:lnTo>
                    <a:pt x="31056" y="41554"/>
                  </a:lnTo>
                  <a:lnTo>
                    <a:pt x="30988" y="41577"/>
                  </a:lnTo>
                  <a:lnTo>
                    <a:pt x="30931" y="41623"/>
                  </a:lnTo>
                  <a:lnTo>
                    <a:pt x="30885" y="41679"/>
                  </a:lnTo>
                  <a:lnTo>
                    <a:pt x="30885" y="41714"/>
                  </a:lnTo>
                  <a:lnTo>
                    <a:pt x="30874" y="41759"/>
                  </a:lnTo>
                  <a:lnTo>
                    <a:pt x="30885" y="41827"/>
                  </a:lnTo>
                  <a:lnTo>
                    <a:pt x="28883" y="42988"/>
                  </a:lnTo>
                  <a:lnTo>
                    <a:pt x="28849" y="42953"/>
                  </a:lnTo>
                  <a:lnTo>
                    <a:pt x="28803" y="42919"/>
                  </a:lnTo>
                  <a:lnTo>
                    <a:pt x="28758" y="42897"/>
                  </a:lnTo>
                  <a:lnTo>
                    <a:pt x="28712" y="42897"/>
                  </a:lnTo>
                  <a:lnTo>
                    <a:pt x="28656" y="42908"/>
                  </a:lnTo>
                  <a:lnTo>
                    <a:pt x="28610" y="42919"/>
                  </a:lnTo>
                  <a:lnTo>
                    <a:pt x="28565" y="42953"/>
                  </a:lnTo>
                  <a:lnTo>
                    <a:pt x="28542" y="42988"/>
                  </a:lnTo>
                  <a:lnTo>
                    <a:pt x="26528" y="41839"/>
                  </a:lnTo>
                  <a:lnTo>
                    <a:pt x="26540" y="41793"/>
                  </a:lnTo>
                  <a:lnTo>
                    <a:pt x="26551" y="41759"/>
                  </a:lnTo>
                  <a:lnTo>
                    <a:pt x="26540" y="41714"/>
                  </a:lnTo>
                  <a:lnTo>
                    <a:pt x="26528" y="41679"/>
                  </a:lnTo>
                  <a:lnTo>
                    <a:pt x="26517" y="41645"/>
                  </a:lnTo>
                  <a:lnTo>
                    <a:pt x="26494" y="41611"/>
                  </a:lnTo>
                  <a:lnTo>
                    <a:pt x="26460" y="41588"/>
                  </a:lnTo>
                  <a:lnTo>
                    <a:pt x="26426" y="41566"/>
                  </a:lnTo>
                  <a:lnTo>
                    <a:pt x="26392" y="41554"/>
                  </a:lnTo>
                  <a:lnTo>
                    <a:pt x="26358" y="41554"/>
                  </a:lnTo>
                  <a:lnTo>
                    <a:pt x="26358" y="39268"/>
                  </a:lnTo>
                  <a:lnTo>
                    <a:pt x="26403" y="39256"/>
                  </a:lnTo>
                  <a:lnTo>
                    <a:pt x="26460" y="39245"/>
                  </a:lnTo>
                  <a:lnTo>
                    <a:pt x="26494" y="39211"/>
                  </a:lnTo>
                  <a:lnTo>
                    <a:pt x="26540" y="39188"/>
                  </a:lnTo>
                  <a:lnTo>
                    <a:pt x="26563" y="39143"/>
                  </a:lnTo>
                  <a:lnTo>
                    <a:pt x="26585" y="39097"/>
                  </a:lnTo>
                  <a:lnTo>
                    <a:pt x="26608" y="39052"/>
                  </a:lnTo>
                  <a:lnTo>
                    <a:pt x="26608" y="38995"/>
                  </a:lnTo>
                  <a:lnTo>
                    <a:pt x="26608" y="38938"/>
                  </a:lnTo>
                  <a:lnTo>
                    <a:pt x="26585" y="38892"/>
                  </a:lnTo>
                  <a:lnTo>
                    <a:pt x="28496" y="37778"/>
                  </a:lnTo>
                  <a:close/>
                  <a:moveTo>
                    <a:pt x="33627" y="37766"/>
                  </a:moveTo>
                  <a:lnTo>
                    <a:pt x="35595" y="38904"/>
                  </a:lnTo>
                  <a:lnTo>
                    <a:pt x="35583" y="38949"/>
                  </a:lnTo>
                  <a:lnTo>
                    <a:pt x="35583" y="38995"/>
                  </a:lnTo>
                  <a:lnTo>
                    <a:pt x="35583" y="39040"/>
                  </a:lnTo>
                  <a:lnTo>
                    <a:pt x="35595" y="39086"/>
                  </a:lnTo>
                  <a:lnTo>
                    <a:pt x="35617" y="39120"/>
                  </a:lnTo>
                  <a:lnTo>
                    <a:pt x="35640" y="39165"/>
                  </a:lnTo>
                  <a:lnTo>
                    <a:pt x="35674" y="39188"/>
                  </a:lnTo>
                  <a:lnTo>
                    <a:pt x="35708" y="39211"/>
                  </a:lnTo>
                  <a:lnTo>
                    <a:pt x="35754" y="39234"/>
                  </a:lnTo>
                  <a:lnTo>
                    <a:pt x="35788" y="39234"/>
                  </a:lnTo>
                  <a:lnTo>
                    <a:pt x="35788" y="41554"/>
                  </a:lnTo>
                  <a:lnTo>
                    <a:pt x="35720" y="41577"/>
                  </a:lnTo>
                  <a:lnTo>
                    <a:pt x="35663" y="41623"/>
                  </a:lnTo>
                  <a:lnTo>
                    <a:pt x="35629" y="41679"/>
                  </a:lnTo>
                  <a:lnTo>
                    <a:pt x="35617" y="41714"/>
                  </a:lnTo>
                  <a:lnTo>
                    <a:pt x="35617" y="41759"/>
                  </a:lnTo>
                  <a:lnTo>
                    <a:pt x="35617" y="41793"/>
                  </a:lnTo>
                  <a:lnTo>
                    <a:pt x="35629" y="41827"/>
                  </a:lnTo>
                  <a:lnTo>
                    <a:pt x="33627" y="42988"/>
                  </a:lnTo>
                  <a:lnTo>
                    <a:pt x="33593" y="42953"/>
                  </a:lnTo>
                  <a:lnTo>
                    <a:pt x="33547" y="42919"/>
                  </a:lnTo>
                  <a:lnTo>
                    <a:pt x="33502" y="42897"/>
                  </a:lnTo>
                  <a:lnTo>
                    <a:pt x="33399" y="42897"/>
                  </a:lnTo>
                  <a:lnTo>
                    <a:pt x="33354" y="42919"/>
                  </a:lnTo>
                  <a:lnTo>
                    <a:pt x="33308" y="42953"/>
                  </a:lnTo>
                  <a:lnTo>
                    <a:pt x="33274" y="42988"/>
                  </a:lnTo>
                  <a:lnTo>
                    <a:pt x="31272" y="41827"/>
                  </a:lnTo>
                  <a:lnTo>
                    <a:pt x="31283" y="41793"/>
                  </a:lnTo>
                  <a:lnTo>
                    <a:pt x="31283" y="41759"/>
                  </a:lnTo>
                  <a:lnTo>
                    <a:pt x="31283" y="41714"/>
                  </a:lnTo>
                  <a:lnTo>
                    <a:pt x="31272" y="41679"/>
                  </a:lnTo>
                  <a:lnTo>
                    <a:pt x="31249" y="41645"/>
                  </a:lnTo>
                  <a:lnTo>
                    <a:pt x="31226" y="41623"/>
                  </a:lnTo>
                  <a:lnTo>
                    <a:pt x="31204" y="41588"/>
                  </a:lnTo>
                  <a:lnTo>
                    <a:pt x="31170" y="41577"/>
                  </a:lnTo>
                  <a:lnTo>
                    <a:pt x="31135" y="41554"/>
                  </a:lnTo>
                  <a:lnTo>
                    <a:pt x="31101" y="41554"/>
                  </a:lnTo>
                  <a:lnTo>
                    <a:pt x="31101" y="39222"/>
                  </a:lnTo>
                  <a:lnTo>
                    <a:pt x="31135" y="39222"/>
                  </a:lnTo>
                  <a:lnTo>
                    <a:pt x="31181" y="39200"/>
                  </a:lnTo>
                  <a:lnTo>
                    <a:pt x="31215" y="39177"/>
                  </a:lnTo>
                  <a:lnTo>
                    <a:pt x="31249" y="39154"/>
                  </a:lnTo>
                  <a:lnTo>
                    <a:pt x="31272" y="39120"/>
                  </a:lnTo>
                  <a:lnTo>
                    <a:pt x="31295" y="39086"/>
                  </a:lnTo>
                  <a:lnTo>
                    <a:pt x="31306" y="39040"/>
                  </a:lnTo>
                  <a:lnTo>
                    <a:pt x="31306" y="38995"/>
                  </a:lnTo>
                  <a:lnTo>
                    <a:pt x="31306" y="38949"/>
                  </a:lnTo>
                  <a:lnTo>
                    <a:pt x="31295" y="38904"/>
                  </a:lnTo>
                  <a:lnTo>
                    <a:pt x="33274" y="37766"/>
                  </a:lnTo>
                  <a:lnTo>
                    <a:pt x="33308" y="37800"/>
                  </a:lnTo>
                  <a:lnTo>
                    <a:pt x="33354" y="37835"/>
                  </a:lnTo>
                  <a:lnTo>
                    <a:pt x="33399" y="37857"/>
                  </a:lnTo>
                  <a:lnTo>
                    <a:pt x="33502" y="37857"/>
                  </a:lnTo>
                  <a:lnTo>
                    <a:pt x="33547" y="37835"/>
                  </a:lnTo>
                  <a:lnTo>
                    <a:pt x="33593" y="37812"/>
                  </a:lnTo>
                  <a:lnTo>
                    <a:pt x="33627" y="37766"/>
                  </a:lnTo>
                  <a:close/>
                  <a:moveTo>
                    <a:pt x="14334" y="37744"/>
                  </a:moveTo>
                  <a:lnTo>
                    <a:pt x="14368" y="37778"/>
                  </a:lnTo>
                  <a:lnTo>
                    <a:pt x="14402" y="37812"/>
                  </a:lnTo>
                  <a:lnTo>
                    <a:pt x="14448" y="37823"/>
                  </a:lnTo>
                  <a:lnTo>
                    <a:pt x="14493" y="37835"/>
                  </a:lnTo>
                  <a:lnTo>
                    <a:pt x="14539" y="37823"/>
                  </a:lnTo>
                  <a:lnTo>
                    <a:pt x="14573" y="37812"/>
                  </a:lnTo>
                  <a:lnTo>
                    <a:pt x="14607" y="37789"/>
                  </a:lnTo>
                  <a:lnTo>
                    <a:pt x="14641" y="37755"/>
                  </a:lnTo>
                  <a:lnTo>
                    <a:pt x="16677" y="38938"/>
                  </a:lnTo>
                  <a:lnTo>
                    <a:pt x="16666" y="38995"/>
                  </a:lnTo>
                  <a:lnTo>
                    <a:pt x="16677" y="39063"/>
                  </a:lnTo>
                  <a:lnTo>
                    <a:pt x="16711" y="39120"/>
                  </a:lnTo>
                  <a:lnTo>
                    <a:pt x="16768" y="39165"/>
                  </a:lnTo>
                  <a:lnTo>
                    <a:pt x="16825" y="39188"/>
                  </a:lnTo>
                  <a:lnTo>
                    <a:pt x="16825" y="41543"/>
                  </a:lnTo>
                  <a:lnTo>
                    <a:pt x="16791" y="41554"/>
                  </a:lnTo>
                  <a:lnTo>
                    <a:pt x="16757" y="41566"/>
                  </a:lnTo>
                  <a:lnTo>
                    <a:pt x="16700" y="41611"/>
                  </a:lnTo>
                  <a:lnTo>
                    <a:pt x="16655" y="41679"/>
                  </a:lnTo>
                  <a:lnTo>
                    <a:pt x="16643" y="41714"/>
                  </a:lnTo>
                  <a:lnTo>
                    <a:pt x="16643" y="41759"/>
                  </a:lnTo>
                  <a:lnTo>
                    <a:pt x="16643" y="41793"/>
                  </a:lnTo>
                  <a:lnTo>
                    <a:pt x="16655" y="41827"/>
                  </a:lnTo>
                  <a:lnTo>
                    <a:pt x="14641" y="42999"/>
                  </a:lnTo>
                  <a:lnTo>
                    <a:pt x="14607" y="42965"/>
                  </a:lnTo>
                  <a:lnTo>
                    <a:pt x="14573" y="42942"/>
                  </a:lnTo>
                  <a:lnTo>
                    <a:pt x="14539" y="42931"/>
                  </a:lnTo>
                  <a:lnTo>
                    <a:pt x="14493" y="42919"/>
                  </a:lnTo>
                  <a:lnTo>
                    <a:pt x="14448" y="42931"/>
                  </a:lnTo>
                  <a:lnTo>
                    <a:pt x="14402" y="42942"/>
                  </a:lnTo>
                  <a:lnTo>
                    <a:pt x="14368" y="42965"/>
                  </a:lnTo>
                  <a:lnTo>
                    <a:pt x="14334" y="42999"/>
                  </a:lnTo>
                  <a:lnTo>
                    <a:pt x="12366" y="41861"/>
                  </a:lnTo>
                  <a:lnTo>
                    <a:pt x="12377" y="41816"/>
                  </a:lnTo>
                  <a:lnTo>
                    <a:pt x="12389" y="41759"/>
                  </a:lnTo>
                  <a:lnTo>
                    <a:pt x="12377" y="41702"/>
                  </a:lnTo>
                  <a:lnTo>
                    <a:pt x="12366" y="41657"/>
                  </a:lnTo>
                  <a:lnTo>
                    <a:pt x="12343" y="41611"/>
                  </a:lnTo>
                  <a:lnTo>
                    <a:pt x="12309" y="41577"/>
                  </a:lnTo>
                  <a:lnTo>
                    <a:pt x="12275" y="41543"/>
                  </a:lnTo>
                  <a:lnTo>
                    <a:pt x="12230" y="41520"/>
                  </a:lnTo>
                  <a:lnTo>
                    <a:pt x="12184" y="41497"/>
                  </a:lnTo>
                  <a:lnTo>
                    <a:pt x="12139" y="41486"/>
                  </a:lnTo>
                  <a:lnTo>
                    <a:pt x="12139" y="39200"/>
                  </a:lnTo>
                  <a:lnTo>
                    <a:pt x="12173" y="39200"/>
                  </a:lnTo>
                  <a:lnTo>
                    <a:pt x="12207" y="39188"/>
                  </a:lnTo>
                  <a:lnTo>
                    <a:pt x="12241" y="39165"/>
                  </a:lnTo>
                  <a:lnTo>
                    <a:pt x="12275" y="39143"/>
                  </a:lnTo>
                  <a:lnTo>
                    <a:pt x="12298" y="39109"/>
                  </a:lnTo>
                  <a:lnTo>
                    <a:pt x="12309" y="39074"/>
                  </a:lnTo>
                  <a:lnTo>
                    <a:pt x="12321" y="39040"/>
                  </a:lnTo>
                  <a:lnTo>
                    <a:pt x="12332" y="38995"/>
                  </a:lnTo>
                  <a:lnTo>
                    <a:pt x="12321" y="38961"/>
                  </a:lnTo>
                  <a:lnTo>
                    <a:pt x="12309" y="38915"/>
                  </a:lnTo>
                  <a:lnTo>
                    <a:pt x="14334" y="37744"/>
                  </a:lnTo>
                  <a:close/>
                  <a:moveTo>
                    <a:pt x="9943" y="37778"/>
                  </a:moveTo>
                  <a:lnTo>
                    <a:pt x="11934" y="38927"/>
                  </a:lnTo>
                  <a:lnTo>
                    <a:pt x="11911" y="38995"/>
                  </a:lnTo>
                  <a:lnTo>
                    <a:pt x="11922" y="39040"/>
                  </a:lnTo>
                  <a:lnTo>
                    <a:pt x="11934" y="39074"/>
                  </a:lnTo>
                  <a:lnTo>
                    <a:pt x="11968" y="39131"/>
                  </a:lnTo>
                  <a:lnTo>
                    <a:pt x="12025" y="39177"/>
                  </a:lnTo>
                  <a:lnTo>
                    <a:pt x="12093" y="39200"/>
                  </a:lnTo>
                  <a:lnTo>
                    <a:pt x="12093" y="41497"/>
                  </a:lnTo>
                  <a:lnTo>
                    <a:pt x="12036" y="41509"/>
                  </a:lnTo>
                  <a:lnTo>
                    <a:pt x="12002" y="41520"/>
                  </a:lnTo>
                  <a:lnTo>
                    <a:pt x="11957" y="41543"/>
                  </a:lnTo>
                  <a:lnTo>
                    <a:pt x="11922" y="41577"/>
                  </a:lnTo>
                  <a:lnTo>
                    <a:pt x="11900" y="41623"/>
                  </a:lnTo>
                  <a:lnTo>
                    <a:pt x="11877" y="41657"/>
                  </a:lnTo>
                  <a:lnTo>
                    <a:pt x="11865" y="41702"/>
                  </a:lnTo>
                  <a:lnTo>
                    <a:pt x="11854" y="41759"/>
                  </a:lnTo>
                  <a:lnTo>
                    <a:pt x="11865" y="41805"/>
                  </a:lnTo>
                  <a:lnTo>
                    <a:pt x="11877" y="41850"/>
                  </a:lnTo>
                  <a:lnTo>
                    <a:pt x="9875" y="43010"/>
                  </a:lnTo>
                  <a:lnTo>
                    <a:pt x="9852" y="42976"/>
                  </a:lnTo>
                  <a:lnTo>
                    <a:pt x="9818" y="42953"/>
                  </a:lnTo>
                  <a:lnTo>
                    <a:pt x="9784" y="42942"/>
                  </a:lnTo>
                  <a:lnTo>
                    <a:pt x="9704" y="42942"/>
                  </a:lnTo>
                  <a:lnTo>
                    <a:pt x="9670" y="42965"/>
                  </a:lnTo>
                  <a:lnTo>
                    <a:pt x="9636" y="42988"/>
                  </a:lnTo>
                  <a:lnTo>
                    <a:pt x="9613" y="43010"/>
                  </a:lnTo>
                  <a:lnTo>
                    <a:pt x="7531" y="41805"/>
                  </a:lnTo>
                  <a:lnTo>
                    <a:pt x="7531" y="41759"/>
                  </a:lnTo>
                  <a:lnTo>
                    <a:pt x="7520" y="41702"/>
                  </a:lnTo>
                  <a:lnTo>
                    <a:pt x="7497" y="41645"/>
                  </a:lnTo>
                  <a:lnTo>
                    <a:pt x="7452" y="41611"/>
                  </a:lnTo>
                  <a:lnTo>
                    <a:pt x="7395" y="41588"/>
                  </a:lnTo>
                  <a:lnTo>
                    <a:pt x="7395" y="39268"/>
                  </a:lnTo>
                  <a:lnTo>
                    <a:pt x="7440" y="39256"/>
                  </a:lnTo>
                  <a:lnTo>
                    <a:pt x="7486" y="39234"/>
                  </a:lnTo>
                  <a:lnTo>
                    <a:pt x="7531" y="39211"/>
                  </a:lnTo>
                  <a:lnTo>
                    <a:pt x="7566" y="39177"/>
                  </a:lnTo>
                  <a:lnTo>
                    <a:pt x="7600" y="39143"/>
                  </a:lnTo>
                  <a:lnTo>
                    <a:pt x="7622" y="39097"/>
                  </a:lnTo>
                  <a:lnTo>
                    <a:pt x="7634" y="39052"/>
                  </a:lnTo>
                  <a:lnTo>
                    <a:pt x="7634" y="38995"/>
                  </a:lnTo>
                  <a:lnTo>
                    <a:pt x="7634" y="38938"/>
                  </a:lnTo>
                  <a:lnTo>
                    <a:pt x="7611" y="38892"/>
                  </a:lnTo>
                  <a:lnTo>
                    <a:pt x="9545" y="37778"/>
                  </a:lnTo>
                  <a:lnTo>
                    <a:pt x="9590" y="37823"/>
                  </a:lnTo>
                  <a:lnTo>
                    <a:pt x="9636" y="37857"/>
                  </a:lnTo>
                  <a:lnTo>
                    <a:pt x="9693" y="37880"/>
                  </a:lnTo>
                  <a:lnTo>
                    <a:pt x="9750" y="37891"/>
                  </a:lnTo>
                  <a:lnTo>
                    <a:pt x="9807" y="37880"/>
                  </a:lnTo>
                  <a:lnTo>
                    <a:pt x="9863" y="37857"/>
                  </a:lnTo>
                  <a:lnTo>
                    <a:pt x="9909" y="37823"/>
                  </a:lnTo>
                  <a:lnTo>
                    <a:pt x="9943" y="37778"/>
                  </a:lnTo>
                  <a:close/>
                  <a:moveTo>
                    <a:pt x="16677" y="41873"/>
                  </a:moveTo>
                  <a:lnTo>
                    <a:pt x="16711" y="41907"/>
                  </a:lnTo>
                  <a:lnTo>
                    <a:pt x="16757" y="41941"/>
                  </a:lnTo>
                  <a:lnTo>
                    <a:pt x="16802" y="41964"/>
                  </a:lnTo>
                  <a:lnTo>
                    <a:pt x="16859" y="41975"/>
                  </a:lnTo>
                  <a:lnTo>
                    <a:pt x="16916" y="41964"/>
                  </a:lnTo>
                  <a:lnTo>
                    <a:pt x="16962" y="41952"/>
                  </a:lnTo>
                  <a:lnTo>
                    <a:pt x="17007" y="41918"/>
                  </a:lnTo>
                  <a:lnTo>
                    <a:pt x="17041" y="41884"/>
                  </a:lnTo>
                  <a:lnTo>
                    <a:pt x="19021" y="43022"/>
                  </a:lnTo>
                  <a:lnTo>
                    <a:pt x="18998" y="43056"/>
                  </a:lnTo>
                  <a:lnTo>
                    <a:pt x="18998" y="43101"/>
                  </a:lnTo>
                  <a:lnTo>
                    <a:pt x="18998" y="43147"/>
                  </a:lnTo>
                  <a:lnTo>
                    <a:pt x="19009" y="43192"/>
                  </a:lnTo>
                  <a:lnTo>
                    <a:pt x="19032" y="43226"/>
                  </a:lnTo>
                  <a:lnTo>
                    <a:pt x="19055" y="43261"/>
                  </a:lnTo>
                  <a:lnTo>
                    <a:pt x="19089" y="43283"/>
                  </a:lnTo>
                  <a:lnTo>
                    <a:pt x="19123" y="43306"/>
                  </a:lnTo>
                  <a:lnTo>
                    <a:pt x="19157" y="43329"/>
                  </a:lnTo>
                  <a:lnTo>
                    <a:pt x="19203" y="43329"/>
                  </a:lnTo>
                  <a:lnTo>
                    <a:pt x="19203" y="45615"/>
                  </a:lnTo>
                  <a:lnTo>
                    <a:pt x="19157" y="45627"/>
                  </a:lnTo>
                  <a:lnTo>
                    <a:pt x="19112" y="45649"/>
                  </a:lnTo>
                  <a:lnTo>
                    <a:pt x="19078" y="45672"/>
                  </a:lnTo>
                  <a:lnTo>
                    <a:pt x="19043" y="45695"/>
                  </a:lnTo>
                  <a:lnTo>
                    <a:pt x="19021" y="45729"/>
                  </a:lnTo>
                  <a:lnTo>
                    <a:pt x="18998" y="45775"/>
                  </a:lnTo>
                  <a:lnTo>
                    <a:pt x="18986" y="45820"/>
                  </a:lnTo>
                  <a:lnTo>
                    <a:pt x="18986" y="45866"/>
                  </a:lnTo>
                  <a:lnTo>
                    <a:pt x="18986" y="45911"/>
                  </a:lnTo>
                  <a:lnTo>
                    <a:pt x="18998" y="45957"/>
                  </a:lnTo>
                  <a:lnTo>
                    <a:pt x="17075" y="47060"/>
                  </a:lnTo>
                  <a:lnTo>
                    <a:pt x="17041" y="47014"/>
                  </a:lnTo>
                  <a:lnTo>
                    <a:pt x="16984" y="46980"/>
                  </a:lnTo>
                  <a:lnTo>
                    <a:pt x="16928" y="46958"/>
                  </a:lnTo>
                  <a:lnTo>
                    <a:pt x="16859" y="46946"/>
                  </a:lnTo>
                  <a:lnTo>
                    <a:pt x="16791" y="46958"/>
                  </a:lnTo>
                  <a:lnTo>
                    <a:pt x="16734" y="46980"/>
                  </a:lnTo>
                  <a:lnTo>
                    <a:pt x="16677" y="47014"/>
                  </a:lnTo>
                  <a:lnTo>
                    <a:pt x="16632" y="47071"/>
                  </a:lnTo>
                  <a:lnTo>
                    <a:pt x="14675" y="45934"/>
                  </a:lnTo>
                  <a:lnTo>
                    <a:pt x="14687" y="45900"/>
                  </a:lnTo>
                  <a:lnTo>
                    <a:pt x="14698" y="45866"/>
                  </a:lnTo>
                  <a:lnTo>
                    <a:pt x="14687" y="45820"/>
                  </a:lnTo>
                  <a:lnTo>
                    <a:pt x="14675" y="45786"/>
                  </a:lnTo>
                  <a:lnTo>
                    <a:pt x="14664" y="45752"/>
                  </a:lnTo>
                  <a:lnTo>
                    <a:pt x="14641" y="45718"/>
                  </a:lnTo>
                  <a:lnTo>
                    <a:pt x="14607" y="45695"/>
                  </a:lnTo>
                  <a:lnTo>
                    <a:pt x="14584" y="45684"/>
                  </a:lnTo>
                  <a:lnTo>
                    <a:pt x="14539" y="45661"/>
                  </a:lnTo>
                  <a:lnTo>
                    <a:pt x="14505" y="45661"/>
                  </a:lnTo>
                  <a:lnTo>
                    <a:pt x="14505" y="43283"/>
                  </a:lnTo>
                  <a:lnTo>
                    <a:pt x="14573" y="43272"/>
                  </a:lnTo>
                  <a:lnTo>
                    <a:pt x="14630" y="43226"/>
                  </a:lnTo>
                  <a:lnTo>
                    <a:pt x="14664" y="43170"/>
                  </a:lnTo>
                  <a:lnTo>
                    <a:pt x="14675" y="43135"/>
                  </a:lnTo>
                  <a:lnTo>
                    <a:pt x="14675" y="43101"/>
                  </a:lnTo>
                  <a:lnTo>
                    <a:pt x="14675" y="43067"/>
                  </a:lnTo>
                  <a:lnTo>
                    <a:pt x="14664" y="43033"/>
                  </a:lnTo>
                  <a:lnTo>
                    <a:pt x="16677" y="41873"/>
                  </a:lnTo>
                  <a:close/>
                  <a:moveTo>
                    <a:pt x="21455" y="41850"/>
                  </a:moveTo>
                  <a:lnTo>
                    <a:pt x="21478" y="41884"/>
                  </a:lnTo>
                  <a:lnTo>
                    <a:pt x="21512" y="41907"/>
                  </a:lnTo>
                  <a:lnTo>
                    <a:pt x="21557" y="41930"/>
                  </a:lnTo>
                  <a:lnTo>
                    <a:pt x="21648" y="41930"/>
                  </a:lnTo>
                  <a:lnTo>
                    <a:pt x="21682" y="41918"/>
                  </a:lnTo>
                  <a:lnTo>
                    <a:pt x="21717" y="41896"/>
                  </a:lnTo>
                  <a:lnTo>
                    <a:pt x="21751" y="41861"/>
                  </a:lnTo>
                  <a:lnTo>
                    <a:pt x="23719" y="42999"/>
                  </a:lnTo>
                  <a:lnTo>
                    <a:pt x="23707" y="43056"/>
                  </a:lnTo>
                  <a:lnTo>
                    <a:pt x="23707" y="43101"/>
                  </a:lnTo>
                  <a:lnTo>
                    <a:pt x="23707" y="43158"/>
                  </a:lnTo>
                  <a:lnTo>
                    <a:pt x="23719" y="43204"/>
                  </a:lnTo>
                  <a:lnTo>
                    <a:pt x="23741" y="43249"/>
                  </a:lnTo>
                  <a:lnTo>
                    <a:pt x="23776" y="43283"/>
                  </a:lnTo>
                  <a:lnTo>
                    <a:pt x="23810" y="43317"/>
                  </a:lnTo>
                  <a:lnTo>
                    <a:pt x="23844" y="43340"/>
                  </a:lnTo>
                  <a:lnTo>
                    <a:pt x="23889" y="43363"/>
                  </a:lnTo>
                  <a:lnTo>
                    <a:pt x="23946" y="43374"/>
                  </a:lnTo>
                  <a:lnTo>
                    <a:pt x="23946" y="45615"/>
                  </a:lnTo>
                  <a:lnTo>
                    <a:pt x="23901" y="45627"/>
                  </a:lnTo>
                  <a:lnTo>
                    <a:pt x="23855" y="45649"/>
                  </a:lnTo>
                  <a:lnTo>
                    <a:pt x="23821" y="45672"/>
                  </a:lnTo>
                  <a:lnTo>
                    <a:pt x="23787" y="45695"/>
                  </a:lnTo>
                  <a:lnTo>
                    <a:pt x="23764" y="45729"/>
                  </a:lnTo>
                  <a:lnTo>
                    <a:pt x="23741" y="45775"/>
                  </a:lnTo>
                  <a:lnTo>
                    <a:pt x="23730" y="45820"/>
                  </a:lnTo>
                  <a:lnTo>
                    <a:pt x="23730" y="45866"/>
                  </a:lnTo>
                  <a:lnTo>
                    <a:pt x="23730" y="45911"/>
                  </a:lnTo>
                  <a:lnTo>
                    <a:pt x="23741" y="45957"/>
                  </a:lnTo>
                  <a:lnTo>
                    <a:pt x="21785" y="47083"/>
                  </a:lnTo>
                  <a:lnTo>
                    <a:pt x="21751" y="47049"/>
                  </a:lnTo>
                  <a:lnTo>
                    <a:pt x="21705" y="47014"/>
                  </a:lnTo>
                  <a:lnTo>
                    <a:pt x="21660" y="46992"/>
                  </a:lnTo>
                  <a:lnTo>
                    <a:pt x="21546" y="46992"/>
                  </a:lnTo>
                  <a:lnTo>
                    <a:pt x="21489" y="47014"/>
                  </a:lnTo>
                  <a:lnTo>
                    <a:pt x="21455" y="47049"/>
                  </a:lnTo>
                  <a:lnTo>
                    <a:pt x="21421" y="47094"/>
                  </a:lnTo>
                  <a:lnTo>
                    <a:pt x="19453" y="45957"/>
                  </a:lnTo>
                  <a:lnTo>
                    <a:pt x="19476" y="45911"/>
                  </a:lnTo>
                  <a:lnTo>
                    <a:pt x="19476" y="45866"/>
                  </a:lnTo>
                  <a:lnTo>
                    <a:pt x="19476" y="45809"/>
                  </a:lnTo>
                  <a:lnTo>
                    <a:pt x="19464" y="45763"/>
                  </a:lnTo>
                  <a:lnTo>
                    <a:pt x="19442" y="45729"/>
                  </a:lnTo>
                  <a:lnTo>
                    <a:pt x="19407" y="45695"/>
                  </a:lnTo>
                  <a:lnTo>
                    <a:pt x="19373" y="45661"/>
                  </a:lnTo>
                  <a:lnTo>
                    <a:pt x="19339" y="45638"/>
                  </a:lnTo>
                  <a:lnTo>
                    <a:pt x="19294" y="45627"/>
                  </a:lnTo>
                  <a:lnTo>
                    <a:pt x="19248" y="45615"/>
                  </a:lnTo>
                  <a:lnTo>
                    <a:pt x="19248" y="43340"/>
                  </a:lnTo>
                  <a:lnTo>
                    <a:pt x="19294" y="43329"/>
                  </a:lnTo>
                  <a:lnTo>
                    <a:pt x="19328" y="43317"/>
                  </a:lnTo>
                  <a:lnTo>
                    <a:pt x="19373" y="43295"/>
                  </a:lnTo>
                  <a:lnTo>
                    <a:pt x="19396" y="43261"/>
                  </a:lnTo>
                  <a:lnTo>
                    <a:pt x="19430" y="43226"/>
                  </a:lnTo>
                  <a:lnTo>
                    <a:pt x="19453" y="43192"/>
                  </a:lnTo>
                  <a:lnTo>
                    <a:pt x="19464" y="43147"/>
                  </a:lnTo>
                  <a:lnTo>
                    <a:pt x="19464" y="43101"/>
                  </a:lnTo>
                  <a:lnTo>
                    <a:pt x="19464" y="43056"/>
                  </a:lnTo>
                  <a:lnTo>
                    <a:pt x="19442" y="43010"/>
                  </a:lnTo>
                  <a:lnTo>
                    <a:pt x="21455" y="41850"/>
                  </a:lnTo>
                  <a:close/>
                  <a:moveTo>
                    <a:pt x="11900" y="41896"/>
                  </a:moveTo>
                  <a:lnTo>
                    <a:pt x="11934" y="41941"/>
                  </a:lnTo>
                  <a:lnTo>
                    <a:pt x="11991" y="41987"/>
                  </a:lnTo>
                  <a:lnTo>
                    <a:pt x="12048" y="42009"/>
                  </a:lnTo>
                  <a:lnTo>
                    <a:pt x="12127" y="42021"/>
                  </a:lnTo>
                  <a:lnTo>
                    <a:pt x="12184" y="42009"/>
                  </a:lnTo>
                  <a:lnTo>
                    <a:pt x="12252" y="41987"/>
                  </a:lnTo>
                  <a:lnTo>
                    <a:pt x="12298" y="41952"/>
                  </a:lnTo>
                  <a:lnTo>
                    <a:pt x="12343" y="41907"/>
                  </a:lnTo>
                  <a:lnTo>
                    <a:pt x="14323" y="43044"/>
                  </a:lnTo>
                  <a:lnTo>
                    <a:pt x="14311" y="43101"/>
                  </a:lnTo>
                  <a:lnTo>
                    <a:pt x="14323" y="43170"/>
                  </a:lnTo>
                  <a:lnTo>
                    <a:pt x="14357" y="43226"/>
                  </a:lnTo>
                  <a:lnTo>
                    <a:pt x="14402" y="43261"/>
                  </a:lnTo>
                  <a:lnTo>
                    <a:pt x="14459" y="43283"/>
                  </a:lnTo>
                  <a:lnTo>
                    <a:pt x="14459" y="45661"/>
                  </a:lnTo>
                  <a:lnTo>
                    <a:pt x="14391" y="45684"/>
                  </a:lnTo>
                  <a:lnTo>
                    <a:pt x="14334" y="45729"/>
                  </a:lnTo>
                  <a:lnTo>
                    <a:pt x="14300" y="45786"/>
                  </a:lnTo>
                  <a:lnTo>
                    <a:pt x="14288" y="45866"/>
                  </a:lnTo>
                  <a:lnTo>
                    <a:pt x="14300" y="45934"/>
                  </a:lnTo>
                  <a:lnTo>
                    <a:pt x="12286" y="47094"/>
                  </a:lnTo>
                  <a:lnTo>
                    <a:pt x="12252" y="47060"/>
                  </a:lnTo>
                  <a:lnTo>
                    <a:pt x="12218" y="47026"/>
                  </a:lnTo>
                  <a:lnTo>
                    <a:pt x="12173" y="47014"/>
                  </a:lnTo>
                  <a:lnTo>
                    <a:pt x="12127" y="47003"/>
                  </a:lnTo>
                  <a:lnTo>
                    <a:pt x="12070" y="47014"/>
                  </a:lnTo>
                  <a:lnTo>
                    <a:pt x="12025" y="47037"/>
                  </a:lnTo>
                  <a:lnTo>
                    <a:pt x="11979" y="47060"/>
                  </a:lnTo>
                  <a:lnTo>
                    <a:pt x="11957" y="47105"/>
                  </a:lnTo>
                  <a:lnTo>
                    <a:pt x="9977" y="45968"/>
                  </a:lnTo>
                  <a:lnTo>
                    <a:pt x="10000" y="45911"/>
                  </a:lnTo>
                  <a:lnTo>
                    <a:pt x="10000" y="45866"/>
                  </a:lnTo>
                  <a:lnTo>
                    <a:pt x="10000" y="45809"/>
                  </a:lnTo>
                  <a:lnTo>
                    <a:pt x="9989" y="45763"/>
                  </a:lnTo>
                  <a:lnTo>
                    <a:pt x="9966" y="45718"/>
                  </a:lnTo>
                  <a:lnTo>
                    <a:pt x="9932" y="45684"/>
                  </a:lnTo>
                  <a:lnTo>
                    <a:pt x="9898" y="45649"/>
                  </a:lnTo>
                  <a:lnTo>
                    <a:pt x="9852" y="45627"/>
                  </a:lnTo>
                  <a:lnTo>
                    <a:pt x="9807" y="45615"/>
                  </a:lnTo>
                  <a:lnTo>
                    <a:pt x="9761" y="45604"/>
                  </a:lnTo>
                  <a:lnTo>
                    <a:pt x="9761" y="43272"/>
                  </a:lnTo>
                  <a:lnTo>
                    <a:pt x="9818" y="43249"/>
                  </a:lnTo>
                  <a:lnTo>
                    <a:pt x="9875" y="43215"/>
                  </a:lnTo>
                  <a:lnTo>
                    <a:pt x="9898" y="43170"/>
                  </a:lnTo>
                  <a:lnTo>
                    <a:pt x="9909" y="43101"/>
                  </a:lnTo>
                  <a:lnTo>
                    <a:pt x="9898" y="43044"/>
                  </a:lnTo>
                  <a:lnTo>
                    <a:pt x="11900" y="41896"/>
                  </a:lnTo>
                  <a:close/>
                  <a:moveTo>
                    <a:pt x="30908" y="41861"/>
                  </a:moveTo>
                  <a:lnTo>
                    <a:pt x="30942" y="41907"/>
                  </a:lnTo>
                  <a:lnTo>
                    <a:pt x="30988" y="41930"/>
                  </a:lnTo>
                  <a:lnTo>
                    <a:pt x="31033" y="41952"/>
                  </a:lnTo>
                  <a:lnTo>
                    <a:pt x="31079" y="41964"/>
                  </a:lnTo>
                  <a:lnTo>
                    <a:pt x="31135" y="41952"/>
                  </a:lnTo>
                  <a:lnTo>
                    <a:pt x="31181" y="41941"/>
                  </a:lnTo>
                  <a:lnTo>
                    <a:pt x="31215" y="41907"/>
                  </a:lnTo>
                  <a:lnTo>
                    <a:pt x="31249" y="41873"/>
                  </a:lnTo>
                  <a:lnTo>
                    <a:pt x="33251" y="43033"/>
                  </a:lnTo>
                  <a:lnTo>
                    <a:pt x="33251" y="43067"/>
                  </a:lnTo>
                  <a:lnTo>
                    <a:pt x="33240" y="43101"/>
                  </a:lnTo>
                  <a:lnTo>
                    <a:pt x="33251" y="43147"/>
                  </a:lnTo>
                  <a:lnTo>
                    <a:pt x="33251" y="43181"/>
                  </a:lnTo>
                  <a:lnTo>
                    <a:pt x="33297" y="43238"/>
                  </a:lnTo>
                  <a:lnTo>
                    <a:pt x="33354" y="43283"/>
                  </a:lnTo>
                  <a:lnTo>
                    <a:pt x="33388" y="43306"/>
                  </a:lnTo>
                  <a:lnTo>
                    <a:pt x="33422" y="43306"/>
                  </a:lnTo>
                  <a:lnTo>
                    <a:pt x="33422" y="45661"/>
                  </a:lnTo>
                  <a:lnTo>
                    <a:pt x="33354" y="45684"/>
                  </a:lnTo>
                  <a:lnTo>
                    <a:pt x="33297" y="45729"/>
                  </a:lnTo>
                  <a:lnTo>
                    <a:pt x="33263" y="45786"/>
                  </a:lnTo>
                  <a:lnTo>
                    <a:pt x="33251" y="45866"/>
                  </a:lnTo>
                  <a:lnTo>
                    <a:pt x="33263" y="45934"/>
                  </a:lnTo>
                  <a:lnTo>
                    <a:pt x="31238" y="47094"/>
                  </a:lnTo>
                  <a:lnTo>
                    <a:pt x="31204" y="47071"/>
                  </a:lnTo>
                  <a:lnTo>
                    <a:pt x="31170" y="47037"/>
                  </a:lnTo>
                  <a:lnTo>
                    <a:pt x="31124" y="47026"/>
                  </a:lnTo>
                  <a:lnTo>
                    <a:pt x="31079" y="47014"/>
                  </a:lnTo>
                  <a:lnTo>
                    <a:pt x="31033" y="47026"/>
                  </a:lnTo>
                  <a:lnTo>
                    <a:pt x="30988" y="47037"/>
                  </a:lnTo>
                  <a:lnTo>
                    <a:pt x="30953" y="47071"/>
                  </a:lnTo>
                  <a:lnTo>
                    <a:pt x="30919" y="47105"/>
                  </a:lnTo>
                  <a:lnTo>
                    <a:pt x="28940" y="45957"/>
                  </a:lnTo>
                  <a:lnTo>
                    <a:pt x="28951" y="45911"/>
                  </a:lnTo>
                  <a:lnTo>
                    <a:pt x="28951" y="45866"/>
                  </a:lnTo>
                  <a:lnTo>
                    <a:pt x="28951" y="45809"/>
                  </a:lnTo>
                  <a:lnTo>
                    <a:pt x="28940" y="45775"/>
                  </a:lnTo>
                  <a:lnTo>
                    <a:pt x="28917" y="45729"/>
                  </a:lnTo>
                  <a:lnTo>
                    <a:pt x="28894" y="45695"/>
                  </a:lnTo>
                  <a:lnTo>
                    <a:pt x="28860" y="45661"/>
                  </a:lnTo>
                  <a:lnTo>
                    <a:pt x="28815" y="45638"/>
                  </a:lnTo>
                  <a:lnTo>
                    <a:pt x="28769" y="45627"/>
                  </a:lnTo>
                  <a:lnTo>
                    <a:pt x="28724" y="45615"/>
                  </a:lnTo>
                  <a:lnTo>
                    <a:pt x="28724" y="43306"/>
                  </a:lnTo>
                  <a:lnTo>
                    <a:pt x="28769" y="43306"/>
                  </a:lnTo>
                  <a:lnTo>
                    <a:pt x="28803" y="43295"/>
                  </a:lnTo>
                  <a:lnTo>
                    <a:pt x="28838" y="43272"/>
                  </a:lnTo>
                  <a:lnTo>
                    <a:pt x="28860" y="43249"/>
                  </a:lnTo>
                  <a:lnTo>
                    <a:pt x="28883" y="43215"/>
                  </a:lnTo>
                  <a:lnTo>
                    <a:pt x="28906" y="43181"/>
                  </a:lnTo>
                  <a:lnTo>
                    <a:pt x="28917" y="43147"/>
                  </a:lnTo>
                  <a:lnTo>
                    <a:pt x="28917" y="43101"/>
                  </a:lnTo>
                  <a:lnTo>
                    <a:pt x="28917" y="43067"/>
                  </a:lnTo>
                  <a:lnTo>
                    <a:pt x="28906" y="43022"/>
                  </a:lnTo>
                  <a:lnTo>
                    <a:pt x="30908" y="41861"/>
                  </a:lnTo>
                  <a:close/>
                  <a:moveTo>
                    <a:pt x="35788" y="0"/>
                  </a:moveTo>
                  <a:lnTo>
                    <a:pt x="35788" y="512"/>
                  </a:lnTo>
                  <a:lnTo>
                    <a:pt x="35731" y="535"/>
                  </a:lnTo>
                  <a:lnTo>
                    <a:pt x="35674" y="580"/>
                  </a:lnTo>
                  <a:lnTo>
                    <a:pt x="35640" y="637"/>
                  </a:lnTo>
                  <a:lnTo>
                    <a:pt x="35629" y="705"/>
                  </a:lnTo>
                  <a:lnTo>
                    <a:pt x="35640" y="762"/>
                  </a:lnTo>
                  <a:lnTo>
                    <a:pt x="33581" y="1945"/>
                  </a:lnTo>
                  <a:lnTo>
                    <a:pt x="33558" y="1922"/>
                  </a:lnTo>
                  <a:lnTo>
                    <a:pt x="33524" y="1900"/>
                  </a:lnTo>
                  <a:lnTo>
                    <a:pt x="33490" y="1888"/>
                  </a:lnTo>
                  <a:lnTo>
                    <a:pt x="33456" y="1877"/>
                  </a:lnTo>
                  <a:lnTo>
                    <a:pt x="33422" y="1888"/>
                  </a:lnTo>
                  <a:lnTo>
                    <a:pt x="33388" y="1900"/>
                  </a:lnTo>
                  <a:lnTo>
                    <a:pt x="33331" y="1934"/>
                  </a:lnTo>
                  <a:lnTo>
                    <a:pt x="33297" y="1991"/>
                  </a:lnTo>
                  <a:lnTo>
                    <a:pt x="33285" y="2013"/>
                  </a:lnTo>
                  <a:lnTo>
                    <a:pt x="33274" y="2048"/>
                  </a:lnTo>
                  <a:lnTo>
                    <a:pt x="33285" y="2116"/>
                  </a:lnTo>
                  <a:lnTo>
                    <a:pt x="33320" y="2161"/>
                  </a:lnTo>
                  <a:lnTo>
                    <a:pt x="33365" y="2207"/>
                  </a:lnTo>
                  <a:lnTo>
                    <a:pt x="33422" y="2218"/>
                  </a:lnTo>
                  <a:lnTo>
                    <a:pt x="33422" y="4584"/>
                  </a:lnTo>
                  <a:lnTo>
                    <a:pt x="33376" y="4584"/>
                  </a:lnTo>
                  <a:lnTo>
                    <a:pt x="33342" y="4607"/>
                  </a:lnTo>
                  <a:lnTo>
                    <a:pt x="33308" y="4630"/>
                  </a:lnTo>
                  <a:lnTo>
                    <a:pt x="33274" y="4653"/>
                  </a:lnTo>
                  <a:lnTo>
                    <a:pt x="33251" y="4687"/>
                  </a:lnTo>
                  <a:lnTo>
                    <a:pt x="33228" y="4721"/>
                  </a:lnTo>
                  <a:lnTo>
                    <a:pt x="33217" y="4766"/>
                  </a:lnTo>
                  <a:lnTo>
                    <a:pt x="33217" y="4812"/>
                  </a:lnTo>
                  <a:lnTo>
                    <a:pt x="33217" y="4857"/>
                  </a:lnTo>
                  <a:lnTo>
                    <a:pt x="33240" y="4903"/>
                  </a:lnTo>
                  <a:lnTo>
                    <a:pt x="33251" y="4937"/>
                  </a:lnTo>
                  <a:lnTo>
                    <a:pt x="33285" y="4982"/>
                  </a:lnTo>
                  <a:lnTo>
                    <a:pt x="33320" y="5005"/>
                  </a:lnTo>
                  <a:lnTo>
                    <a:pt x="33365" y="5028"/>
                  </a:lnTo>
                  <a:lnTo>
                    <a:pt x="33399" y="5039"/>
                  </a:lnTo>
                  <a:lnTo>
                    <a:pt x="33456" y="5051"/>
                  </a:lnTo>
                  <a:lnTo>
                    <a:pt x="33513" y="5039"/>
                  </a:lnTo>
                  <a:lnTo>
                    <a:pt x="33570" y="5017"/>
                  </a:lnTo>
                  <a:lnTo>
                    <a:pt x="33615" y="4982"/>
                  </a:lnTo>
                  <a:lnTo>
                    <a:pt x="33649" y="4937"/>
                  </a:lnTo>
                  <a:lnTo>
                    <a:pt x="35663" y="6097"/>
                  </a:lnTo>
                  <a:lnTo>
                    <a:pt x="35651" y="6154"/>
                  </a:lnTo>
                  <a:lnTo>
                    <a:pt x="35651" y="6188"/>
                  </a:lnTo>
                  <a:lnTo>
                    <a:pt x="35663" y="6222"/>
                  </a:lnTo>
                  <a:lnTo>
                    <a:pt x="35697" y="6279"/>
                  </a:lnTo>
                  <a:lnTo>
                    <a:pt x="35754" y="6313"/>
                  </a:lnTo>
                  <a:lnTo>
                    <a:pt x="35788" y="6325"/>
                  </a:lnTo>
                  <a:lnTo>
                    <a:pt x="35856" y="6325"/>
                  </a:lnTo>
                  <a:lnTo>
                    <a:pt x="35890" y="6313"/>
                  </a:lnTo>
                  <a:lnTo>
                    <a:pt x="35947" y="6279"/>
                  </a:lnTo>
                  <a:lnTo>
                    <a:pt x="35981" y="6222"/>
                  </a:lnTo>
                  <a:lnTo>
                    <a:pt x="35993" y="6188"/>
                  </a:lnTo>
                  <a:lnTo>
                    <a:pt x="35993" y="6154"/>
                  </a:lnTo>
                  <a:lnTo>
                    <a:pt x="35993" y="6120"/>
                  </a:lnTo>
                  <a:lnTo>
                    <a:pt x="35981" y="6086"/>
                  </a:lnTo>
                  <a:lnTo>
                    <a:pt x="37983" y="4937"/>
                  </a:lnTo>
                  <a:lnTo>
                    <a:pt x="38029" y="4982"/>
                  </a:lnTo>
                  <a:lnTo>
                    <a:pt x="38074" y="5017"/>
                  </a:lnTo>
                  <a:lnTo>
                    <a:pt x="38131" y="5039"/>
                  </a:lnTo>
                  <a:lnTo>
                    <a:pt x="38188" y="5051"/>
                  </a:lnTo>
                  <a:lnTo>
                    <a:pt x="38256" y="5039"/>
                  </a:lnTo>
                  <a:lnTo>
                    <a:pt x="38313" y="5017"/>
                  </a:lnTo>
                  <a:lnTo>
                    <a:pt x="38359" y="4982"/>
                  </a:lnTo>
                  <a:lnTo>
                    <a:pt x="38393" y="4937"/>
                  </a:lnTo>
                  <a:lnTo>
                    <a:pt x="40361" y="6074"/>
                  </a:lnTo>
                  <a:lnTo>
                    <a:pt x="40349" y="6120"/>
                  </a:lnTo>
                  <a:lnTo>
                    <a:pt x="40349" y="6154"/>
                  </a:lnTo>
                  <a:lnTo>
                    <a:pt x="40349" y="6200"/>
                  </a:lnTo>
                  <a:lnTo>
                    <a:pt x="40361" y="6234"/>
                  </a:lnTo>
                  <a:lnTo>
                    <a:pt x="40384" y="6268"/>
                  </a:lnTo>
                  <a:lnTo>
                    <a:pt x="40406" y="6302"/>
                  </a:lnTo>
                  <a:lnTo>
                    <a:pt x="40463" y="6347"/>
                  </a:lnTo>
                  <a:lnTo>
                    <a:pt x="40497" y="6359"/>
                  </a:lnTo>
                  <a:lnTo>
                    <a:pt x="40532" y="6370"/>
                  </a:lnTo>
                  <a:lnTo>
                    <a:pt x="40532" y="8748"/>
                  </a:lnTo>
                  <a:lnTo>
                    <a:pt x="40475" y="8759"/>
                  </a:lnTo>
                  <a:lnTo>
                    <a:pt x="40429" y="8805"/>
                  </a:lnTo>
                  <a:lnTo>
                    <a:pt x="40395" y="8850"/>
                  </a:lnTo>
                  <a:lnTo>
                    <a:pt x="40384" y="8918"/>
                  </a:lnTo>
                  <a:lnTo>
                    <a:pt x="40395" y="8952"/>
                  </a:lnTo>
                  <a:lnTo>
                    <a:pt x="40395" y="8987"/>
                  </a:lnTo>
                  <a:lnTo>
                    <a:pt x="40441" y="9043"/>
                  </a:lnTo>
                  <a:lnTo>
                    <a:pt x="40497" y="9078"/>
                  </a:lnTo>
                  <a:lnTo>
                    <a:pt x="40532" y="9089"/>
                  </a:lnTo>
                  <a:lnTo>
                    <a:pt x="40611" y="9089"/>
                  </a:lnTo>
                  <a:lnTo>
                    <a:pt x="40645" y="9066"/>
                  </a:lnTo>
                  <a:lnTo>
                    <a:pt x="40679" y="9043"/>
                  </a:lnTo>
                  <a:lnTo>
                    <a:pt x="40714" y="9009"/>
                  </a:lnTo>
                  <a:lnTo>
                    <a:pt x="42738" y="10181"/>
                  </a:lnTo>
                  <a:lnTo>
                    <a:pt x="42727" y="10226"/>
                  </a:lnTo>
                  <a:lnTo>
                    <a:pt x="42727" y="10261"/>
                  </a:lnTo>
                  <a:lnTo>
                    <a:pt x="42727" y="10306"/>
                  </a:lnTo>
                  <a:lnTo>
                    <a:pt x="42738" y="10340"/>
                  </a:lnTo>
                  <a:lnTo>
                    <a:pt x="42772" y="10397"/>
                  </a:lnTo>
                  <a:lnTo>
                    <a:pt x="42829" y="10443"/>
                  </a:lnTo>
                  <a:lnTo>
                    <a:pt x="42863" y="10465"/>
                  </a:lnTo>
                  <a:lnTo>
                    <a:pt x="42909" y="10465"/>
                  </a:lnTo>
                  <a:lnTo>
                    <a:pt x="42909" y="12843"/>
                  </a:lnTo>
                  <a:lnTo>
                    <a:pt x="42841" y="12866"/>
                  </a:lnTo>
                  <a:lnTo>
                    <a:pt x="42795" y="12900"/>
                  </a:lnTo>
                  <a:lnTo>
                    <a:pt x="42761" y="12957"/>
                  </a:lnTo>
                  <a:lnTo>
                    <a:pt x="42750" y="13025"/>
                  </a:lnTo>
                  <a:lnTo>
                    <a:pt x="42761" y="13070"/>
                  </a:lnTo>
                  <a:lnTo>
                    <a:pt x="40759" y="14231"/>
                  </a:lnTo>
                  <a:lnTo>
                    <a:pt x="40725" y="14185"/>
                  </a:lnTo>
                  <a:lnTo>
                    <a:pt x="40679" y="14151"/>
                  </a:lnTo>
                  <a:lnTo>
                    <a:pt x="40623" y="14128"/>
                  </a:lnTo>
                  <a:lnTo>
                    <a:pt x="40566" y="14117"/>
                  </a:lnTo>
                  <a:lnTo>
                    <a:pt x="40497" y="14128"/>
                  </a:lnTo>
                  <a:lnTo>
                    <a:pt x="40441" y="14151"/>
                  </a:lnTo>
                  <a:lnTo>
                    <a:pt x="40395" y="14185"/>
                  </a:lnTo>
                  <a:lnTo>
                    <a:pt x="40361" y="14231"/>
                  </a:lnTo>
                  <a:lnTo>
                    <a:pt x="38427" y="13116"/>
                  </a:lnTo>
                  <a:lnTo>
                    <a:pt x="38438" y="13070"/>
                  </a:lnTo>
                  <a:lnTo>
                    <a:pt x="38438" y="13025"/>
                  </a:lnTo>
                  <a:lnTo>
                    <a:pt x="38438" y="12968"/>
                  </a:lnTo>
                  <a:lnTo>
                    <a:pt x="38427" y="12934"/>
                  </a:lnTo>
                  <a:lnTo>
                    <a:pt x="38404" y="12888"/>
                  </a:lnTo>
                  <a:lnTo>
                    <a:pt x="38370" y="12854"/>
                  </a:lnTo>
                  <a:lnTo>
                    <a:pt x="38336" y="12820"/>
                  </a:lnTo>
                  <a:lnTo>
                    <a:pt x="38302" y="12797"/>
                  </a:lnTo>
                  <a:lnTo>
                    <a:pt x="38256" y="12786"/>
                  </a:lnTo>
                  <a:lnTo>
                    <a:pt x="38211" y="12775"/>
                  </a:lnTo>
                  <a:lnTo>
                    <a:pt x="38211" y="10454"/>
                  </a:lnTo>
                  <a:lnTo>
                    <a:pt x="38279" y="10431"/>
                  </a:lnTo>
                  <a:lnTo>
                    <a:pt x="38336" y="10397"/>
                  </a:lnTo>
                  <a:lnTo>
                    <a:pt x="38370" y="10340"/>
                  </a:lnTo>
                  <a:lnTo>
                    <a:pt x="38382" y="10295"/>
                  </a:lnTo>
                  <a:lnTo>
                    <a:pt x="38382" y="10261"/>
                  </a:lnTo>
                  <a:lnTo>
                    <a:pt x="38382" y="10226"/>
                  </a:lnTo>
                  <a:lnTo>
                    <a:pt x="38370" y="10192"/>
                  </a:lnTo>
                  <a:lnTo>
                    <a:pt x="38347" y="10158"/>
                  </a:lnTo>
                  <a:lnTo>
                    <a:pt x="38325" y="10124"/>
                  </a:lnTo>
                  <a:lnTo>
                    <a:pt x="38302" y="10101"/>
                  </a:lnTo>
                  <a:lnTo>
                    <a:pt x="38268" y="10090"/>
                  </a:lnTo>
                  <a:lnTo>
                    <a:pt x="38234" y="10079"/>
                  </a:lnTo>
                  <a:lnTo>
                    <a:pt x="38188" y="10067"/>
                  </a:lnTo>
                  <a:lnTo>
                    <a:pt x="38143" y="10079"/>
                  </a:lnTo>
                  <a:lnTo>
                    <a:pt x="38097" y="10090"/>
                  </a:lnTo>
                  <a:lnTo>
                    <a:pt x="38063" y="10113"/>
                  </a:lnTo>
                  <a:lnTo>
                    <a:pt x="38040" y="10147"/>
                  </a:lnTo>
                  <a:lnTo>
                    <a:pt x="36050" y="8998"/>
                  </a:lnTo>
                  <a:lnTo>
                    <a:pt x="36061" y="8964"/>
                  </a:lnTo>
                  <a:lnTo>
                    <a:pt x="36061" y="8918"/>
                  </a:lnTo>
                  <a:lnTo>
                    <a:pt x="36061" y="8861"/>
                  </a:lnTo>
                  <a:lnTo>
                    <a:pt x="36038" y="8816"/>
                  </a:lnTo>
                  <a:lnTo>
                    <a:pt x="36027" y="8782"/>
                  </a:lnTo>
                  <a:lnTo>
                    <a:pt x="35993" y="8748"/>
                  </a:lnTo>
                  <a:lnTo>
                    <a:pt x="35959" y="8714"/>
                  </a:lnTo>
                  <a:lnTo>
                    <a:pt x="35913" y="8691"/>
                  </a:lnTo>
                  <a:lnTo>
                    <a:pt x="35868" y="8679"/>
                  </a:lnTo>
                  <a:lnTo>
                    <a:pt x="35777" y="8679"/>
                  </a:lnTo>
                  <a:lnTo>
                    <a:pt x="35731" y="8691"/>
                  </a:lnTo>
                  <a:lnTo>
                    <a:pt x="35686" y="8714"/>
                  </a:lnTo>
                  <a:lnTo>
                    <a:pt x="35651" y="8748"/>
                  </a:lnTo>
                  <a:lnTo>
                    <a:pt x="35617" y="8782"/>
                  </a:lnTo>
                  <a:lnTo>
                    <a:pt x="35595" y="8816"/>
                  </a:lnTo>
                  <a:lnTo>
                    <a:pt x="35583" y="8861"/>
                  </a:lnTo>
                  <a:lnTo>
                    <a:pt x="35583" y="8918"/>
                  </a:lnTo>
                  <a:lnTo>
                    <a:pt x="35583" y="8952"/>
                  </a:lnTo>
                  <a:lnTo>
                    <a:pt x="35595" y="8998"/>
                  </a:lnTo>
                  <a:lnTo>
                    <a:pt x="33604" y="10147"/>
                  </a:lnTo>
                  <a:lnTo>
                    <a:pt x="33570" y="10124"/>
                  </a:lnTo>
                  <a:lnTo>
                    <a:pt x="33536" y="10101"/>
                  </a:lnTo>
                  <a:lnTo>
                    <a:pt x="33490" y="10079"/>
                  </a:lnTo>
                  <a:lnTo>
                    <a:pt x="33411" y="10079"/>
                  </a:lnTo>
                  <a:lnTo>
                    <a:pt x="33376" y="10090"/>
                  </a:lnTo>
                  <a:lnTo>
                    <a:pt x="33342" y="10113"/>
                  </a:lnTo>
                  <a:lnTo>
                    <a:pt x="33320" y="10135"/>
                  </a:lnTo>
                  <a:lnTo>
                    <a:pt x="33297" y="10158"/>
                  </a:lnTo>
                  <a:lnTo>
                    <a:pt x="33285" y="10192"/>
                  </a:lnTo>
                  <a:lnTo>
                    <a:pt x="33274" y="10226"/>
                  </a:lnTo>
                  <a:lnTo>
                    <a:pt x="33263" y="10261"/>
                  </a:lnTo>
                  <a:lnTo>
                    <a:pt x="33274" y="10329"/>
                  </a:lnTo>
                  <a:lnTo>
                    <a:pt x="33308" y="10386"/>
                  </a:lnTo>
                  <a:lnTo>
                    <a:pt x="33365" y="10420"/>
                  </a:lnTo>
                  <a:lnTo>
                    <a:pt x="33422" y="10443"/>
                  </a:lnTo>
                  <a:lnTo>
                    <a:pt x="33422" y="12775"/>
                  </a:lnTo>
                  <a:lnTo>
                    <a:pt x="33376" y="12786"/>
                  </a:lnTo>
                  <a:lnTo>
                    <a:pt x="33331" y="12797"/>
                  </a:lnTo>
                  <a:lnTo>
                    <a:pt x="33297" y="12820"/>
                  </a:lnTo>
                  <a:lnTo>
                    <a:pt x="33263" y="12854"/>
                  </a:lnTo>
                  <a:lnTo>
                    <a:pt x="33240" y="12888"/>
                  </a:lnTo>
                  <a:lnTo>
                    <a:pt x="33217" y="12934"/>
                  </a:lnTo>
                  <a:lnTo>
                    <a:pt x="33206" y="12979"/>
                  </a:lnTo>
                  <a:lnTo>
                    <a:pt x="33194" y="13025"/>
                  </a:lnTo>
                  <a:lnTo>
                    <a:pt x="33206" y="13070"/>
                  </a:lnTo>
                  <a:lnTo>
                    <a:pt x="33217" y="13104"/>
                  </a:lnTo>
                  <a:lnTo>
                    <a:pt x="31238" y="14253"/>
                  </a:lnTo>
                  <a:lnTo>
                    <a:pt x="31204" y="14219"/>
                  </a:lnTo>
                  <a:lnTo>
                    <a:pt x="31170" y="14196"/>
                  </a:lnTo>
                  <a:lnTo>
                    <a:pt x="31124" y="14174"/>
                  </a:lnTo>
                  <a:lnTo>
                    <a:pt x="31044" y="14174"/>
                  </a:lnTo>
                  <a:lnTo>
                    <a:pt x="31010" y="14185"/>
                  </a:lnTo>
                  <a:lnTo>
                    <a:pt x="30976" y="14208"/>
                  </a:lnTo>
                  <a:lnTo>
                    <a:pt x="30942" y="14231"/>
                  </a:lnTo>
                  <a:lnTo>
                    <a:pt x="30919" y="14253"/>
                  </a:lnTo>
                  <a:lnTo>
                    <a:pt x="30897" y="14287"/>
                  </a:lnTo>
                  <a:lnTo>
                    <a:pt x="30885" y="14333"/>
                  </a:lnTo>
                  <a:lnTo>
                    <a:pt x="30885" y="14367"/>
                  </a:lnTo>
                  <a:lnTo>
                    <a:pt x="30897" y="14435"/>
                  </a:lnTo>
                  <a:lnTo>
                    <a:pt x="30931" y="14492"/>
                  </a:lnTo>
                  <a:lnTo>
                    <a:pt x="30988" y="14538"/>
                  </a:lnTo>
                  <a:lnTo>
                    <a:pt x="31056" y="14560"/>
                  </a:lnTo>
                  <a:lnTo>
                    <a:pt x="31056" y="16892"/>
                  </a:lnTo>
                  <a:lnTo>
                    <a:pt x="31010" y="16904"/>
                  </a:lnTo>
                  <a:lnTo>
                    <a:pt x="30976" y="16915"/>
                  </a:lnTo>
                  <a:lnTo>
                    <a:pt x="30942" y="16938"/>
                  </a:lnTo>
                  <a:lnTo>
                    <a:pt x="30908" y="16972"/>
                  </a:lnTo>
                  <a:lnTo>
                    <a:pt x="30885" y="17006"/>
                  </a:lnTo>
                  <a:lnTo>
                    <a:pt x="30862" y="17040"/>
                  </a:lnTo>
                  <a:lnTo>
                    <a:pt x="30851" y="17086"/>
                  </a:lnTo>
                  <a:lnTo>
                    <a:pt x="30851" y="17120"/>
                  </a:lnTo>
                  <a:lnTo>
                    <a:pt x="30851" y="17177"/>
                  </a:lnTo>
                  <a:lnTo>
                    <a:pt x="30862" y="17211"/>
                  </a:lnTo>
                  <a:lnTo>
                    <a:pt x="30885" y="17256"/>
                  </a:lnTo>
                  <a:lnTo>
                    <a:pt x="30919" y="17291"/>
                  </a:lnTo>
                  <a:lnTo>
                    <a:pt x="30953" y="17313"/>
                  </a:lnTo>
                  <a:lnTo>
                    <a:pt x="30988" y="17336"/>
                  </a:lnTo>
                  <a:lnTo>
                    <a:pt x="31033" y="17359"/>
                  </a:lnTo>
                  <a:lnTo>
                    <a:pt x="31079" y="17359"/>
                  </a:lnTo>
                  <a:lnTo>
                    <a:pt x="31135" y="17347"/>
                  </a:lnTo>
                  <a:lnTo>
                    <a:pt x="31192" y="17325"/>
                  </a:lnTo>
                  <a:lnTo>
                    <a:pt x="31238" y="17291"/>
                  </a:lnTo>
                  <a:lnTo>
                    <a:pt x="31272" y="17256"/>
                  </a:lnTo>
                  <a:lnTo>
                    <a:pt x="33263" y="18394"/>
                  </a:lnTo>
                  <a:lnTo>
                    <a:pt x="33251" y="18439"/>
                  </a:lnTo>
                  <a:lnTo>
                    <a:pt x="33240" y="18474"/>
                  </a:lnTo>
                  <a:lnTo>
                    <a:pt x="33251" y="18519"/>
                  </a:lnTo>
                  <a:lnTo>
                    <a:pt x="33263" y="18553"/>
                  </a:lnTo>
                  <a:lnTo>
                    <a:pt x="33285" y="18587"/>
                  </a:lnTo>
                  <a:lnTo>
                    <a:pt x="33308" y="18621"/>
                  </a:lnTo>
                  <a:lnTo>
                    <a:pt x="33331" y="18644"/>
                  </a:lnTo>
                  <a:lnTo>
                    <a:pt x="33376" y="18667"/>
                  </a:lnTo>
                  <a:lnTo>
                    <a:pt x="33411" y="18678"/>
                  </a:lnTo>
                  <a:lnTo>
                    <a:pt x="33490" y="18678"/>
                  </a:lnTo>
                  <a:lnTo>
                    <a:pt x="33536" y="18667"/>
                  </a:lnTo>
                  <a:lnTo>
                    <a:pt x="33570" y="18644"/>
                  </a:lnTo>
                  <a:lnTo>
                    <a:pt x="33593" y="18621"/>
                  </a:lnTo>
                  <a:lnTo>
                    <a:pt x="33627" y="18587"/>
                  </a:lnTo>
                  <a:lnTo>
                    <a:pt x="33638" y="18553"/>
                  </a:lnTo>
                  <a:lnTo>
                    <a:pt x="33649" y="18519"/>
                  </a:lnTo>
                  <a:lnTo>
                    <a:pt x="33661" y="18474"/>
                  </a:lnTo>
                  <a:lnTo>
                    <a:pt x="33649" y="18428"/>
                  </a:lnTo>
                  <a:lnTo>
                    <a:pt x="33638" y="18394"/>
                  </a:lnTo>
                  <a:lnTo>
                    <a:pt x="35651" y="17234"/>
                  </a:lnTo>
                  <a:lnTo>
                    <a:pt x="35674" y="17268"/>
                  </a:lnTo>
                  <a:lnTo>
                    <a:pt x="35720" y="17302"/>
                  </a:lnTo>
                  <a:lnTo>
                    <a:pt x="35765" y="17325"/>
                  </a:lnTo>
                  <a:lnTo>
                    <a:pt x="35822" y="17336"/>
                  </a:lnTo>
                  <a:lnTo>
                    <a:pt x="35879" y="17325"/>
                  </a:lnTo>
                  <a:lnTo>
                    <a:pt x="35924" y="17302"/>
                  </a:lnTo>
                  <a:lnTo>
                    <a:pt x="35959" y="17279"/>
                  </a:lnTo>
                  <a:lnTo>
                    <a:pt x="35993" y="17234"/>
                  </a:lnTo>
                  <a:lnTo>
                    <a:pt x="38029" y="18417"/>
                  </a:lnTo>
                  <a:lnTo>
                    <a:pt x="38018" y="18474"/>
                  </a:lnTo>
                  <a:lnTo>
                    <a:pt x="38018" y="18508"/>
                  </a:lnTo>
                  <a:lnTo>
                    <a:pt x="38029" y="18542"/>
                  </a:lnTo>
                  <a:lnTo>
                    <a:pt x="38063" y="18599"/>
                  </a:lnTo>
                  <a:lnTo>
                    <a:pt x="38120" y="18633"/>
                  </a:lnTo>
                  <a:lnTo>
                    <a:pt x="38154" y="18644"/>
                  </a:lnTo>
                  <a:lnTo>
                    <a:pt x="38188" y="18656"/>
                  </a:lnTo>
                  <a:lnTo>
                    <a:pt x="38222" y="18644"/>
                  </a:lnTo>
                  <a:lnTo>
                    <a:pt x="38256" y="18633"/>
                  </a:lnTo>
                  <a:lnTo>
                    <a:pt x="38313" y="18599"/>
                  </a:lnTo>
                  <a:lnTo>
                    <a:pt x="38359" y="18542"/>
                  </a:lnTo>
                  <a:lnTo>
                    <a:pt x="38370" y="18508"/>
                  </a:lnTo>
                  <a:lnTo>
                    <a:pt x="38370" y="18474"/>
                  </a:lnTo>
                  <a:lnTo>
                    <a:pt x="38370" y="18439"/>
                  </a:lnTo>
                  <a:lnTo>
                    <a:pt x="38359" y="18405"/>
                  </a:lnTo>
                  <a:lnTo>
                    <a:pt x="40384" y="17234"/>
                  </a:lnTo>
                  <a:lnTo>
                    <a:pt x="40418" y="17268"/>
                  </a:lnTo>
                  <a:lnTo>
                    <a:pt x="40463" y="17302"/>
                  </a:lnTo>
                  <a:lnTo>
                    <a:pt x="40509" y="17325"/>
                  </a:lnTo>
                  <a:lnTo>
                    <a:pt x="40611" y="17325"/>
                  </a:lnTo>
                  <a:lnTo>
                    <a:pt x="40657" y="17302"/>
                  </a:lnTo>
                  <a:lnTo>
                    <a:pt x="40702" y="17279"/>
                  </a:lnTo>
                  <a:lnTo>
                    <a:pt x="40736" y="17234"/>
                  </a:lnTo>
                  <a:lnTo>
                    <a:pt x="42772" y="18417"/>
                  </a:lnTo>
                  <a:lnTo>
                    <a:pt x="42761" y="18474"/>
                  </a:lnTo>
                  <a:lnTo>
                    <a:pt x="42772" y="18530"/>
                  </a:lnTo>
                  <a:lnTo>
                    <a:pt x="42807" y="18587"/>
                  </a:lnTo>
                  <a:lnTo>
                    <a:pt x="42852" y="18621"/>
                  </a:lnTo>
                  <a:lnTo>
                    <a:pt x="42909" y="18644"/>
                  </a:lnTo>
                  <a:lnTo>
                    <a:pt x="42909" y="20999"/>
                  </a:lnTo>
                  <a:lnTo>
                    <a:pt x="42863" y="21010"/>
                  </a:lnTo>
                  <a:lnTo>
                    <a:pt x="42829" y="21033"/>
                  </a:lnTo>
                  <a:lnTo>
                    <a:pt x="42795" y="21056"/>
                  </a:lnTo>
                  <a:lnTo>
                    <a:pt x="42761" y="21079"/>
                  </a:lnTo>
                  <a:lnTo>
                    <a:pt x="42738" y="21113"/>
                  </a:lnTo>
                  <a:lnTo>
                    <a:pt x="42716" y="21147"/>
                  </a:lnTo>
                  <a:lnTo>
                    <a:pt x="42704" y="21192"/>
                  </a:lnTo>
                  <a:lnTo>
                    <a:pt x="42704" y="21226"/>
                  </a:lnTo>
                  <a:lnTo>
                    <a:pt x="42704" y="21272"/>
                  </a:lnTo>
                  <a:lnTo>
                    <a:pt x="42716" y="21306"/>
                  </a:lnTo>
                  <a:lnTo>
                    <a:pt x="40702" y="22478"/>
                  </a:lnTo>
                  <a:lnTo>
                    <a:pt x="40679" y="22444"/>
                  </a:lnTo>
                  <a:lnTo>
                    <a:pt x="40645" y="22421"/>
                  </a:lnTo>
                  <a:lnTo>
                    <a:pt x="40600" y="22409"/>
                  </a:lnTo>
                  <a:lnTo>
                    <a:pt x="40566" y="22398"/>
                  </a:lnTo>
                  <a:lnTo>
                    <a:pt x="40520" y="22409"/>
                  </a:lnTo>
                  <a:lnTo>
                    <a:pt x="40475" y="22421"/>
                  </a:lnTo>
                  <a:lnTo>
                    <a:pt x="40441" y="22444"/>
                  </a:lnTo>
                  <a:lnTo>
                    <a:pt x="40418" y="22478"/>
                  </a:lnTo>
                  <a:lnTo>
                    <a:pt x="38370" y="21295"/>
                  </a:lnTo>
                  <a:lnTo>
                    <a:pt x="38382" y="21226"/>
                  </a:lnTo>
                  <a:lnTo>
                    <a:pt x="38382" y="21192"/>
                  </a:lnTo>
                  <a:lnTo>
                    <a:pt x="38370" y="21158"/>
                  </a:lnTo>
                  <a:lnTo>
                    <a:pt x="38347" y="21124"/>
                  </a:lnTo>
                  <a:lnTo>
                    <a:pt x="38325" y="21101"/>
                  </a:lnTo>
                  <a:lnTo>
                    <a:pt x="38302" y="21079"/>
                  </a:lnTo>
                  <a:lnTo>
                    <a:pt x="38268" y="21056"/>
                  </a:lnTo>
                  <a:lnTo>
                    <a:pt x="38234" y="21044"/>
                  </a:lnTo>
                  <a:lnTo>
                    <a:pt x="38154" y="21044"/>
                  </a:lnTo>
                  <a:lnTo>
                    <a:pt x="38120" y="21056"/>
                  </a:lnTo>
                  <a:lnTo>
                    <a:pt x="38086" y="21079"/>
                  </a:lnTo>
                  <a:lnTo>
                    <a:pt x="38052" y="21101"/>
                  </a:lnTo>
                  <a:lnTo>
                    <a:pt x="38029" y="21124"/>
                  </a:lnTo>
                  <a:lnTo>
                    <a:pt x="38018" y="21158"/>
                  </a:lnTo>
                  <a:lnTo>
                    <a:pt x="38006" y="21192"/>
                  </a:lnTo>
                  <a:lnTo>
                    <a:pt x="38006" y="21226"/>
                  </a:lnTo>
                  <a:lnTo>
                    <a:pt x="38006" y="21295"/>
                  </a:lnTo>
                  <a:lnTo>
                    <a:pt x="35970" y="22466"/>
                  </a:lnTo>
                  <a:lnTo>
                    <a:pt x="35936" y="22444"/>
                  </a:lnTo>
                  <a:lnTo>
                    <a:pt x="35902" y="22409"/>
                  </a:lnTo>
                  <a:lnTo>
                    <a:pt x="35868" y="22398"/>
                  </a:lnTo>
                  <a:lnTo>
                    <a:pt x="35777" y="22398"/>
                  </a:lnTo>
                  <a:lnTo>
                    <a:pt x="35731" y="22421"/>
                  </a:lnTo>
                  <a:lnTo>
                    <a:pt x="35697" y="22444"/>
                  </a:lnTo>
                  <a:lnTo>
                    <a:pt x="35674" y="22478"/>
                  </a:lnTo>
                  <a:lnTo>
                    <a:pt x="33627" y="21295"/>
                  </a:lnTo>
                  <a:lnTo>
                    <a:pt x="33638" y="21226"/>
                  </a:lnTo>
                  <a:lnTo>
                    <a:pt x="33638" y="21192"/>
                  </a:lnTo>
                  <a:lnTo>
                    <a:pt x="33627" y="21158"/>
                  </a:lnTo>
                  <a:lnTo>
                    <a:pt x="33604" y="21124"/>
                  </a:lnTo>
                  <a:lnTo>
                    <a:pt x="33581" y="21101"/>
                  </a:lnTo>
                  <a:lnTo>
                    <a:pt x="33558" y="21079"/>
                  </a:lnTo>
                  <a:lnTo>
                    <a:pt x="33524" y="21056"/>
                  </a:lnTo>
                  <a:lnTo>
                    <a:pt x="33490" y="21044"/>
                  </a:lnTo>
                  <a:lnTo>
                    <a:pt x="33411" y="21044"/>
                  </a:lnTo>
                  <a:lnTo>
                    <a:pt x="33376" y="21056"/>
                  </a:lnTo>
                  <a:lnTo>
                    <a:pt x="33342" y="21079"/>
                  </a:lnTo>
                  <a:lnTo>
                    <a:pt x="33320" y="21101"/>
                  </a:lnTo>
                  <a:lnTo>
                    <a:pt x="33297" y="21124"/>
                  </a:lnTo>
                  <a:lnTo>
                    <a:pt x="33285" y="21158"/>
                  </a:lnTo>
                  <a:lnTo>
                    <a:pt x="33274" y="21192"/>
                  </a:lnTo>
                  <a:lnTo>
                    <a:pt x="33263" y="21226"/>
                  </a:lnTo>
                  <a:lnTo>
                    <a:pt x="33274" y="21283"/>
                  </a:lnTo>
                  <a:lnTo>
                    <a:pt x="31261" y="22455"/>
                  </a:lnTo>
                  <a:lnTo>
                    <a:pt x="31226" y="22421"/>
                  </a:lnTo>
                  <a:lnTo>
                    <a:pt x="31181" y="22387"/>
                  </a:lnTo>
                  <a:lnTo>
                    <a:pt x="31135" y="22364"/>
                  </a:lnTo>
                  <a:lnTo>
                    <a:pt x="31033" y="22364"/>
                  </a:lnTo>
                  <a:lnTo>
                    <a:pt x="30999" y="22375"/>
                  </a:lnTo>
                  <a:lnTo>
                    <a:pt x="30965" y="22398"/>
                  </a:lnTo>
                  <a:lnTo>
                    <a:pt x="30931" y="22421"/>
                  </a:lnTo>
                  <a:lnTo>
                    <a:pt x="30908" y="22455"/>
                  </a:lnTo>
                  <a:lnTo>
                    <a:pt x="30885" y="22489"/>
                  </a:lnTo>
                  <a:lnTo>
                    <a:pt x="30874" y="22535"/>
                  </a:lnTo>
                  <a:lnTo>
                    <a:pt x="30862" y="22580"/>
                  </a:lnTo>
                  <a:lnTo>
                    <a:pt x="30874" y="22614"/>
                  </a:lnTo>
                  <a:lnTo>
                    <a:pt x="30885" y="22660"/>
                  </a:lnTo>
                  <a:lnTo>
                    <a:pt x="30919" y="22717"/>
                  </a:lnTo>
                  <a:lnTo>
                    <a:pt x="30976" y="22762"/>
                  </a:lnTo>
                  <a:lnTo>
                    <a:pt x="31010" y="22785"/>
                  </a:lnTo>
                  <a:lnTo>
                    <a:pt x="31056" y="22785"/>
                  </a:lnTo>
                  <a:lnTo>
                    <a:pt x="31056" y="25117"/>
                  </a:lnTo>
                  <a:lnTo>
                    <a:pt x="31010" y="25128"/>
                  </a:lnTo>
                  <a:lnTo>
                    <a:pt x="30976" y="25140"/>
                  </a:lnTo>
                  <a:lnTo>
                    <a:pt x="30919" y="25196"/>
                  </a:lnTo>
                  <a:lnTo>
                    <a:pt x="30897" y="25219"/>
                  </a:lnTo>
                  <a:lnTo>
                    <a:pt x="30874" y="25253"/>
                  </a:lnTo>
                  <a:lnTo>
                    <a:pt x="30874" y="25299"/>
                  </a:lnTo>
                  <a:lnTo>
                    <a:pt x="30862" y="25333"/>
                  </a:lnTo>
                  <a:lnTo>
                    <a:pt x="30862" y="25367"/>
                  </a:lnTo>
                  <a:lnTo>
                    <a:pt x="30874" y="25413"/>
                  </a:lnTo>
                  <a:lnTo>
                    <a:pt x="28917" y="26539"/>
                  </a:lnTo>
                  <a:lnTo>
                    <a:pt x="28883" y="26493"/>
                  </a:lnTo>
                  <a:lnTo>
                    <a:pt x="28826" y="26459"/>
                  </a:lnTo>
                  <a:lnTo>
                    <a:pt x="28769" y="26436"/>
                  </a:lnTo>
                  <a:lnTo>
                    <a:pt x="28712" y="26425"/>
                  </a:lnTo>
                  <a:lnTo>
                    <a:pt x="28644" y="26436"/>
                  </a:lnTo>
                  <a:lnTo>
                    <a:pt x="28587" y="26459"/>
                  </a:lnTo>
                  <a:lnTo>
                    <a:pt x="28542" y="26493"/>
                  </a:lnTo>
                  <a:lnTo>
                    <a:pt x="28496" y="26550"/>
                  </a:lnTo>
                  <a:lnTo>
                    <a:pt x="26540" y="25413"/>
                  </a:lnTo>
                  <a:lnTo>
                    <a:pt x="26551" y="25378"/>
                  </a:lnTo>
                  <a:lnTo>
                    <a:pt x="26563" y="25333"/>
                  </a:lnTo>
                  <a:lnTo>
                    <a:pt x="26551" y="25287"/>
                  </a:lnTo>
                  <a:lnTo>
                    <a:pt x="26540" y="25253"/>
                  </a:lnTo>
                  <a:lnTo>
                    <a:pt x="26517" y="25219"/>
                  </a:lnTo>
                  <a:lnTo>
                    <a:pt x="26494" y="25185"/>
                  </a:lnTo>
                  <a:lnTo>
                    <a:pt x="26460" y="25151"/>
                  </a:lnTo>
                  <a:lnTo>
                    <a:pt x="26426" y="25140"/>
                  </a:lnTo>
                  <a:lnTo>
                    <a:pt x="26381" y="25128"/>
                  </a:lnTo>
                  <a:lnTo>
                    <a:pt x="26346" y="25117"/>
                  </a:lnTo>
                  <a:lnTo>
                    <a:pt x="26301" y="25128"/>
                  </a:lnTo>
                  <a:lnTo>
                    <a:pt x="26255" y="25140"/>
                  </a:lnTo>
                  <a:lnTo>
                    <a:pt x="26221" y="25151"/>
                  </a:lnTo>
                  <a:lnTo>
                    <a:pt x="26187" y="25185"/>
                  </a:lnTo>
                  <a:lnTo>
                    <a:pt x="26164" y="25219"/>
                  </a:lnTo>
                  <a:lnTo>
                    <a:pt x="26142" y="25253"/>
                  </a:lnTo>
                  <a:lnTo>
                    <a:pt x="26130" y="25287"/>
                  </a:lnTo>
                  <a:lnTo>
                    <a:pt x="26130" y="25333"/>
                  </a:lnTo>
                  <a:lnTo>
                    <a:pt x="26142" y="25401"/>
                  </a:lnTo>
                  <a:lnTo>
                    <a:pt x="24151" y="26550"/>
                  </a:lnTo>
                  <a:lnTo>
                    <a:pt x="24117" y="26516"/>
                  </a:lnTo>
                  <a:lnTo>
                    <a:pt x="24071" y="26482"/>
                  </a:lnTo>
                  <a:lnTo>
                    <a:pt x="24026" y="26459"/>
                  </a:lnTo>
                  <a:lnTo>
                    <a:pt x="23912" y="26459"/>
                  </a:lnTo>
                  <a:lnTo>
                    <a:pt x="23867" y="26482"/>
                  </a:lnTo>
                  <a:lnTo>
                    <a:pt x="23821" y="26516"/>
                  </a:lnTo>
                  <a:lnTo>
                    <a:pt x="23787" y="26562"/>
                  </a:lnTo>
                  <a:lnTo>
                    <a:pt x="21830" y="25424"/>
                  </a:lnTo>
                  <a:lnTo>
                    <a:pt x="21842" y="25378"/>
                  </a:lnTo>
                  <a:lnTo>
                    <a:pt x="21842" y="25333"/>
                  </a:lnTo>
                  <a:lnTo>
                    <a:pt x="21842" y="25287"/>
                  </a:lnTo>
                  <a:lnTo>
                    <a:pt x="21830" y="25242"/>
                  </a:lnTo>
                  <a:lnTo>
                    <a:pt x="21808" y="25196"/>
                  </a:lnTo>
                  <a:lnTo>
                    <a:pt x="21773" y="25162"/>
                  </a:lnTo>
                  <a:lnTo>
                    <a:pt x="21739" y="25128"/>
                  </a:lnTo>
                  <a:lnTo>
                    <a:pt x="21694" y="25105"/>
                  </a:lnTo>
                  <a:lnTo>
                    <a:pt x="21648" y="25094"/>
                  </a:lnTo>
                  <a:lnTo>
                    <a:pt x="21557" y="25094"/>
                  </a:lnTo>
                  <a:lnTo>
                    <a:pt x="21512" y="25105"/>
                  </a:lnTo>
                  <a:lnTo>
                    <a:pt x="21466" y="25128"/>
                  </a:lnTo>
                  <a:lnTo>
                    <a:pt x="21432" y="25162"/>
                  </a:lnTo>
                  <a:lnTo>
                    <a:pt x="21398" y="25196"/>
                  </a:lnTo>
                  <a:lnTo>
                    <a:pt x="21375" y="25242"/>
                  </a:lnTo>
                  <a:lnTo>
                    <a:pt x="21364" y="25287"/>
                  </a:lnTo>
                  <a:lnTo>
                    <a:pt x="21353" y="25333"/>
                  </a:lnTo>
                  <a:lnTo>
                    <a:pt x="21364" y="25378"/>
                  </a:lnTo>
                  <a:lnTo>
                    <a:pt x="21375" y="25424"/>
                  </a:lnTo>
                  <a:lnTo>
                    <a:pt x="19442" y="26539"/>
                  </a:lnTo>
                  <a:lnTo>
                    <a:pt x="19407" y="26493"/>
                  </a:lnTo>
                  <a:lnTo>
                    <a:pt x="19351" y="26459"/>
                  </a:lnTo>
                  <a:lnTo>
                    <a:pt x="19294" y="26436"/>
                  </a:lnTo>
                  <a:lnTo>
                    <a:pt x="19237" y="26425"/>
                  </a:lnTo>
                  <a:lnTo>
                    <a:pt x="19180" y="26436"/>
                  </a:lnTo>
                  <a:lnTo>
                    <a:pt x="19134" y="26448"/>
                  </a:lnTo>
                  <a:lnTo>
                    <a:pt x="19089" y="26471"/>
                  </a:lnTo>
                  <a:lnTo>
                    <a:pt x="19055" y="26505"/>
                  </a:lnTo>
                  <a:lnTo>
                    <a:pt x="19021" y="26539"/>
                  </a:lnTo>
                  <a:lnTo>
                    <a:pt x="18998" y="26584"/>
                  </a:lnTo>
                  <a:lnTo>
                    <a:pt x="18975" y="26630"/>
                  </a:lnTo>
                  <a:lnTo>
                    <a:pt x="18975" y="26687"/>
                  </a:lnTo>
                  <a:lnTo>
                    <a:pt x="18975" y="26732"/>
                  </a:lnTo>
                  <a:lnTo>
                    <a:pt x="18986" y="26778"/>
                  </a:lnTo>
                  <a:lnTo>
                    <a:pt x="19009" y="26823"/>
                  </a:lnTo>
                  <a:lnTo>
                    <a:pt x="19043" y="26857"/>
                  </a:lnTo>
                  <a:lnTo>
                    <a:pt x="19078" y="26891"/>
                  </a:lnTo>
                  <a:lnTo>
                    <a:pt x="19112" y="26914"/>
                  </a:lnTo>
                  <a:lnTo>
                    <a:pt x="19157" y="26926"/>
                  </a:lnTo>
                  <a:lnTo>
                    <a:pt x="19203" y="26937"/>
                  </a:lnTo>
                  <a:lnTo>
                    <a:pt x="19203" y="29201"/>
                  </a:lnTo>
                  <a:lnTo>
                    <a:pt x="19157" y="29212"/>
                  </a:lnTo>
                  <a:lnTo>
                    <a:pt x="19112" y="29223"/>
                  </a:lnTo>
                  <a:lnTo>
                    <a:pt x="19078" y="29246"/>
                  </a:lnTo>
                  <a:lnTo>
                    <a:pt x="19043" y="29280"/>
                  </a:lnTo>
                  <a:lnTo>
                    <a:pt x="19021" y="29314"/>
                  </a:lnTo>
                  <a:lnTo>
                    <a:pt x="19009" y="29348"/>
                  </a:lnTo>
                  <a:lnTo>
                    <a:pt x="18986" y="29394"/>
                  </a:lnTo>
                  <a:lnTo>
                    <a:pt x="18986" y="29439"/>
                  </a:lnTo>
                  <a:lnTo>
                    <a:pt x="18998" y="29485"/>
                  </a:lnTo>
                  <a:lnTo>
                    <a:pt x="19009" y="29542"/>
                  </a:lnTo>
                  <a:lnTo>
                    <a:pt x="19032" y="29576"/>
                  </a:lnTo>
                  <a:lnTo>
                    <a:pt x="19055" y="29610"/>
                  </a:lnTo>
                  <a:lnTo>
                    <a:pt x="19100" y="29644"/>
                  </a:lnTo>
                  <a:lnTo>
                    <a:pt x="19134" y="29667"/>
                  </a:lnTo>
                  <a:lnTo>
                    <a:pt x="19180" y="29678"/>
                  </a:lnTo>
                  <a:lnTo>
                    <a:pt x="19237" y="29690"/>
                  </a:lnTo>
                  <a:lnTo>
                    <a:pt x="19294" y="29678"/>
                  </a:lnTo>
                  <a:lnTo>
                    <a:pt x="19351" y="29656"/>
                  </a:lnTo>
                  <a:lnTo>
                    <a:pt x="19396" y="29621"/>
                  </a:lnTo>
                  <a:lnTo>
                    <a:pt x="19430" y="29576"/>
                  </a:lnTo>
                  <a:lnTo>
                    <a:pt x="21421" y="30725"/>
                  </a:lnTo>
                  <a:lnTo>
                    <a:pt x="21409" y="30793"/>
                  </a:lnTo>
                  <a:lnTo>
                    <a:pt x="21421" y="30861"/>
                  </a:lnTo>
                  <a:lnTo>
                    <a:pt x="21455" y="30918"/>
                  </a:lnTo>
                  <a:lnTo>
                    <a:pt x="21500" y="30952"/>
                  </a:lnTo>
                  <a:lnTo>
                    <a:pt x="21569" y="30975"/>
                  </a:lnTo>
                  <a:lnTo>
                    <a:pt x="21569" y="33330"/>
                  </a:lnTo>
                  <a:lnTo>
                    <a:pt x="21535" y="33341"/>
                  </a:lnTo>
                  <a:lnTo>
                    <a:pt x="21500" y="33353"/>
                  </a:lnTo>
                  <a:lnTo>
                    <a:pt x="21432" y="33398"/>
                  </a:lnTo>
                  <a:lnTo>
                    <a:pt x="21409" y="33432"/>
                  </a:lnTo>
                  <a:lnTo>
                    <a:pt x="21398" y="33466"/>
                  </a:lnTo>
                  <a:lnTo>
                    <a:pt x="21387" y="33500"/>
                  </a:lnTo>
                  <a:lnTo>
                    <a:pt x="21375" y="33546"/>
                  </a:lnTo>
                  <a:lnTo>
                    <a:pt x="21387" y="33580"/>
                  </a:lnTo>
                  <a:lnTo>
                    <a:pt x="21398" y="33626"/>
                  </a:lnTo>
                  <a:lnTo>
                    <a:pt x="19407" y="34775"/>
                  </a:lnTo>
                  <a:lnTo>
                    <a:pt x="19373" y="34729"/>
                  </a:lnTo>
                  <a:lnTo>
                    <a:pt x="19328" y="34706"/>
                  </a:lnTo>
                  <a:lnTo>
                    <a:pt x="19282" y="34684"/>
                  </a:lnTo>
                  <a:lnTo>
                    <a:pt x="19180" y="34684"/>
                  </a:lnTo>
                  <a:lnTo>
                    <a:pt x="19123" y="34706"/>
                  </a:lnTo>
                  <a:lnTo>
                    <a:pt x="19089" y="34740"/>
                  </a:lnTo>
                  <a:lnTo>
                    <a:pt x="19055" y="34775"/>
                  </a:lnTo>
                  <a:lnTo>
                    <a:pt x="17041" y="33614"/>
                  </a:lnTo>
                  <a:lnTo>
                    <a:pt x="17053" y="33580"/>
                  </a:lnTo>
                  <a:lnTo>
                    <a:pt x="17053" y="33546"/>
                  </a:lnTo>
                  <a:lnTo>
                    <a:pt x="17053" y="33512"/>
                  </a:lnTo>
                  <a:lnTo>
                    <a:pt x="17041" y="33478"/>
                  </a:lnTo>
                  <a:lnTo>
                    <a:pt x="17007" y="33409"/>
                  </a:lnTo>
                  <a:lnTo>
                    <a:pt x="16950" y="33375"/>
                  </a:lnTo>
                  <a:lnTo>
                    <a:pt x="16916" y="33364"/>
                  </a:lnTo>
                  <a:lnTo>
                    <a:pt x="16871" y="33353"/>
                  </a:lnTo>
                  <a:lnTo>
                    <a:pt x="16871" y="30964"/>
                  </a:lnTo>
                  <a:lnTo>
                    <a:pt x="16939" y="30941"/>
                  </a:lnTo>
                  <a:lnTo>
                    <a:pt x="16984" y="30907"/>
                  </a:lnTo>
                  <a:lnTo>
                    <a:pt x="17019" y="30850"/>
                  </a:lnTo>
                  <a:lnTo>
                    <a:pt x="17030" y="30793"/>
                  </a:lnTo>
                  <a:lnTo>
                    <a:pt x="17030" y="30748"/>
                  </a:lnTo>
                  <a:lnTo>
                    <a:pt x="17019" y="30725"/>
                  </a:lnTo>
                  <a:lnTo>
                    <a:pt x="16984" y="30668"/>
                  </a:lnTo>
                  <a:lnTo>
                    <a:pt x="16928" y="30634"/>
                  </a:lnTo>
                  <a:lnTo>
                    <a:pt x="16893" y="30623"/>
                  </a:lnTo>
                  <a:lnTo>
                    <a:pt x="16859" y="30611"/>
                  </a:lnTo>
                  <a:lnTo>
                    <a:pt x="16814" y="30623"/>
                  </a:lnTo>
                  <a:lnTo>
                    <a:pt x="16780" y="30634"/>
                  </a:lnTo>
                  <a:lnTo>
                    <a:pt x="16746" y="30657"/>
                  </a:lnTo>
                  <a:lnTo>
                    <a:pt x="16723" y="30691"/>
                  </a:lnTo>
                  <a:lnTo>
                    <a:pt x="14652" y="29496"/>
                  </a:lnTo>
                  <a:lnTo>
                    <a:pt x="14664" y="29439"/>
                  </a:lnTo>
                  <a:lnTo>
                    <a:pt x="14652" y="29405"/>
                  </a:lnTo>
                  <a:lnTo>
                    <a:pt x="14641" y="29371"/>
                  </a:lnTo>
                  <a:lnTo>
                    <a:pt x="14607" y="29326"/>
                  </a:lnTo>
                  <a:lnTo>
                    <a:pt x="14561" y="29292"/>
                  </a:lnTo>
                  <a:lnTo>
                    <a:pt x="14527" y="29280"/>
                  </a:lnTo>
                  <a:lnTo>
                    <a:pt x="14493" y="29269"/>
                  </a:lnTo>
                  <a:lnTo>
                    <a:pt x="14459" y="29280"/>
                  </a:lnTo>
                  <a:lnTo>
                    <a:pt x="14425" y="29292"/>
                  </a:lnTo>
                  <a:lnTo>
                    <a:pt x="14368" y="29326"/>
                  </a:lnTo>
                  <a:lnTo>
                    <a:pt x="14334" y="29371"/>
                  </a:lnTo>
                  <a:lnTo>
                    <a:pt x="14323" y="29405"/>
                  </a:lnTo>
                  <a:lnTo>
                    <a:pt x="14323" y="29439"/>
                  </a:lnTo>
                  <a:lnTo>
                    <a:pt x="14334" y="29485"/>
                  </a:lnTo>
                  <a:lnTo>
                    <a:pt x="12321" y="30645"/>
                  </a:lnTo>
                  <a:lnTo>
                    <a:pt x="12286" y="30600"/>
                  </a:lnTo>
                  <a:lnTo>
                    <a:pt x="12241" y="30566"/>
                  </a:lnTo>
                  <a:lnTo>
                    <a:pt x="12184" y="30554"/>
                  </a:lnTo>
                  <a:lnTo>
                    <a:pt x="12127" y="30543"/>
                  </a:lnTo>
                  <a:lnTo>
                    <a:pt x="12059" y="30554"/>
                  </a:lnTo>
                  <a:lnTo>
                    <a:pt x="12002" y="30577"/>
                  </a:lnTo>
                  <a:lnTo>
                    <a:pt x="11957" y="30611"/>
                  </a:lnTo>
                  <a:lnTo>
                    <a:pt x="11911" y="30657"/>
                  </a:lnTo>
                  <a:lnTo>
                    <a:pt x="9954" y="29519"/>
                  </a:lnTo>
                  <a:lnTo>
                    <a:pt x="9966" y="29485"/>
                  </a:lnTo>
                  <a:lnTo>
                    <a:pt x="9966" y="29439"/>
                  </a:lnTo>
                  <a:lnTo>
                    <a:pt x="9966" y="29394"/>
                  </a:lnTo>
                  <a:lnTo>
                    <a:pt x="9954" y="29360"/>
                  </a:lnTo>
                  <a:lnTo>
                    <a:pt x="9932" y="29326"/>
                  </a:lnTo>
                  <a:lnTo>
                    <a:pt x="9909" y="29292"/>
                  </a:lnTo>
                  <a:lnTo>
                    <a:pt x="9875" y="29269"/>
                  </a:lnTo>
                  <a:lnTo>
                    <a:pt x="9841" y="29246"/>
                  </a:lnTo>
                  <a:lnTo>
                    <a:pt x="9807" y="29235"/>
                  </a:lnTo>
                  <a:lnTo>
                    <a:pt x="9761" y="29223"/>
                  </a:lnTo>
                  <a:lnTo>
                    <a:pt x="9761" y="26857"/>
                  </a:lnTo>
                  <a:lnTo>
                    <a:pt x="9829" y="26846"/>
                  </a:lnTo>
                  <a:lnTo>
                    <a:pt x="9875" y="26800"/>
                  </a:lnTo>
                  <a:lnTo>
                    <a:pt x="9909" y="26755"/>
                  </a:lnTo>
                  <a:lnTo>
                    <a:pt x="9920" y="26687"/>
                  </a:lnTo>
                  <a:lnTo>
                    <a:pt x="9920" y="26653"/>
                  </a:lnTo>
                  <a:lnTo>
                    <a:pt x="9909" y="26618"/>
                  </a:lnTo>
                  <a:lnTo>
                    <a:pt x="9875" y="26562"/>
                  </a:lnTo>
                  <a:lnTo>
                    <a:pt x="9818" y="26516"/>
                  </a:lnTo>
                  <a:lnTo>
                    <a:pt x="9784" y="26516"/>
                  </a:lnTo>
                  <a:lnTo>
                    <a:pt x="9750" y="26505"/>
                  </a:lnTo>
                  <a:lnTo>
                    <a:pt x="9704" y="26516"/>
                  </a:lnTo>
                  <a:lnTo>
                    <a:pt x="9670" y="26527"/>
                  </a:lnTo>
                  <a:lnTo>
                    <a:pt x="9636" y="26550"/>
                  </a:lnTo>
                  <a:lnTo>
                    <a:pt x="9602" y="26584"/>
                  </a:lnTo>
                  <a:lnTo>
                    <a:pt x="7554" y="25401"/>
                  </a:lnTo>
                  <a:lnTo>
                    <a:pt x="7566" y="25333"/>
                  </a:lnTo>
                  <a:lnTo>
                    <a:pt x="7566" y="25299"/>
                  </a:lnTo>
                  <a:lnTo>
                    <a:pt x="7554" y="25265"/>
                  </a:lnTo>
                  <a:lnTo>
                    <a:pt x="7531" y="25231"/>
                  </a:lnTo>
                  <a:lnTo>
                    <a:pt x="7509" y="25196"/>
                  </a:lnTo>
                  <a:lnTo>
                    <a:pt x="7475" y="25174"/>
                  </a:lnTo>
                  <a:lnTo>
                    <a:pt x="7440" y="25151"/>
                  </a:lnTo>
                  <a:lnTo>
                    <a:pt x="7406" y="25140"/>
                  </a:lnTo>
                  <a:lnTo>
                    <a:pt x="7327" y="25140"/>
                  </a:lnTo>
                  <a:lnTo>
                    <a:pt x="7293" y="25151"/>
                  </a:lnTo>
                  <a:lnTo>
                    <a:pt x="7258" y="25174"/>
                  </a:lnTo>
                  <a:lnTo>
                    <a:pt x="7236" y="25196"/>
                  </a:lnTo>
                  <a:lnTo>
                    <a:pt x="7213" y="25231"/>
                  </a:lnTo>
                  <a:lnTo>
                    <a:pt x="7190" y="25265"/>
                  </a:lnTo>
                  <a:lnTo>
                    <a:pt x="7179" y="25299"/>
                  </a:lnTo>
                  <a:lnTo>
                    <a:pt x="7179" y="25333"/>
                  </a:lnTo>
                  <a:lnTo>
                    <a:pt x="7190" y="25401"/>
                  </a:lnTo>
                  <a:lnTo>
                    <a:pt x="5177" y="26562"/>
                  </a:lnTo>
                  <a:lnTo>
                    <a:pt x="5143" y="26516"/>
                  </a:lnTo>
                  <a:lnTo>
                    <a:pt x="5109" y="26493"/>
                  </a:lnTo>
                  <a:lnTo>
                    <a:pt x="5052" y="26471"/>
                  </a:lnTo>
                  <a:lnTo>
                    <a:pt x="4995" y="26459"/>
                  </a:lnTo>
                  <a:lnTo>
                    <a:pt x="4949" y="26471"/>
                  </a:lnTo>
                  <a:lnTo>
                    <a:pt x="4892" y="26493"/>
                  </a:lnTo>
                  <a:lnTo>
                    <a:pt x="4858" y="26516"/>
                  </a:lnTo>
                  <a:lnTo>
                    <a:pt x="4824" y="26562"/>
                  </a:lnTo>
                  <a:lnTo>
                    <a:pt x="2856" y="25424"/>
                  </a:lnTo>
                  <a:lnTo>
                    <a:pt x="2868" y="25378"/>
                  </a:lnTo>
                  <a:lnTo>
                    <a:pt x="2868" y="25333"/>
                  </a:lnTo>
                  <a:lnTo>
                    <a:pt x="2868" y="25287"/>
                  </a:lnTo>
                  <a:lnTo>
                    <a:pt x="2856" y="25242"/>
                  </a:lnTo>
                  <a:lnTo>
                    <a:pt x="2833" y="25196"/>
                  </a:lnTo>
                  <a:lnTo>
                    <a:pt x="2799" y="25162"/>
                  </a:lnTo>
                  <a:lnTo>
                    <a:pt x="2765" y="25140"/>
                  </a:lnTo>
                  <a:lnTo>
                    <a:pt x="2720" y="25117"/>
                  </a:lnTo>
                  <a:lnTo>
                    <a:pt x="2674" y="25105"/>
                  </a:lnTo>
                  <a:lnTo>
                    <a:pt x="2629" y="25094"/>
                  </a:lnTo>
                  <a:lnTo>
                    <a:pt x="2583" y="25105"/>
                  </a:lnTo>
                  <a:lnTo>
                    <a:pt x="2538" y="25117"/>
                  </a:lnTo>
                  <a:lnTo>
                    <a:pt x="2492" y="25140"/>
                  </a:lnTo>
                  <a:lnTo>
                    <a:pt x="2458" y="25162"/>
                  </a:lnTo>
                  <a:lnTo>
                    <a:pt x="2435" y="25196"/>
                  </a:lnTo>
                  <a:lnTo>
                    <a:pt x="2413" y="25242"/>
                  </a:lnTo>
                  <a:lnTo>
                    <a:pt x="2401" y="25287"/>
                  </a:lnTo>
                  <a:lnTo>
                    <a:pt x="2390" y="25333"/>
                  </a:lnTo>
                  <a:lnTo>
                    <a:pt x="2390" y="25378"/>
                  </a:lnTo>
                  <a:lnTo>
                    <a:pt x="2413" y="25424"/>
                  </a:lnTo>
                  <a:lnTo>
                    <a:pt x="410" y="26573"/>
                  </a:lnTo>
                  <a:lnTo>
                    <a:pt x="388" y="26539"/>
                  </a:lnTo>
                  <a:lnTo>
                    <a:pt x="342" y="26516"/>
                  </a:lnTo>
                  <a:lnTo>
                    <a:pt x="308" y="26505"/>
                  </a:lnTo>
                  <a:lnTo>
                    <a:pt x="263" y="26493"/>
                  </a:lnTo>
                  <a:lnTo>
                    <a:pt x="217" y="26493"/>
                  </a:lnTo>
                  <a:lnTo>
                    <a:pt x="183" y="26505"/>
                  </a:lnTo>
                  <a:lnTo>
                    <a:pt x="160" y="26527"/>
                  </a:lnTo>
                  <a:lnTo>
                    <a:pt x="126" y="26550"/>
                  </a:lnTo>
                  <a:lnTo>
                    <a:pt x="103" y="26573"/>
                  </a:lnTo>
                  <a:lnTo>
                    <a:pt x="92" y="26607"/>
                  </a:lnTo>
                  <a:lnTo>
                    <a:pt x="81" y="26641"/>
                  </a:lnTo>
                  <a:lnTo>
                    <a:pt x="69" y="26687"/>
                  </a:lnTo>
                  <a:lnTo>
                    <a:pt x="81" y="26755"/>
                  </a:lnTo>
                  <a:lnTo>
                    <a:pt x="115" y="26812"/>
                  </a:lnTo>
                  <a:lnTo>
                    <a:pt x="172" y="26846"/>
                  </a:lnTo>
                  <a:lnTo>
                    <a:pt x="240" y="26869"/>
                  </a:lnTo>
                  <a:lnTo>
                    <a:pt x="240" y="29189"/>
                  </a:lnTo>
                  <a:lnTo>
                    <a:pt x="183" y="29189"/>
                  </a:lnTo>
                  <a:lnTo>
                    <a:pt x="149" y="29212"/>
                  </a:lnTo>
                  <a:lnTo>
                    <a:pt x="103" y="29235"/>
                  </a:lnTo>
                  <a:lnTo>
                    <a:pt x="69" y="29269"/>
                  </a:lnTo>
                  <a:lnTo>
                    <a:pt x="46" y="29303"/>
                  </a:lnTo>
                  <a:lnTo>
                    <a:pt x="24" y="29348"/>
                  </a:lnTo>
                  <a:lnTo>
                    <a:pt x="12" y="29394"/>
                  </a:lnTo>
                  <a:lnTo>
                    <a:pt x="1" y="29439"/>
                  </a:lnTo>
                  <a:lnTo>
                    <a:pt x="12" y="29496"/>
                  </a:lnTo>
                  <a:lnTo>
                    <a:pt x="24" y="29542"/>
                  </a:lnTo>
                  <a:lnTo>
                    <a:pt x="46" y="29587"/>
                  </a:lnTo>
                  <a:lnTo>
                    <a:pt x="81" y="29621"/>
                  </a:lnTo>
                  <a:lnTo>
                    <a:pt x="115" y="29656"/>
                  </a:lnTo>
                  <a:lnTo>
                    <a:pt x="160" y="29678"/>
                  </a:lnTo>
                  <a:lnTo>
                    <a:pt x="206" y="29690"/>
                  </a:lnTo>
                  <a:lnTo>
                    <a:pt x="263" y="29701"/>
                  </a:lnTo>
                  <a:lnTo>
                    <a:pt x="331" y="29690"/>
                  </a:lnTo>
                  <a:lnTo>
                    <a:pt x="388" y="29667"/>
                  </a:lnTo>
                  <a:lnTo>
                    <a:pt x="433" y="29633"/>
                  </a:lnTo>
                  <a:lnTo>
                    <a:pt x="479" y="29576"/>
                  </a:lnTo>
                  <a:lnTo>
                    <a:pt x="2469" y="30736"/>
                  </a:lnTo>
                  <a:lnTo>
                    <a:pt x="2458" y="30793"/>
                  </a:lnTo>
                  <a:lnTo>
                    <a:pt x="2469" y="30827"/>
                  </a:lnTo>
                  <a:lnTo>
                    <a:pt x="2481" y="30850"/>
                  </a:lnTo>
                  <a:lnTo>
                    <a:pt x="2515" y="30907"/>
                  </a:lnTo>
                  <a:lnTo>
                    <a:pt x="2560" y="30941"/>
                  </a:lnTo>
                  <a:lnTo>
                    <a:pt x="2595" y="30952"/>
                  </a:lnTo>
                  <a:lnTo>
                    <a:pt x="2663" y="30952"/>
                  </a:lnTo>
                  <a:lnTo>
                    <a:pt x="2697" y="30941"/>
                  </a:lnTo>
                  <a:lnTo>
                    <a:pt x="2754" y="30907"/>
                  </a:lnTo>
                  <a:lnTo>
                    <a:pt x="2788" y="30850"/>
                  </a:lnTo>
                  <a:lnTo>
                    <a:pt x="2799" y="30827"/>
                  </a:lnTo>
                  <a:lnTo>
                    <a:pt x="2799" y="30793"/>
                  </a:lnTo>
                  <a:lnTo>
                    <a:pt x="2788" y="30725"/>
                  </a:lnTo>
                  <a:lnTo>
                    <a:pt x="4824" y="29553"/>
                  </a:lnTo>
                  <a:lnTo>
                    <a:pt x="4858" y="29599"/>
                  </a:lnTo>
                  <a:lnTo>
                    <a:pt x="4904" y="29621"/>
                  </a:lnTo>
                  <a:lnTo>
                    <a:pt x="4949" y="29644"/>
                  </a:lnTo>
                  <a:lnTo>
                    <a:pt x="4995" y="29656"/>
                  </a:lnTo>
                  <a:lnTo>
                    <a:pt x="5052" y="29644"/>
                  </a:lnTo>
                  <a:lnTo>
                    <a:pt x="5097" y="29621"/>
                  </a:lnTo>
                  <a:lnTo>
                    <a:pt x="5143" y="29599"/>
                  </a:lnTo>
                  <a:lnTo>
                    <a:pt x="5177" y="29553"/>
                  </a:lnTo>
                  <a:lnTo>
                    <a:pt x="7179" y="30714"/>
                  </a:lnTo>
                  <a:lnTo>
                    <a:pt x="7167" y="30748"/>
                  </a:lnTo>
                  <a:lnTo>
                    <a:pt x="7167" y="30793"/>
                  </a:lnTo>
                  <a:lnTo>
                    <a:pt x="7167" y="30827"/>
                  </a:lnTo>
                  <a:lnTo>
                    <a:pt x="7179" y="30861"/>
                  </a:lnTo>
                  <a:lnTo>
                    <a:pt x="7224" y="30918"/>
                  </a:lnTo>
                  <a:lnTo>
                    <a:pt x="7281" y="30964"/>
                  </a:lnTo>
                  <a:lnTo>
                    <a:pt x="7315" y="30987"/>
                  </a:lnTo>
                  <a:lnTo>
                    <a:pt x="7349" y="30987"/>
                  </a:lnTo>
                  <a:lnTo>
                    <a:pt x="7349" y="33353"/>
                  </a:lnTo>
                  <a:lnTo>
                    <a:pt x="7281" y="33375"/>
                  </a:lnTo>
                  <a:lnTo>
                    <a:pt x="7224" y="33421"/>
                  </a:lnTo>
                  <a:lnTo>
                    <a:pt x="7190" y="33478"/>
                  </a:lnTo>
                  <a:lnTo>
                    <a:pt x="7179" y="33512"/>
                  </a:lnTo>
                  <a:lnTo>
                    <a:pt x="7179" y="33546"/>
                  </a:lnTo>
                  <a:lnTo>
                    <a:pt x="7190" y="33614"/>
                  </a:lnTo>
                  <a:lnTo>
                    <a:pt x="5200" y="34763"/>
                  </a:lnTo>
                  <a:lnTo>
                    <a:pt x="5165" y="34718"/>
                  </a:lnTo>
                  <a:lnTo>
                    <a:pt x="5109" y="34684"/>
                  </a:lnTo>
                  <a:lnTo>
                    <a:pt x="5063" y="34661"/>
                  </a:lnTo>
                  <a:lnTo>
                    <a:pt x="4949" y="34661"/>
                  </a:lnTo>
                  <a:lnTo>
                    <a:pt x="4904" y="34672"/>
                  </a:lnTo>
                  <a:lnTo>
                    <a:pt x="4870" y="34695"/>
                  </a:lnTo>
                  <a:lnTo>
                    <a:pt x="4836" y="34729"/>
                  </a:lnTo>
                  <a:lnTo>
                    <a:pt x="4801" y="34763"/>
                  </a:lnTo>
                  <a:lnTo>
                    <a:pt x="4779" y="34797"/>
                  </a:lnTo>
                  <a:lnTo>
                    <a:pt x="4767" y="34843"/>
                  </a:lnTo>
                  <a:lnTo>
                    <a:pt x="4767" y="34900"/>
                  </a:lnTo>
                  <a:lnTo>
                    <a:pt x="4767" y="34934"/>
                  </a:lnTo>
                  <a:lnTo>
                    <a:pt x="4779" y="34979"/>
                  </a:lnTo>
                  <a:lnTo>
                    <a:pt x="4801" y="35025"/>
                  </a:lnTo>
                  <a:lnTo>
                    <a:pt x="4824" y="35059"/>
                  </a:lnTo>
                  <a:lnTo>
                    <a:pt x="4858" y="35082"/>
                  </a:lnTo>
                  <a:lnTo>
                    <a:pt x="4892" y="35104"/>
                  </a:lnTo>
                  <a:lnTo>
                    <a:pt x="4938" y="35127"/>
                  </a:lnTo>
                  <a:lnTo>
                    <a:pt x="4972" y="35127"/>
                  </a:lnTo>
                  <a:lnTo>
                    <a:pt x="4972" y="37482"/>
                  </a:lnTo>
                  <a:lnTo>
                    <a:pt x="4915" y="37505"/>
                  </a:lnTo>
                  <a:lnTo>
                    <a:pt x="4870" y="37539"/>
                  </a:lnTo>
                  <a:lnTo>
                    <a:pt x="4836" y="37584"/>
                  </a:lnTo>
                  <a:lnTo>
                    <a:pt x="4824" y="37652"/>
                  </a:lnTo>
                  <a:lnTo>
                    <a:pt x="4836" y="37709"/>
                  </a:lnTo>
                  <a:lnTo>
                    <a:pt x="2811" y="38881"/>
                  </a:lnTo>
                  <a:lnTo>
                    <a:pt x="2777" y="38836"/>
                  </a:lnTo>
                  <a:lnTo>
                    <a:pt x="2731" y="38801"/>
                  </a:lnTo>
                  <a:lnTo>
                    <a:pt x="2686" y="38790"/>
                  </a:lnTo>
                  <a:lnTo>
                    <a:pt x="2629" y="38779"/>
                  </a:lnTo>
                  <a:lnTo>
                    <a:pt x="2583" y="38779"/>
                  </a:lnTo>
                  <a:lnTo>
                    <a:pt x="2549" y="38801"/>
                  </a:lnTo>
                  <a:lnTo>
                    <a:pt x="2504" y="38813"/>
                  </a:lnTo>
                  <a:lnTo>
                    <a:pt x="2481" y="38847"/>
                  </a:lnTo>
                  <a:lnTo>
                    <a:pt x="2447" y="38881"/>
                  </a:lnTo>
                  <a:lnTo>
                    <a:pt x="2424" y="38915"/>
                  </a:lnTo>
                  <a:lnTo>
                    <a:pt x="2413" y="38949"/>
                  </a:lnTo>
                  <a:lnTo>
                    <a:pt x="2413" y="38995"/>
                  </a:lnTo>
                  <a:lnTo>
                    <a:pt x="2413" y="39040"/>
                  </a:lnTo>
                  <a:lnTo>
                    <a:pt x="2424" y="39074"/>
                  </a:lnTo>
                  <a:lnTo>
                    <a:pt x="2447" y="39109"/>
                  </a:lnTo>
                  <a:lnTo>
                    <a:pt x="2469" y="39143"/>
                  </a:lnTo>
                  <a:lnTo>
                    <a:pt x="2492" y="39165"/>
                  </a:lnTo>
                  <a:lnTo>
                    <a:pt x="2526" y="39188"/>
                  </a:lnTo>
                  <a:lnTo>
                    <a:pt x="2572" y="39211"/>
                  </a:lnTo>
                  <a:lnTo>
                    <a:pt x="2606" y="39211"/>
                  </a:lnTo>
                  <a:lnTo>
                    <a:pt x="2606" y="41509"/>
                  </a:lnTo>
                  <a:lnTo>
                    <a:pt x="2560" y="41520"/>
                  </a:lnTo>
                  <a:lnTo>
                    <a:pt x="2515" y="41532"/>
                  </a:lnTo>
                  <a:lnTo>
                    <a:pt x="2481" y="41554"/>
                  </a:lnTo>
                  <a:lnTo>
                    <a:pt x="2447" y="41588"/>
                  </a:lnTo>
                  <a:lnTo>
                    <a:pt x="2413" y="41623"/>
                  </a:lnTo>
                  <a:lnTo>
                    <a:pt x="2401" y="41668"/>
                  </a:lnTo>
                  <a:lnTo>
                    <a:pt x="2378" y="41714"/>
                  </a:lnTo>
                  <a:lnTo>
                    <a:pt x="2378" y="41759"/>
                  </a:lnTo>
                  <a:lnTo>
                    <a:pt x="2390" y="41805"/>
                  </a:lnTo>
                  <a:lnTo>
                    <a:pt x="2401" y="41850"/>
                  </a:lnTo>
                  <a:lnTo>
                    <a:pt x="2424" y="41896"/>
                  </a:lnTo>
                  <a:lnTo>
                    <a:pt x="2458" y="41930"/>
                  </a:lnTo>
                  <a:lnTo>
                    <a:pt x="2492" y="41964"/>
                  </a:lnTo>
                  <a:lnTo>
                    <a:pt x="2538" y="41987"/>
                  </a:lnTo>
                  <a:lnTo>
                    <a:pt x="2583" y="41998"/>
                  </a:lnTo>
                  <a:lnTo>
                    <a:pt x="2629" y="42009"/>
                  </a:lnTo>
                  <a:lnTo>
                    <a:pt x="2697" y="41998"/>
                  </a:lnTo>
                  <a:lnTo>
                    <a:pt x="2754" y="41975"/>
                  </a:lnTo>
                  <a:lnTo>
                    <a:pt x="2799" y="41941"/>
                  </a:lnTo>
                  <a:lnTo>
                    <a:pt x="2845" y="41896"/>
                  </a:lnTo>
                  <a:lnTo>
                    <a:pt x="4813" y="43033"/>
                  </a:lnTo>
                  <a:lnTo>
                    <a:pt x="4801" y="43067"/>
                  </a:lnTo>
                  <a:lnTo>
                    <a:pt x="4790" y="43101"/>
                  </a:lnTo>
                  <a:lnTo>
                    <a:pt x="4801" y="43147"/>
                  </a:lnTo>
                  <a:lnTo>
                    <a:pt x="4813" y="43181"/>
                  </a:lnTo>
                  <a:lnTo>
                    <a:pt x="4824" y="43215"/>
                  </a:lnTo>
                  <a:lnTo>
                    <a:pt x="4858" y="43249"/>
                  </a:lnTo>
                  <a:lnTo>
                    <a:pt x="4881" y="43272"/>
                  </a:lnTo>
                  <a:lnTo>
                    <a:pt x="4915" y="43295"/>
                  </a:lnTo>
                  <a:lnTo>
                    <a:pt x="4961" y="43306"/>
                  </a:lnTo>
                  <a:lnTo>
                    <a:pt x="5040" y="43306"/>
                  </a:lnTo>
                  <a:lnTo>
                    <a:pt x="5086" y="43295"/>
                  </a:lnTo>
                  <a:lnTo>
                    <a:pt x="5120" y="43272"/>
                  </a:lnTo>
                  <a:lnTo>
                    <a:pt x="5143" y="43249"/>
                  </a:lnTo>
                  <a:lnTo>
                    <a:pt x="5177" y="43215"/>
                  </a:lnTo>
                  <a:lnTo>
                    <a:pt x="5188" y="43181"/>
                  </a:lnTo>
                  <a:lnTo>
                    <a:pt x="5200" y="43147"/>
                  </a:lnTo>
                  <a:lnTo>
                    <a:pt x="5211" y="43101"/>
                  </a:lnTo>
                  <a:lnTo>
                    <a:pt x="5200" y="43067"/>
                  </a:lnTo>
                  <a:lnTo>
                    <a:pt x="5188" y="43033"/>
                  </a:lnTo>
                  <a:lnTo>
                    <a:pt x="7236" y="41850"/>
                  </a:lnTo>
                  <a:lnTo>
                    <a:pt x="7258" y="41884"/>
                  </a:lnTo>
                  <a:lnTo>
                    <a:pt x="7293" y="41907"/>
                  </a:lnTo>
                  <a:lnTo>
                    <a:pt x="7327" y="41918"/>
                  </a:lnTo>
                  <a:lnTo>
                    <a:pt x="7406" y="41918"/>
                  </a:lnTo>
                  <a:lnTo>
                    <a:pt x="7452" y="41907"/>
                  </a:lnTo>
                  <a:lnTo>
                    <a:pt x="7475" y="41884"/>
                  </a:lnTo>
                  <a:lnTo>
                    <a:pt x="7509" y="41850"/>
                  </a:lnTo>
                  <a:lnTo>
                    <a:pt x="9590" y="43056"/>
                  </a:lnTo>
                  <a:lnTo>
                    <a:pt x="9579" y="43101"/>
                  </a:lnTo>
                  <a:lnTo>
                    <a:pt x="9590" y="43158"/>
                  </a:lnTo>
                  <a:lnTo>
                    <a:pt x="9625" y="43215"/>
                  </a:lnTo>
                  <a:lnTo>
                    <a:pt x="9670" y="43249"/>
                  </a:lnTo>
                  <a:lnTo>
                    <a:pt x="9716" y="43261"/>
                  </a:lnTo>
                  <a:lnTo>
                    <a:pt x="9716" y="45604"/>
                  </a:lnTo>
                  <a:lnTo>
                    <a:pt x="9670" y="45615"/>
                  </a:lnTo>
                  <a:lnTo>
                    <a:pt x="9625" y="45638"/>
                  </a:lnTo>
                  <a:lnTo>
                    <a:pt x="9590" y="45661"/>
                  </a:lnTo>
                  <a:lnTo>
                    <a:pt x="9556" y="45695"/>
                  </a:lnTo>
                  <a:lnTo>
                    <a:pt x="9534" y="45729"/>
                  </a:lnTo>
                  <a:lnTo>
                    <a:pt x="9511" y="45775"/>
                  </a:lnTo>
                  <a:lnTo>
                    <a:pt x="9499" y="45809"/>
                  </a:lnTo>
                  <a:lnTo>
                    <a:pt x="9488" y="45866"/>
                  </a:lnTo>
                  <a:lnTo>
                    <a:pt x="9499" y="45911"/>
                  </a:lnTo>
                  <a:lnTo>
                    <a:pt x="9511" y="45957"/>
                  </a:lnTo>
                  <a:lnTo>
                    <a:pt x="9534" y="46002"/>
                  </a:lnTo>
                  <a:lnTo>
                    <a:pt x="9568" y="46048"/>
                  </a:lnTo>
                  <a:lnTo>
                    <a:pt x="9602" y="46070"/>
                  </a:lnTo>
                  <a:lnTo>
                    <a:pt x="9647" y="46093"/>
                  </a:lnTo>
                  <a:lnTo>
                    <a:pt x="9693" y="46116"/>
                  </a:lnTo>
                  <a:lnTo>
                    <a:pt x="9750" y="46116"/>
                  </a:lnTo>
                  <a:lnTo>
                    <a:pt x="9818" y="46104"/>
                  </a:lnTo>
                  <a:lnTo>
                    <a:pt x="9875" y="46082"/>
                  </a:lnTo>
                  <a:lnTo>
                    <a:pt x="9920" y="46048"/>
                  </a:lnTo>
                  <a:lnTo>
                    <a:pt x="9966" y="46002"/>
                  </a:lnTo>
                  <a:lnTo>
                    <a:pt x="11934" y="47140"/>
                  </a:lnTo>
                  <a:lnTo>
                    <a:pt x="11922" y="47208"/>
                  </a:lnTo>
                  <a:lnTo>
                    <a:pt x="11934" y="47276"/>
                  </a:lnTo>
                  <a:lnTo>
                    <a:pt x="11968" y="47344"/>
                  </a:lnTo>
                  <a:lnTo>
                    <a:pt x="12025" y="47378"/>
                  </a:lnTo>
                  <a:lnTo>
                    <a:pt x="12093" y="47401"/>
                  </a:lnTo>
                  <a:lnTo>
                    <a:pt x="12093" y="49142"/>
                  </a:lnTo>
                  <a:lnTo>
                    <a:pt x="12139" y="49142"/>
                  </a:lnTo>
                  <a:lnTo>
                    <a:pt x="12139" y="47413"/>
                  </a:lnTo>
                  <a:lnTo>
                    <a:pt x="12173" y="47401"/>
                  </a:lnTo>
                  <a:lnTo>
                    <a:pt x="12207" y="47390"/>
                  </a:lnTo>
                  <a:lnTo>
                    <a:pt x="12241" y="47367"/>
                  </a:lnTo>
                  <a:lnTo>
                    <a:pt x="12264" y="47344"/>
                  </a:lnTo>
                  <a:lnTo>
                    <a:pt x="12286" y="47322"/>
                  </a:lnTo>
                  <a:lnTo>
                    <a:pt x="12309" y="47287"/>
                  </a:lnTo>
                  <a:lnTo>
                    <a:pt x="12321" y="47253"/>
                  </a:lnTo>
                  <a:lnTo>
                    <a:pt x="12321" y="47208"/>
                  </a:lnTo>
                  <a:lnTo>
                    <a:pt x="12321" y="47174"/>
                  </a:lnTo>
                  <a:lnTo>
                    <a:pt x="12309" y="47128"/>
                  </a:lnTo>
                  <a:lnTo>
                    <a:pt x="14323" y="45968"/>
                  </a:lnTo>
                  <a:lnTo>
                    <a:pt x="14357" y="46013"/>
                  </a:lnTo>
                  <a:lnTo>
                    <a:pt x="14391" y="46036"/>
                  </a:lnTo>
                  <a:lnTo>
                    <a:pt x="14436" y="46059"/>
                  </a:lnTo>
                  <a:lnTo>
                    <a:pt x="14493" y="46070"/>
                  </a:lnTo>
                  <a:lnTo>
                    <a:pt x="14539" y="46059"/>
                  </a:lnTo>
                  <a:lnTo>
                    <a:pt x="14584" y="46036"/>
                  </a:lnTo>
                  <a:lnTo>
                    <a:pt x="14630" y="46013"/>
                  </a:lnTo>
                  <a:lnTo>
                    <a:pt x="14652" y="45979"/>
                  </a:lnTo>
                  <a:lnTo>
                    <a:pt x="16620" y="47105"/>
                  </a:lnTo>
                  <a:lnTo>
                    <a:pt x="16598" y="47162"/>
                  </a:lnTo>
                  <a:lnTo>
                    <a:pt x="16598" y="47208"/>
                  </a:lnTo>
                  <a:lnTo>
                    <a:pt x="16598" y="47253"/>
                  </a:lnTo>
                  <a:lnTo>
                    <a:pt x="16620" y="47299"/>
                  </a:lnTo>
                  <a:lnTo>
                    <a:pt x="16632" y="47344"/>
                  </a:lnTo>
                  <a:lnTo>
                    <a:pt x="16666" y="47390"/>
                  </a:lnTo>
                  <a:lnTo>
                    <a:pt x="16700" y="47413"/>
                  </a:lnTo>
                  <a:lnTo>
                    <a:pt x="16734" y="47447"/>
                  </a:lnTo>
                  <a:lnTo>
                    <a:pt x="16780" y="47458"/>
                  </a:lnTo>
                  <a:lnTo>
                    <a:pt x="16825" y="47469"/>
                  </a:lnTo>
                  <a:lnTo>
                    <a:pt x="16825" y="49142"/>
                  </a:lnTo>
                  <a:lnTo>
                    <a:pt x="16871" y="49142"/>
                  </a:lnTo>
                  <a:lnTo>
                    <a:pt x="16871" y="47469"/>
                  </a:lnTo>
                  <a:lnTo>
                    <a:pt x="16928" y="47469"/>
                  </a:lnTo>
                  <a:lnTo>
                    <a:pt x="16973" y="47447"/>
                  </a:lnTo>
                  <a:lnTo>
                    <a:pt x="17019" y="47424"/>
                  </a:lnTo>
                  <a:lnTo>
                    <a:pt x="17053" y="47390"/>
                  </a:lnTo>
                  <a:lnTo>
                    <a:pt x="17087" y="47356"/>
                  </a:lnTo>
                  <a:lnTo>
                    <a:pt x="17110" y="47310"/>
                  </a:lnTo>
                  <a:lnTo>
                    <a:pt x="17121" y="47265"/>
                  </a:lnTo>
                  <a:lnTo>
                    <a:pt x="17121" y="47208"/>
                  </a:lnTo>
                  <a:lnTo>
                    <a:pt x="17121" y="47151"/>
                  </a:lnTo>
                  <a:lnTo>
                    <a:pt x="17098" y="47105"/>
                  </a:lnTo>
                  <a:lnTo>
                    <a:pt x="19021" y="45991"/>
                  </a:lnTo>
                  <a:lnTo>
                    <a:pt x="19066" y="46036"/>
                  </a:lnTo>
                  <a:lnTo>
                    <a:pt x="19112" y="46082"/>
                  </a:lnTo>
                  <a:lnTo>
                    <a:pt x="19169" y="46104"/>
                  </a:lnTo>
                  <a:lnTo>
                    <a:pt x="19294" y="46104"/>
                  </a:lnTo>
                  <a:lnTo>
                    <a:pt x="19351" y="46082"/>
                  </a:lnTo>
                  <a:lnTo>
                    <a:pt x="19396" y="46048"/>
                  </a:lnTo>
                  <a:lnTo>
                    <a:pt x="19430" y="46002"/>
                  </a:lnTo>
                  <a:lnTo>
                    <a:pt x="21398" y="47128"/>
                  </a:lnTo>
                  <a:lnTo>
                    <a:pt x="21387" y="47174"/>
                  </a:lnTo>
                  <a:lnTo>
                    <a:pt x="21387" y="47208"/>
                  </a:lnTo>
                  <a:lnTo>
                    <a:pt x="21387" y="47253"/>
                  </a:lnTo>
                  <a:lnTo>
                    <a:pt x="21398" y="47287"/>
                  </a:lnTo>
                  <a:lnTo>
                    <a:pt x="21409" y="47322"/>
                  </a:lnTo>
                  <a:lnTo>
                    <a:pt x="21432" y="47356"/>
                  </a:lnTo>
                  <a:lnTo>
                    <a:pt x="21500" y="47401"/>
                  </a:lnTo>
                  <a:lnTo>
                    <a:pt x="21535" y="47413"/>
                  </a:lnTo>
                  <a:lnTo>
                    <a:pt x="21569" y="47424"/>
                  </a:lnTo>
                  <a:lnTo>
                    <a:pt x="21569" y="49142"/>
                  </a:lnTo>
                  <a:lnTo>
                    <a:pt x="21614" y="49142"/>
                  </a:lnTo>
                  <a:lnTo>
                    <a:pt x="21614" y="47424"/>
                  </a:lnTo>
                  <a:lnTo>
                    <a:pt x="21660" y="47424"/>
                  </a:lnTo>
                  <a:lnTo>
                    <a:pt x="21694" y="47401"/>
                  </a:lnTo>
                  <a:lnTo>
                    <a:pt x="21728" y="47390"/>
                  </a:lnTo>
                  <a:lnTo>
                    <a:pt x="21762" y="47356"/>
                  </a:lnTo>
                  <a:lnTo>
                    <a:pt x="21785" y="47322"/>
                  </a:lnTo>
                  <a:lnTo>
                    <a:pt x="21808" y="47287"/>
                  </a:lnTo>
                  <a:lnTo>
                    <a:pt x="21819" y="47253"/>
                  </a:lnTo>
                  <a:lnTo>
                    <a:pt x="21819" y="47208"/>
                  </a:lnTo>
                  <a:lnTo>
                    <a:pt x="21819" y="47162"/>
                  </a:lnTo>
                  <a:lnTo>
                    <a:pt x="21808" y="47128"/>
                  </a:lnTo>
                  <a:lnTo>
                    <a:pt x="23764" y="45991"/>
                  </a:lnTo>
                  <a:lnTo>
                    <a:pt x="23798" y="46036"/>
                  </a:lnTo>
                  <a:lnTo>
                    <a:pt x="23855" y="46070"/>
                  </a:lnTo>
                  <a:lnTo>
                    <a:pt x="23912" y="46104"/>
                  </a:lnTo>
                  <a:lnTo>
                    <a:pt x="24026" y="46104"/>
                  </a:lnTo>
                  <a:lnTo>
                    <a:pt x="24071" y="46093"/>
                  </a:lnTo>
                  <a:lnTo>
                    <a:pt x="24105" y="46070"/>
                  </a:lnTo>
                  <a:lnTo>
                    <a:pt x="24140" y="46036"/>
                  </a:lnTo>
                  <a:lnTo>
                    <a:pt x="24174" y="46002"/>
                  </a:lnTo>
                  <a:lnTo>
                    <a:pt x="24196" y="45957"/>
                  </a:lnTo>
                  <a:lnTo>
                    <a:pt x="24208" y="45911"/>
                  </a:lnTo>
                  <a:lnTo>
                    <a:pt x="24219" y="45866"/>
                  </a:lnTo>
                  <a:lnTo>
                    <a:pt x="24208" y="45809"/>
                  </a:lnTo>
                  <a:lnTo>
                    <a:pt x="24196" y="45775"/>
                  </a:lnTo>
                  <a:lnTo>
                    <a:pt x="24174" y="45729"/>
                  </a:lnTo>
                  <a:lnTo>
                    <a:pt x="24151" y="45695"/>
                  </a:lnTo>
                  <a:lnTo>
                    <a:pt x="24117" y="45661"/>
                  </a:lnTo>
                  <a:lnTo>
                    <a:pt x="24071" y="45638"/>
                  </a:lnTo>
                  <a:lnTo>
                    <a:pt x="24037" y="45627"/>
                  </a:lnTo>
                  <a:lnTo>
                    <a:pt x="23992" y="45615"/>
                  </a:lnTo>
                  <a:lnTo>
                    <a:pt x="23992" y="43374"/>
                  </a:lnTo>
                  <a:lnTo>
                    <a:pt x="24037" y="43363"/>
                  </a:lnTo>
                  <a:lnTo>
                    <a:pt x="24083" y="43352"/>
                  </a:lnTo>
                  <a:lnTo>
                    <a:pt x="24128" y="43317"/>
                  </a:lnTo>
                  <a:lnTo>
                    <a:pt x="24162" y="43295"/>
                  </a:lnTo>
                  <a:lnTo>
                    <a:pt x="24196" y="43249"/>
                  </a:lnTo>
                  <a:lnTo>
                    <a:pt x="24219" y="43204"/>
                  </a:lnTo>
                  <a:lnTo>
                    <a:pt x="24231" y="43158"/>
                  </a:lnTo>
                  <a:lnTo>
                    <a:pt x="24242" y="43101"/>
                  </a:lnTo>
                  <a:lnTo>
                    <a:pt x="24231" y="43044"/>
                  </a:lnTo>
                  <a:lnTo>
                    <a:pt x="24219" y="42999"/>
                  </a:lnTo>
                  <a:lnTo>
                    <a:pt x="24196" y="42953"/>
                  </a:lnTo>
                  <a:lnTo>
                    <a:pt x="24162" y="42919"/>
                  </a:lnTo>
                  <a:lnTo>
                    <a:pt x="24117" y="42885"/>
                  </a:lnTo>
                  <a:lnTo>
                    <a:pt x="24071" y="42851"/>
                  </a:lnTo>
                  <a:lnTo>
                    <a:pt x="24026" y="42840"/>
                  </a:lnTo>
                  <a:lnTo>
                    <a:pt x="23901" y="42840"/>
                  </a:lnTo>
                  <a:lnTo>
                    <a:pt x="23844" y="42874"/>
                  </a:lnTo>
                  <a:lnTo>
                    <a:pt x="23787" y="42908"/>
                  </a:lnTo>
                  <a:lnTo>
                    <a:pt x="23741" y="42965"/>
                  </a:lnTo>
                  <a:lnTo>
                    <a:pt x="21762" y="41816"/>
                  </a:lnTo>
                  <a:lnTo>
                    <a:pt x="21785" y="41759"/>
                  </a:lnTo>
                  <a:lnTo>
                    <a:pt x="21762" y="41691"/>
                  </a:lnTo>
                  <a:lnTo>
                    <a:pt x="21728" y="41634"/>
                  </a:lnTo>
                  <a:lnTo>
                    <a:pt x="21682" y="41600"/>
                  </a:lnTo>
                  <a:lnTo>
                    <a:pt x="21614" y="41577"/>
                  </a:lnTo>
                  <a:lnTo>
                    <a:pt x="21614" y="39256"/>
                  </a:lnTo>
                  <a:lnTo>
                    <a:pt x="21671" y="39256"/>
                  </a:lnTo>
                  <a:lnTo>
                    <a:pt x="21717" y="39234"/>
                  </a:lnTo>
                  <a:lnTo>
                    <a:pt x="21751" y="39211"/>
                  </a:lnTo>
                  <a:lnTo>
                    <a:pt x="21796" y="39177"/>
                  </a:lnTo>
                  <a:lnTo>
                    <a:pt x="21819" y="39143"/>
                  </a:lnTo>
                  <a:lnTo>
                    <a:pt x="21842" y="39097"/>
                  </a:lnTo>
                  <a:lnTo>
                    <a:pt x="21864" y="39052"/>
                  </a:lnTo>
                  <a:lnTo>
                    <a:pt x="21864" y="38995"/>
                  </a:lnTo>
                  <a:lnTo>
                    <a:pt x="21864" y="38938"/>
                  </a:lnTo>
                  <a:lnTo>
                    <a:pt x="21842" y="38892"/>
                  </a:lnTo>
                  <a:lnTo>
                    <a:pt x="23832" y="37744"/>
                  </a:lnTo>
                  <a:lnTo>
                    <a:pt x="23855" y="37778"/>
                  </a:lnTo>
                  <a:lnTo>
                    <a:pt x="23889" y="37800"/>
                  </a:lnTo>
                  <a:lnTo>
                    <a:pt x="23923" y="37812"/>
                  </a:lnTo>
                  <a:lnTo>
                    <a:pt x="23969" y="37823"/>
                  </a:lnTo>
                  <a:lnTo>
                    <a:pt x="24014" y="37812"/>
                  </a:lnTo>
                  <a:lnTo>
                    <a:pt x="24049" y="37800"/>
                  </a:lnTo>
                  <a:lnTo>
                    <a:pt x="24083" y="37778"/>
                  </a:lnTo>
                  <a:lnTo>
                    <a:pt x="24105" y="37744"/>
                  </a:lnTo>
                  <a:lnTo>
                    <a:pt x="26096" y="38892"/>
                  </a:lnTo>
                  <a:lnTo>
                    <a:pt x="26085" y="38949"/>
                  </a:lnTo>
                  <a:lnTo>
                    <a:pt x="26073" y="38995"/>
                  </a:lnTo>
                  <a:lnTo>
                    <a:pt x="26073" y="39052"/>
                  </a:lnTo>
                  <a:lnTo>
                    <a:pt x="26096" y="39097"/>
                  </a:lnTo>
                  <a:lnTo>
                    <a:pt x="26119" y="39143"/>
                  </a:lnTo>
                  <a:lnTo>
                    <a:pt x="26142" y="39177"/>
                  </a:lnTo>
                  <a:lnTo>
                    <a:pt x="26176" y="39211"/>
                  </a:lnTo>
                  <a:lnTo>
                    <a:pt x="26221" y="39234"/>
                  </a:lnTo>
                  <a:lnTo>
                    <a:pt x="26267" y="39256"/>
                  </a:lnTo>
                  <a:lnTo>
                    <a:pt x="26312" y="39268"/>
                  </a:lnTo>
                  <a:lnTo>
                    <a:pt x="26312" y="41554"/>
                  </a:lnTo>
                  <a:lnTo>
                    <a:pt x="26244" y="41577"/>
                  </a:lnTo>
                  <a:lnTo>
                    <a:pt x="26187" y="41623"/>
                  </a:lnTo>
                  <a:lnTo>
                    <a:pt x="26153" y="41679"/>
                  </a:lnTo>
                  <a:lnTo>
                    <a:pt x="26142" y="41714"/>
                  </a:lnTo>
                  <a:lnTo>
                    <a:pt x="26130" y="41759"/>
                  </a:lnTo>
                  <a:lnTo>
                    <a:pt x="26142" y="41793"/>
                  </a:lnTo>
                  <a:lnTo>
                    <a:pt x="26153" y="41839"/>
                  </a:lnTo>
                  <a:lnTo>
                    <a:pt x="26176" y="41873"/>
                  </a:lnTo>
                  <a:lnTo>
                    <a:pt x="26199" y="41907"/>
                  </a:lnTo>
                  <a:lnTo>
                    <a:pt x="26221" y="41930"/>
                  </a:lnTo>
                  <a:lnTo>
                    <a:pt x="26267" y="41941"/>
                  </a:lnTo>
                  <a:lnTo>
                    <a:pt x="26301" y="41952"/>
                  </a:lnTo>
                  <a:lnTo>
                    <a:pt x="26346" y="41964"/>
                  </a:lnTo>
                  <a:lnTo>
                    <a:pt x="26392" y="41952"/>
                  </a:lnTo>
                  <a:lnTo>
                    <a:pt x="26437" y="41941"/>
                  </a:lnTo>
                  <a:lnTo>
                    <a:pt x="26483" y="41907"/>
                  </a:lnTo>
                  <a:lnTo>
                    <a:pt x="26506" y="41873"/>
                  </a:lnTo>
                  <a:lnTo>
                    <a:pt x="28519" y="43033"/>
                  </a:lnTo>
                  <a:lnTo>
                    <a:pt x="28508" y="43067"/>
                  </a:lnTo>
                  <a:lnTo>
                    <a:pt x="28508" y="43101"/>
                  </a:lnTo>
                  <a:lnTo>
                    <a:pt x="28508" y="43147"/>
                  </a:lnTo>
                  <a:lnTo>
                    <a:pt x="28519" y="43181"/>
                  </a:lnTo>
                  <a:lnTo>
                    <a:pt x="28553" y="43238"/>
                  </a:lnTo>
                  <a:lnTo>
                    <a:pt x="28610" y="43283"/>
                  </a:lnTo>
                  <a:lnTo>
                    <a:pt x="28678" y="43306"/>
                  </a:lnTo>
                  <a:lnTo>
                    <a:pt x="28678" y="45615"/>
                  </a:lnTo>
                  <a:lnTo>
                    <a:pt x="28633" y="45627"/>
                  </a:lnTo>
                  <a:lnTo>
                    <a:pt x="28599" y="45649"/>
                  </a:lnTo>
                  <a:lnTo>
                    <a:pt x="28565" y="45672"/>
                  </a:lnTo>
                  <a:lnTo>
                    <a:pt x="28530" y="45695"/>
                  </a:lnTo>
                  <a:lnTo>
                    <a:pt x="28508" y="45729"/>
                  </a:lnTo>
                  <a:lnTo>
                    <a:pt x="28485" y="45775"/>
                  </a:lnTo>
                  <a:lnTo>
                    <a:pt x="28474" y="45820"/>
                  </a:lnTo>
                  <a:lnTo>
                    <a:pt x="28462" y="45866"/>
                  </a:lnTo>
                  <a:lnTo>
                    <a:pt x="28474" y="45911"/>
                  </a:lnTo>
                  <a:lnTo>
                    <a:pt x="28485" y="45957"/>
                  </a:lnTo>
                  <a:lnTo>
                    <a:pt x="28508" y="46002"/>
                  </a:lnTo>
                  <a:lnTo>
                    <a:pt x="28542" y="46036"/>
                  </a:lnTo>
                  <a:lnTo>
                    <a:pt x="28576" y="46070"/>
                  </a:lnTo>
                  <a:lnTo>
                    <a:pt x="28621" y="46093"/>
                  </a:lnTo>
                  <a:lnTo>
                    <a:pt x="28667" y="46104"/>
                  </a:lnTo>
                  <a:lnTo>
                    <a:pt x="28769" y="46104"/>
                  </a:lnTo>
                  <a:lnTo>
                    <a:pt x="28826" y="46082"/>
                  </a:lnTo>
                  <a:lnTo>
                    <a:pt x="28872" y="46048"/>
                  </a:lnTo>
                  <a:lnTo>
                    <a:pt x="28917" y="46002"/>
                  </a:lnTo>
                  <a:lnTo>
                    <a:pt x="30908" y="47151"/>
                  </a:lnTo>
                  <a:lnTo>
                    <a:pt x="30897" y="47208"/>
                  </a:lnTo>
                  <a:lnTo>
                    <a:pt x="30897" y="47242"/>
                  </a:lnTo>
                  <a:lnTo>
                    <a:pt x="30908" y="47287"/>
                  </a:lnTo>
                  <a:lnTo>
                    <a:pt x="30919" y="47310"/>
                  </a:lnTo>
                  <a:lnTo>
                    <a:pt x="30942" y="47344"/>
                  </a:lnTo>
                  <a:lnTo>
                    <a:pt x="30976" y="47367"/>
                  </a:lnTo>
                  <a:lnTo>
                    <a:pt x="31010" y="47378"/>
                  </a:lnTo>
                  <a:lnTo>
                    <a:pt x="31044" y="47390"/>
                  </a:lnTo>
                  <a:lnTo>
                    <a:pt x="31079" y="47401"/>
                  </a:lnTo>
                  <a:lnTo>
                    <a:pt x="31124" y="47390"/>
                  </a:lnTo>
                  <a:lnTo>
                    <a:pt x="31158" y="47378"/>
                  </a:lnTo>
                  <a:lnTo>
                    <a:pt x="31192" y="47367"/>
                  </a:lnTo>
                  <a:lnTo>
                    <a:pt x="31215" y="47344"/>
                  </a:lnTo>
                  <a:lnTo>
                    <a:pt x="31238" y="47310"/>
                  </a:lnTo>
                  <a:lnTo>
                    <a:pt x="31261" y="47287"/>
                  </a:lnTo>
                  <a:lnTo>
                    <a:pt x="31272" y="47242"/>
                  </a:lnTo>
                  <a:lnTo>
                    <a:pt x="31272" y="47208"/>
                  </a:lnTo>
                  <a:lnTo>
                    <a:pt x="31272" y="47174"/>
                  </a:lnTo>
                  <a:lnTo>
                    <a:pt x="31261" y="47140"/>
                  </a:lnTo>
                  <a:lnTo>
                    <a:pt x="33285" y="45968"/>
                  </a:lnTo>
                  <a:lnTo>
                    <a:pt x="33320" y="46002"/>
                  </a:lnTo>
                  <a:lnTo>
                    <a:pt x="33354" y="46036"/>
                  </a:lnTo>
                  <a:lnTo>
                    <a:pt x="33399" y="46059"/>
                  </a:lnTo>
                  <a:lnTo>
                    <a:pt x="33490" y="46059"/>
                  </a:lnTo>
                  <a:lnTo>
                    <a:pt x="33524" y="46048"/>
                  </a:lnTo>
                  <a:lnTo>
                    <a:pt x="33558" y="46025"/>
                  </a:lnTo>
                  <a:lnTo>
                    <a:pt x="33593" y="46002"/>
                  </a:lnTo>
                  <a:lnTo>
                    <a:pt x="33615" y="45968"/>
                  </a:lnTo>
                  <a:lnTo>
                    <a:pt x="33638" y="45934"/>
                  </a:lnTo>
                  <a:lnTo>
                    <a:pt x="33649" y="45900"/>
                  </a:lnTo>
                  <a:lnTo>
                    <a:pt x="33649" y="45866"/>
                  </a:lnTo>
                  <a:lnTo>
                    <a:pt x="33649" y="45820"/>
                  </a:lnTo>
                  <a:lnTo>
                    <a:pt x="33638" y="45786"/>
                  </a:lnTo>
                  <a:lnTo>
                    <a:pt x="33593" y="45729"/>
                  </a:lnTo>
                  <a:lnTo>
                    <a:pt x="33536" y="45684"/>
                  </a:lnTo>
                  <a:lnTo>
                    <a:pt x="33502" y="45672"/>
                  </a:lnTo>
                  <a:lnTo>
                    <a:pt x="33467" y="45661"/>
                  </a:lnTo>
                  <a:lnTo>
                    <a:pt x="33467" y="43306"/>
                  </a:lnTo>
                  <a:lnTo>
                    <a:pt x="33502" y="43306"/>
                  </a:lnTo>
                  <a:lnTo>
                    <a:pt x="33547" y="43295"/>
                  </a:lnTo>
                  <a:lnTo>
                    <a:pt x="33581" y="43272"/>
                  </a:lnTo>
                  <a:lnTo>
                    <a:pt x="33604" y="43249"/>
                  </a:lnTo>
                  <a:lnTo>
                    <a:pt x="33627" y="43215"/>
                  </a:lnTo>
                  <a:lnTo>
                    <a:pt x="33649" y="43181"/>
                  </a:lnTo>
                  <a:lnTo>
                    <a:pt x="33661" y="43147"/>
                  </a:lnTo>
                  <a:lnTo>
                    <a:pt x="33661" y="43101"/>
                  </a:lnTo>
                  <a:lnTo>
                    <a:pt x="33661" y="43067"/>
                  </a:lnTo>
                  <a:lnTo>
                    <a:pt x="33649" y="43022"/>
                  </a:lnTo>
                  <a:lnTo>
                    <a:pt x="35651" y="41873"/>
                  </a:lnTo>
                  <a:lnTo>
                    <a:pt x="35686" y="41907"/>
                  </a:lnTo>
                  <a:lnTo>
                    <a:pt x="35720" y="41941"/>
                  </a:lnTo>
                  <a:lnTo>
                    <a:pt x="35765" y="41952"/>
                  </a:lnTo>
                  <a:lnTo>
                    <a:pt x="35822" y="41964"/>
                  </a:lnTo>
                  <a:lnTo>
                    <a:pt x="35868" y="41952"/>
                  </a:lnTo>
                  <a:lnTo>
                    <a:pt x="35902" y="41941"/>
                  </a:lnTo>
                  <a:lnTo>
                    <a:pt x="35936" y="41930"/>
                  </a:lnTo>
                  <a:lnTo>
                    <a:pt x="35970" y="41907"/>
                  </a:lnTo>
                  <a:lnTo>
                    <a:pt x="35993" y="41873"/>
                  </a:lnTo>
                  <a:lnTo>
                    <a:pt x="36015" y="41839"/>
                  </a:lnTo>
                  <a:lnTo>
                    <a:pt x="36027" y="41793"/>
                  </a:lnTo>
                  <a:lnTo>
                    <a:pt x="36027" y="41759"/>
                  </a:lnTo>
                  <a:lnTo>
                    <a:pt x="36027" y="41714"/>
                  </a:lnTo>
                  <a:lnTo>
                    <a:pt x="36015" y="41679"/>
                  </a:lnTo>
                  <a:lnTo>
                    <a:pt x="35993" y="41645"/>
                  </a:lnTo>
                  <a:lnTo>
                    <a:pt x="35970" y="41611"/>
                  </a:lnTo>
                  <a:lnTo>
                    <a:pt x="35947" y="41588"/>
                  </a:lnTo>
                  <a:lnTo>
                    <a:pt x="35913" y="41577"/>
                  </a:lnTo>
                  <a:lnTo>
                    <a:pt x="35879" y="41554"/>
                  </a:lnTo>
                  <a:lnTo>
                    <a:pt x="35833" y="41554"/>
                  </a:lnTo>
                  <a:lnTo>
                    <a:pt x="35833" y="39245"/>
                  </a:lnTo>
                  <a:lnTo>
                    <a:pt x="35879" y="39234"/>
                  </a:lnTo>
                  <a:lnTo>
                    <a:pt x="35924" y="39222"/>
                  </a:lnTo>
                  <a:lnTo>
                    <a:pt x="35970" y="39188"/>
                  </a:lnTo>
                  <a:lnTo>
                    <a:pt x="36004" y="39165"/>
                  </a:lnTo>
                  <a:lnTo>
                    <a:pt x="36027" y="39131"/>
                  </a:lnTo>
                  <a:lnTo>
                    <a:pt x="36050" y="39086"/>
                  </a:lnTo>
                  <a:lnTo>
                    <a:pt x="36061" y="39040"/>
                  </a:lnTo>
                  <a:lnTo>
                    <a:pt x="36061" y="38995"/>
                  </a:lnTo>
                  <a:lnTo>
                    <a:pt x="36061" y="38949"/>
                  </a:lnTo>
                  <a:lnTo>
                    <a:pt x="36050" y="38904"/>
                  </a:lnTo>
                  <a:lnTo>
                    <a:pt x="38006" y="37766"/>
                  </a:lnTo>
                  <a:lnTo>
                    <a:pt x="38040" y="37812"/>
                  </a:lnTo>
                  <a:lnTo>
                    <a:pt x="38086" y="37846"/>
                  </a:lnTo>
                  <a:lnTo>
                    <a:pt x="38131" y="37857"/>
                  </a:lnTo>
                  <a:lnTo>
                    <a:pt x="38188" y="37869"/>
                  </a:lnTo>
                  <a:lnTo>
                    <a:pt x="38245" y="37857"/>
                  </a:lnTo>
                  <a:lnTo>
                    <a:pt x="38291" y="37846"/>
                  </a:lnTo>
                  <a:lnTo>
                    <a:pt x="38336" y="37812"/>
                  </a:lnTo>
                  <a:lnTo>
                    <a:pt x="38370" y="37778"/>
                  </a:lnTo>
                  <a:lnTo>
                    <a:pt x="40395" y="38938"/>
                  </a:lnTo>
                  <a:lnTo>
                    <a:pt x="40384" y="38995"/>
                  </a:lnTo>
                  <a:lnTo>
                    <a:pt x="40384" y="39029"/>
                  </a:lnTo>
                  <a:lnTo>
                    <a:pt x="40395" y="39063"/>
                  </a:lnTo>
                  <a:lnTo>
                    <a:pt x="40441" y="39120"/>
                  </a:lnTo>
                  <a:lnTo>
                    <a:pt x="40497" y="39165"/>
                  </a:lnTo>
                  <a:lnTo>
                    <a:pt x="40532" y="39165"/>
                  </a:lnTo>
                  <a:lnTo>
                    <a:pt x="40566" y="39177"/>
                  </a:lnTo>
                  <a:lnTo>
                    <a:pt x="40600" y="39165"/>
                  </a:lnTo>
                  <a:lnTo>
                    <a:pt x="40634" y="39165"/>
                  </a:lnTo>
                  <a:lnTo>
                    <a:pt x="40691" y="39120"/>
                  </a:lnTo>
                  <a:lnTo>
                    <a:pt x="40725" y="39063"/>
                  </a:lnTo>
                  <a:lnTo>
                    <a:pt x="40736" y="39029"/>
                  </a:lnTo>
                  <a:lnTo>
                    <a:pt x="40736" y="38995"/>
                  </a:lnTo>
                  <a:lnTo>
                    <a:pt x="40725" y="38938"/>
                  </a:lnTo>
                  <a:lnTo>
                    <a:pt x="42750" y="37766"/>
                  </a:lnTo>
                  <a:lnTo>
                    <a:pt x="42784" y="37800"/>
                  </a:lnTo>
                  <a:lnTo>
                    <a:pt x="42829" y="37835"/>
                  </a:lnTo>
                  <a:lnTo>
                    <a:pt x="42875" y="37857"/>
                  </a:lnTo>
                  <a:lnTo>
                    <a:pt x="42977" y="37857"/>
                  </a:lnTo>
                  <a:lnTo>
                    <a:pt x="43011" y="37846"/>
                  </a:lnTo>
                  <a:lnTo>
                    <a:pt x="43045" y="37823"/>
                  </a:lnTo>
                  <a:lnTo>
                    <a:pt x="43080" y="37800"/>
                  </a:lnTo>
                  <a:lnTo>
                    <a:pt x="43102" y="37766"/>
                  </a:lnTo>
                  <a:lnTo>
                    <a:pt x="43125" y="37732"/>
                  </a:lnTo>
                  <a:lnTo>
                    <a:pt x="43136" y="37698"/>
                  </a:lnTo>
                  <a:lnTo>
                    <a:pt x="43136" y="37652"/>
                  </a:lnTo>
                  <a:lnTo>
                    <a:pt x="43136" y="37607"/>
                  </a:lnTo>
                  <a:lnTo>
                    <a:pt x="43125" y="37573"/>
                  </a:lnTo>
                  <a:lnTo>
                    <a:pt x="43114" y="37539"/>
                  </a:lnTo>
                  <a:lnTo>
                    <a:pt x="43091" y="37505"/>
                  </a:lnTo>
                  <a:lnTo>
                    <a:pt x="43057" y="37482"/>
                  </a:lnTo>
                  <a:lnTo>
                    <a:pt x="43023" y="37459"/>
                  </a:lnTo>
                  <a:lnTo>
                    <a:pt x="42989" y="37448"/>
                  </a:lnTo>
                  <a:lnTo>
                    <a:pt x="42954" y="37448"/>
                  </a:lnTo>
                  <a:lnTo>
                    <a:pt x="42954" y="35104"/>
                  </a:lnTo>
                  <a:lnTo>
                    <a:pt x="42989" y="35093"/>
                  </a:lnTo>
                  <a:lnTo>
                    <a:pt x="43023" y="35082"/>
                  </a:lnTo>
                  <a:lnTo>
                    <a:pt x="43057" y="35059"/>
                  </a:lnTo>
                  <a:lnTo>
                    <a:pt x="43091" y="35036"/>
                  </a:lnTo>
                  <a:lnTo>
                    <a:pt x="43114" y="35002"/>
                  </a:lnTo>
                  <a:lnTo>
                    <a:pt x="43125" y="34968"/>
                  </a:lnTo>
                  <a:lnTo>
                    <a:pt x="43136" y="34934"/>
                  </a:lnTo>
                  <a:lnTo>
                    <a:pt x="43148" y="34900"/>
                  </a:lnTo>
                  <a:lnTo>
                    <a:pt x="43136" y="34854"/>
                  </a:lnTo>
                  <a:lnTo>
                    <a:pt x="43125" y="34809"/>
                  </a:lnTo>
                  <a:lnTo>
                    <a:pt x="43114" y="34775"/>
                  </a:lnTo>
                  <a:lnTo>
                    <a:pt x="43080" y="34740"/>
                  </a:lnTo>
                  <a:lnTo>
                    <a:pt x="43045" y="34718"/>
                  </a:lnTo>
                  <a:lnTo>
                    <a:pt x="43011" y="34695"/>
                  </a:lnTo>
                  <a:lnTo>
                    <a:pt x="42977" y="34684"/>
                  </a:lnTo>
                  <a:lnTo>
                    <a:pt x="42875" y="34684"/>
                  </a:lnTo>
                  <a:lnTo>
                    <a:pt x="42829" y="34706"/>
                  </a:lnTo>
                  <a:lnTo>
                    <a:pt x="42784" y="34740"/>
                  </a:lnTo>
                  <a:lnTo>
                    <a:pt x="42750" y="34775"/>
                  </a:lnTo>
                  <a:lnTo>
                    <a:pt x="40725" y="33603"/>
                  </a:lnTo>
                  <a:lnTo>
                    <a:pt x="40736" y="33546"/>
                  </a:lnTo>
                  <a:lnTo>
                    <a:pt x="40736" y="33512"/>
                  </a:lnTo>
                  <a:lnTo>
                    <a:pt x="40725" y="33478"/>
                  </a:lnTo>
                  <a:lnTo>
                    <a:pt x="40679" y="33421"/>
                  </a:lnTo>
                  <a:lnTo>
                    <a:pt x="40634" y="33387"/>
                  </a:lnTo>
                  <a:lnTo>
                    <a:pt x="40600" y="33375"/>
                  </a:lnTo>
                  <a:lnTo>
                    <a:pt x="40532" y="33375"/>
                  </a:lnTo>
                  <a:lnTo>
                    <a:pt x="40497" y="33387"/>
                  </a:lnTo>
                  <a:lnTo>
                    <a:pt x="40441" y="33421"/>
                  </a:lnTo>
                  <a:lnTo>
                    <a:pt x="40406" y="33478"/>
                  </a:lnTo>
                  <a:lnTo>
                    <a:pt x="40395" y="33512"/>
                  </a:lnTo>
                  <a:lnTo>
                    <a:pt x="40384" y="33546"/>
                  </a:lnTo>
                  <a:lnTo>
                    <a:pt x="40395" y="33603"/>
                  </a:lnTo>
                  <a:lnTo>
                    <a:pt x="38347" y="34775"/>
                  </a:lnTo>
                  <a:lnTo>
                    <a:pt x="38325" y="34740"/>
                  </a:lnTo>
                  <a:lnTo>
                    <a:pt x="38279" y="34718"/>
                  </a:lnTo>
                  <a:lnTo>
                    <a:pt x="38245" y="34706"/>
                  </a:lnTo>
                  <a:lnTo>
                    <a:pt x="38188" y="34695"/>
                  </a:lnTo>
                  <a:lnTo>
                    <a:pt x="38143" y="34706"/>
                  </a:lnTo>
                  <a:lnTo>
                    <a:pt x="38097" y="34718"/>
                  </a:lnTo>
                  <a:lnTo>
                    <a:pt x="38063" y="34752"/>
                  </a:lnTo>
                  <a:lnTo>
                    <a:pt x="38029" y="34786"/>
                  </a:lnTo>
                  <a:lnTo>
                    <a:pt x="36038" y="33637"/>
                  </a:lnTo>
                  <a:lnTo>
                    <a:pt x="36061" y="33591"/>
                  </a:lnTo>
                  <a:lnTo>
                    <a:pt x="36061" y="33546"/>
                  </a:lnTo>
                  <a:lnTo>
                    <a:pt x="36061" y="33500"/>
                  </a:lnTo>
                  <a:lnTo>
                    <a:pt x="36038" y="33455"/>
                  </a:lnTo>
                  <a:lnTo>
                    <a:pt x="36015" y="33409"/>
                  </a:lnTo>
                  <a:lnTo>
                    <a:pt x="35993" y="33375"/>
                  </a:lnTo>
                  <a:lnTo>
                    <a:pt x="35959" y="33353"/>
                  </a:lnTo>
                  <a:lnTo>
                    <a:pt x="35913" y="33330"/>
                  </a:lnTo>
                  <a:lnTo>
                    <a:pt x="35868" y="33307"/>
                  </a:lnTo>
                  <a:lnTo>
                    <a:pt x="35777" y="33307"/>
                  </a:lnTo>
                  <a:lnTo>
                    <a:pt x="35731" y="33330"/>
                  </a:lnTo>
                  <a:lnTo>
                    <a:pt x="35686" y="33353"/>
                  </a:lnTo>
                  <a:lnTo>
                    <a:pt x="35651" y="33375"/>
                  </a:lnTo>
                  <a:lnTo>
                    <a:pt x="35629" y="33409"/>
                  </a:lnTo>
                  <a:lnTo>
                    <a:pt x="35606" y="33455"/>
                  </a:lnTo>
                  <a:lnTo>
                    <a:pt x="35583" y="33500"/>
                  </a:lnTo>
                  <a:lnTo>
                    <a:pt x="35583" y="33546"/>
                  </a:lnTo>
                  <a:lnTo>
                    <a:pt x="35583" y="33591"/>
                  </a:lnTo>
                  <a:lnTo>
                    <a:pt x="35595" y="33637"/>
                  </a:lnTo>
                  <a:lnTo>
                    <a:pt x="33615" y="34775"/>
                  </a:lnTo>
                  <a:lnTo>
                    <a:pt x="33581" y="34740"/>
                  </a:lnTo>
                  <a:lnTo>
                    <a:pt x="33547" y="34718"/>
                  </a:lnTo>
                  <a:lnTo>
                    <a:pt x="33502" y="34695"/>
                  </a:lnTo>
                  <a:lnTo>
                    <a:pt x="33411" y="34695"/>
                  </a:lnTo>
                  <a:lnTo>
                    <a:pt x="33376" y="34706"/>
                  </a:lnTo>
                  <a:lnTo>
                    <a:pt x="33342" y="34729"/>
                  </a:lnTo>
                  <a:lnTo>
                    <a:pt x="33308" y="34752"/>
                  </a:lnTo>
                  <a:lnTo>
                    <a:pt x="33285" y="34786"/>
                  </a:lnTo>
                  <a:lnTo>
                    <a:pt x="33263" y="34820"/>
                  </a:lnTo>
                  <a:lnTo>
                    <a:pt x="33251" y="34854"/>
                  </a:lnTo>
                  <a:lnTo>
                    <a:pt x="33251" y="34900"/>
                  </a:lnTo>
                  <a:lnTo>
                    <a:pt x="33263" y="34968"/>
                  </a:lnTo>
                  <a:lnTo>
                    <a:pt x="33297" y="35025"/>
                  </a:lnTo>
                  <a:lnTo>
                    <a:pt x="33354" y="35070"/>
                  </a:lnTo>
                  <a:lnTo>
                    <a:pt x="33422" y="35093"/>
                  </a:lnTo>
                  <a:lnTo>
                    <a:pt x="33422" y="37448"/>
                  </a:lnTo>
                  <a:lnTo>
                    <a:pt x="33388" y="37448"/>
                  </a:lnTo>
                  <a:lnTo>
                    <a:pt x="33354" y="37470"/>
                  </a:lnTo>
                  <a:lnTo>
                    <a:pt x="33297" y="37516"/>
                  </a:lnTo>
                  <a:lnTo>
                    <a:pt x="33251" y="37573"/>
                  </a:lnTo>
                  <a:lnTo>
                    <a:pt x="33240" y="37607"/>
                  </a:lnTo>
                  <a:lnTo>
                    <a:pt x="33240" y="37652"/>
                  </a:lnTo>
                  <a:lnTo>
                    <a:pt x="33240" y="37687"/>
                  </a:lnTo>
                  <a:lnTo>
                    <a:pt x="33251" y="37721"/>
                  </a:lnTo>
                  <a:lnTo>
                    <a:pt x="31272" y="38870"/>
                  </a:lnTo>
                  <a:lnTo>
                    <a:pt x="31238" y="38824"/>
                  </a:lnTo>
                  <a:lnTo>
                    <a:pt x="31192" y="38801"/>
                  </a:lnTo>
                  <a:lnTo>
                    <a:pt x="31135" y="38779"/>
                  </a:lnTo>
                  <a:lnTo>
                    <a:pt x="31079" y="38767"/>
                  </a:lnTo>
                  <a:lnTo>
                    <a:pt x="31022" y="38779"/>
                  </a:lnTo>
                  <a:lnTo>
                    <a:pt x="30976" y="38801"/>
                  </a:lnTo>
                  <a:lnTo>
                    <a:pt x="30931" y="38836"/>
                  </a:lnTo>
                  <a:lnTo>
                    <a:pt x="30897" y="38870"/>
                  </a:lnTo>
                  <a:lnTo>
                    <a:pt x="28940" y="37744"/>
                  </a:lnTo>
                  <a:lnTo>
                    <a:pt x="28951" y="37698"/>
                  </a:lnTo>
                  <a:lnTo>
                    <a:pt x="28963" y="37652"/>
                  </a:lnTo>
                  <a:lnTo>
                    <a:pt x="28951" y="37607"/>
                  </a:lnTo>
                  <a:lnTo>
                    <a:pt x="28940" y="37561"/>
                  </a:lnTo>
                  <a:lnTo>
                    <a:pt x="28917" y="37516"/>
                  </a:lnTo>
                  <a:lnTo>
                    <a:pt x="28894" y="37482"/>
                  </a:lnTo>
                  <a:lnTo>
                    <a:pt x="28860" y="37448"/>
                  </a:lnTo>
                  <a:lnTo>
                    <a:pt x="28815" y="37425"/>
                  </a:lnTo>
                  <a:lnTo>
                    <a:pt x="28769" y="37414"/>
                  </a:lnTo>
                  <a:lnTo>
                    <a:pt x="28724" y="37402"/>
                  </a:lnTo>
                  <a:lnTo>
                    <a:pt x="28724" y="35093"/>
                  </a:lnTo>
                  <a:lnTo>
                    <a:pt x="28769" y="35093"/>
                  </a:lnTo>
                  <a:lnTo>
                    <a:pt x="28803" y="35070"/>
                  </a:lnTo>
                  <a:lnTo>
                    <a:pt x="28860" y="35036"/>
                  </a:lnTo>
                  <a:lnTo>
                    <a:pt x="28883" y="35002"/>
                  </a:lnTo>
                  <a:lnTo>
                    <a:pt x="28894" y="34968"/>
                  </a:lnTo>
                  <a:lnTo>
                    <a:pt x="28906" y="34934"/>
                  </a:lnTo>
                  <a:lnTo>
                    <a:pt x="28917" y="34900"/>
                  </a:lnTo>
                  <a:lnTo>
                    <a:pt x="28906" y="34854"/>
                  </a:lnTo>
                  <a:lnTo>
                    <a:pt x="28894" y="34820"/>
                  </a:lnTo>
                  <a:lnTo>
                    <a:pt x="30897" y="33660"/>
                  </a:lnTo>
                  <a:lnTo>
                    <a:pt x="30931" y="33705"/>
                  </a:lnTo>
                  <a:lnTo>
                    <a:pt x="30976" y="33739"/>
                  </a:lnTo>
                  <a:lnTo>
                    <a:pt x="31022" y="33762"/>
                  </a:lnTo>
                  <a:lnTo>
                    <a:pt x="31079" y="33773"/>
                  </a:lnTo>
                  <a:lnTo>
                    <a:pt x="31124" y="33762"/>
                  </a:lnTo>
                  <a:lnTo>
                    <a:pt x="31170" y="33751"/>
                  </a:lnTo>
                  <a:lnTo>
                    <a:pt x="31204" y="33728"/>
                  </a:lnTo>
                  <a:lnTo>
                    <a:pt x="31238" y="33705"/>
                  </a:lnTo>
                  <a:lnTo>
                    <a:pt x="31272" y="33671"/>
                  </a:lnTo>
                  <a:lnTo>
                    <a:pt x="31283" y="33637"/>
                  </a:lnTo>
                  <a:lnTo>
                    <a:pt x="31306" y="33591"/>
                  </a:lnTo>
                  <a:lnTo>
                    <a:pt x="31306" y="33546"/>
                  </a:lnTo>
                  <a:lnTo>
                    <a:pt x="31306" y="33500"/>
                  </a:lnTo>
                  <a:lnTo>
                    <a:pt x="31283" y="33466"/>
                  </a:lnTo>
                  <a:lnTo>
                    <a:pt x="31272" y="33421"/>
                  </a:lnTo>
                  <a:lnTo>
                    <a:pt x="31249" y="33398"/>
                  </a:lnTo>
                  <a:lnTo>
                    <a:pt x="31215" y="33364"/>
                  </a:lnTo>
                  <a:lnTo>
                    <a:pt x="31181" y="33341"/>
                  </a:lnTo>
                  <a:lnTo>
                    <a:pt x="31135" y="33330"/>
                  </a:lnTo>
                  <a:lnTo>
                    <a:pt x="31101" y="33318"/>
                  </a:lnTo>
                  <a:lnTo>
                    <a:pt x="31101" y="31055"/>
                  </a:lnTo>
                  <a:lnTo>
                    <a:pt x="31147" y="31055"/>
                  </a:lnTo>
                  <a:lnTo>
                    <a:pt x="31192" y="31032"/>
                  </a:lnTo>
                  <a:lnTo>
                    <a:pt x="31238" y="31009"/>
                  </a:lnTo>
                  <a:lnTo>
                    <a:pt x="31283" y="30975"/>
                  </a:lnTo>
                  <a:lnTo>
                    <a:pt x="31306" y="30930"/>
                  </a:lnTo>
                  <a:lnTo>
                    <a:pt x="31329" y="30884"/>
                  </a:lnTo>
                  <a:lnTo>
                    <a:pt x="31352" y="30839"/>
                  </a:lnTo>
                  <a:lnTo>
                    <a:pt x="31352" y="30793"/>
                  </a:lnTo>
                  <a:lnTo>
                    <a:pt x="31340" y="30725"/>
                  </a:lnTo>
                  <a:lnTo>
                    <a:pt x="31329" y="30679"/>
                  </a:lnTo>
                  <a:lnTo>
                    <a:pt x="33240" y="29565"/>
                  </a:lnTo>
                  <a:lnTo>
                    <a:pt x="33285" y="29621"/>
                  </a:lnTo>
                  <a:lnTo>
                    <a:pt x="33331" y="29656"/>
                  </a:lnTo>
                  <a:lnTo>
                    <a:pt x="33388" y="29678"/>
                  </a:lnTo>
                  <a:lnTo>
                    <a:pt x="33456" y="29690"/>
                  </a:lnTo>
                  <a:lnTo>
                    <a:pt x="33502" y="29678"/>
                  </a:lnTo>
                  <a:lnTo>
                    <a:pt x="33547" y="29667"/>
                  </a:lnTo>
                  <a:lnTo>
                    <a:pt x="33593" y="29644"/>
                  </a:lnTo>
                  <a:lnTo>
                    <a:pt x="33627" y="29610"/>
                  </a:lnTo>
                  <a:lnTo>
                    <a:pt x="33649" y="29576"/>
                  </a:lnTo>
                  <a:lnTo>
                    <a:pt x="33672" y="29542"/>
                  </a:lnTo>
                  <a:lnTo>
                    <a:pt x="33695" y="29485"/>
                  </a:lnTo>
                  <a:lnTo>
                    <a:pt x="33695" y="29439"/>
                  </a:lnTo>
                  <a:lnTo>
                    <a:pt x="33695" y="29394"/>
                  </a:lnTo>
                  <a:lnTo>
                    <a:pt x="33684" y="29348"/>
                  </a:lnTo>
                  <a:lnTo>
                    <a:pt x="33661" y="29314"/>
                  </a:lnTo>
                  <a:lnTo>
                    <a:pt x="33627" y="29269"/>
                  </a:lnTo>
                  <a:lnTo>
                    <a:pt x="33593" y="29246"/>
                  </a:lnTo>
                  <a:lnTo>
                    <a:pt x="33558" y="29223"/>
                  </a:lnTo>
                  <a:lnTo>
                    <a:pt x="33513" y="29201"/>
                  </a:lnTo>
                  <a:lnTo>
                    <a:pt x="33467" y="29201"/>
                  </a:lnTo>
                  <a:lnTo>
                    <a:pt x="33467" y="26937"/>
                  </a:lnTo>
                  <a:lnTo>
                    <a:pt x="33513" y="26926"/>
                  </a:lnTo>
                  <a:lnTo>
                    <a:pt x="33558" y="26914"/>
                  </a:lnTo>
                  <a:lnTo>
                    <a:pt x="33604" y="26891"/>
                  </a:lnTo>
                  <a:lnTo>
                    <a:pt x="33638" y="26857"/>
                  </a:lnTo>
                  <a:lnTo>
                    <a:pt x="33661" y="26823"/>
                  </a:lnTo>
                  <a:lnTo>
                    <a:pt x="33684" y="26778"/>
                  </a:lnTo>
                  <a:lnTo>
                    <a:pt x="33695" y="26732"/>
                  </a:lnTo>
                  <a:lnTo>
                    <a:pt x="33706" y="26687"/>
                  </a:lnTo>
                  <a:lnTo>
                    <a:pt x="33695" y="26630"/>
                  </a:lnTo>
                  <a:lnTo>
                    <a:pt x="33684" y="26584"/>
                  </a:lnTo>
                  <a:lnTo>
                    <a:pt x="35629" y="25458"/>
                  </a:lnTo>
                  <a:lnTo>
                    <a:pt x="35663" y="25504"/>
                  </a:lnTo>
                  <a:lnTo>
                    <a:pt x="35708" y="25538"/>
                  </a:lnTo>
                  <a:lnTo>
                    <a:pt x="35765" y="25560"/>
                  </a:lnTo>
                  <a:lnTo>
                    <a:pt x="35879" y="25560"/>
                  </a:lnTo>
                  <a:lnTo>
                    <a:pt x="35936" y="25538"/>
                  </a:lnTo>
                  <a:lnTo>
                    <a:pt x="35981" y="25504"/>
                  </a:lnTo>
                  <a:lnTo>
                    <a:pt x="36015" y="25458"/>
                  </a:lnTo>
                  <a:lnTo>
                    <a:pt x="38040" y="26630"/>
                  </a:lnTo>
                  <a:lnTo>
                    <a:pt x="38029" y="26687"/>
                  </a:lnTo>
                  <a:lnTo>
                    <a:pt x="38040" y="26744"/>
                  </a:lnTo>
                  <a:lnTo>
                    <a:pt x="38074" y="26800"/>
                  </a:lnTo>
                  <a:lnTo>
                    <a:pt x="38131" y="26835"/>
                  </a:lnTo>
                  <a:lnTo>
                    <a:pt x="38188" y="26846"/>
                  </a:lnTo>
                  <a:lnTo>
                    <a:pt x="38256" y="26835"/>
                  </a:lnTo>
                  <a:lnTo>
                    <a:pt x="38313" y="26800"/>
                  </a:lnTo>
                  <a:lnTo>
                    <a:pt x="38347" y="26744"/>
                  </a:lnTo>
                  <a:lnTo>
                    <a:pt x="38359" y="26687"/>
                  </a:lnTo>
                  <a:lnTo>
                    <a:pt x="38347" y="26618"/>
                  </a:lnTo>
                  <a:lnTo>
                    <a:pt x="40395" y="25447"/>
                  </a:lnTo>
                  <a:lnTo>
                    <a:pt x="40418" y="25481"/>
                  </a:lnTo>
                  <a:lnTo>
                    <a:pt x="40463" y="25515"/>
                  </a:lnTo>
                  <a:lnTo>
                    <a:pt x="40509" y="25526"/>
                  </a:lnTo>
                  <a:lnTo>
                    <a:pt x="40566" y="25538"/>
                  </a:lnTo>
                  <a:lnTo>
                    <a:pt x="40611" y="25526"/>
                  </a:lnTo>
                  <a:lnTo>
                    <a:pt x="40657" y="25515"/>
                  </a:lnTo>
                  <a:lnTo>
                    <a:pt x="40702" y="25481"/>
                  </a:lnTo>
                  <a:lnTo>
                    <a:pt x="40725" y="25447"/>
                  </a:lnTo>
                  <a:lnTo>
                    <a:pt x="42727" y="26607"/>
                  </a:lnTo>
                  <a:lnTo>
                    <a:pt x="42716" y="26641"/>
                  </a:lnTo>
                  <a:lnTo>
                    <a:pt x="42716" y="26687"/>
                  </a:lnTo>
                  <a:lnTo>
                    <a:pt x="42716" y="26721"/>
                  </a:lnTo>
                  <a:lnTo>
                    <a:pt x="42727" y="26766"/>
                  </a:lnTo>
                  <a:lnTo>
                    <a:pt x="42750" y="26800"/>
                  </a:lnTo>
                  <a:lnTo>
                    <a:pt x="42772" y="26823"/>
                  </a:lnTo>
                  <a:lnTo>
                    <a:pt x="42795" y="26857"/>
                  </a:lnTo>
                  <a:lnTo>
                    <a:pt x="42829" y="26880"/>
                  </a:lnTo>
                  <a:lnTo>
                    <a:pt x="42863" y="26891"/>
                  </a:lnTo>
                  <a:lnTo>
                    <a:pt x="42909" y="26903"/>
                  </a:lnTo>
                  <a:lnTo>
                    <a:pt x="42909" y="29235"/>
                  </a:lnTo>
                  <a:lnTo>
                    <a:pt x="42863" y="29235"/>
                  </a:lnTo>
                  <a:lnTo>
                    <a:pt x="42829" y="29257"/>
                  </a:lnTo>
                  <a:lnTo>
                    <a:pt x="42772" y="29303"/>
                  </a:lnTo>
                  <a:lnTo>
                    <a:pt x="42750" y="29326"/>
                  </a:lnTo>
                  <a:lnTo>
                    <a:pt x="42727" y="29360"/>
                  </a:lnTo>
                  <a:lnTo>
                    <a:pt x="42727" y="29405"/>
                  </a:lnTo>
                  <a:lnTo>
                    <a:pt x="42716" y="29439"/>
                  </a:lnTo>
                  <a:lnTo>
                    <a:pt x="42727" y="29485"/>
                  </a:lnTo>
                  <a:lnTo>
                    <a:pt x="42738" y="29519"/>
                  </a:lnTo>
                  <a:lnTo>
                    <a:pt x="42750" y="29565"/>
                  </a:lnTo>
                  <a:lnTo>
                    <a:pt x="42784" y="29587"/>
                  </a:lnTo>
                  <a:lnTo>
                    <a:pt x="42807" y="29621"/>
                  </a:lnTo>
                  <a:lnTo>
                    <a:pt x="42852" y="29633"/>
                  </a:lnTo>
                  <a:lnTo>
                    <a:pt x="42886" y="29656"/>
                  </a:lnTo>
                  <a:lnTo>
                    <a:pt x="42932" y="29656"/>
                  </a:lnTo>
                  <a:lnTo>
                    <a:pt x="42989" y="29644"/>
                  </a:lnTo>
                  <a:lnTo>
                    <a:pt x="43034" y="29633"/>
                  </a:lnTo>
                  <a:lnTo>
                    <a:pt x="43080" y="29599"/>
                  </a:lnTo>
                  <a:lnTo>
                    <a:pt x="43114" y="29553"/>
                  </a:lnTo>
                  <a:lnTo>
                    <a:pt x="45093" y="30702"/>
                  </a:lnTo>
                  <a:lnTo>
                    <a:pt x="45082" y="30748"/>
                  </a:lnTo>
                  <a:lnTo>
                    <a:pt x="45070" y="30793"/>
                  </a:lnTo>
                  <a:lnTo>
                    <a:pt x="45082" y="30839"/>
                  </a:lnTo>
                  <a:lnTo>
                    <a:pt x="45093" y="30873"/>
                  </a:lnTo>
                  <a:lnTo>
                    <a:pt x="45116" y="30918"/>
                  </a:lnTo>
                  <a:lnTo>
                    <a:pt x="45139" y="30952"/>
                  </a:lnTo>
                  <a:lnTo>
                    <a:pt x="45173" y="30975"/>
                  </a:lnTo>
                  <a:lnTo>
                    <a:pt x="45207" y="30998"/>
                  </a:lnTo>
                  <a:lnTo>
                    <a:pt x="45252" y="31009"/>
                  </a:lnTo>
                  <a:lnTo>
                    <a:pt x="45298" y="31021"/>
                  </a:lnTo>
                  <a:lnTo>
                    <a:pt x="45343" y="31009"/>
                  </a:lnTo>
                  <a:lnTo>
                    <a:pt x="45389" y="30998"/>
                  </a:lnTo>
                  <a:lnTo>
                    <a:pt x="45434" y="30975"/>
                  </a:lnTo>
                  <a:lnTo>
                    <a:pt x="45468" y="30952"/>
                  </a:lnTo>
                  <a:lnTo>
                    <a:pt x="45491" y="30918"/>
                  </a:lnTo>
                  <a:lnTo>
                    <a:pt x="45514" y="30873"/>
                  </a:lnTo>
                  <a:lnTo>
                    <a:pt x="45525" y="30839"/>
                  </a:lnTo>
                  <a:lnTo>
                    <a:pt x="45537" y="30793"/>
                  </a:lnTo>
                  <a:lnTo>
                    <a:pt x="45525" y="30736"/>
                  </a:lnTo>
                  <a:lnTo>
                    <a:pt x="45514" y="30702"/>
                  </a:lnTo>
                  <a:lnTo>
                    <a:pt x="47505" y="29553"/>
                  </a:lnTo>
                  <a:lnTo>
                    <a:pt x="47527" y="29587"/>
                  </a:lnTo>
                  <a:lnTo>
                    <a:pt x="47573" y="29621"/>
                  </a:lnTo>
                  <a:lnTo>
                    <a:pt x="47618" y="29633"/>
                  </a:lnTo>
                  <a:lnTo>
                    <a:pt x="47675" y="29644"/>
                  </a:lnTo>
                  <a:lnTo>
                    <a:pt x="47709" y="29644"/>
                  </a:lnTo>
                  <a:lnTo>
                    <a:pt x="47755" y="29633"/>
                  </a:lnTo>
                  <a:lnTo>
                    <a:pt x="47789" y="29610"/>
                  </a:lnTo>
                  <a:lnTo>
                    <a:pt x="47812" y="29587"/>
                  </a:lnTo>
                  <a:lnTo>
                    <a:pt x="47835" y="29553"/>
                  </a:lnTo>
                  <a:lnTo>
                    <a:pt x="47857" y="29519"/>
                  </a:lnTo>
                  <a:lnTo>
                    <a:pt x="47869" y="29485"/>
                  </a:lnTo>
                  <a:lnTo>
                    <a:pt x="47880" y="29439"/>
                  </a:lnTo>
                  <a:lnTo>
                    <a:pt x="47869" y="29405"/>
                  </a:lnTo>
                  <a:lnTo>
                    <a:pt x="47857" y="29371"/>
                  </a:lnTo>
                  <a:lnTo>
                    <a:pt x="47823" y="29303"/>
                  </a:lnTo>
                  <a:lnTo>
                    <a:pt x="47766" y="29257"/>
                  </a:lnTo>
                  <a:lnTo>
                    <a:pt x="47732" y="29246"/>
                  </a:lnTo>
                  <a:lnTo>
                    <a:pt x="47687" y="29246"/>
                  </a:lnTo>
                  <a:lnTo>
                    <a:pt x="47687" y="26857"/>
                  </a:lnTo>
                  <a:lnTo>
                    <a:pt x="47755" y="26846"/>
                  </a:lnTo>
                  <a:lnTo>
                    <a:pt x="47800" y="26800"/>
                  </a:lnTo>
                  <a:lnTo>
                    <a:pt x="47835" y="26755"/>
                  </a:lnTo>
                  <a:lnTo>
                    <a:pt x="47846" y="26687"/>
                  </a:lnTo>
                  <a:lnTo>
                    <a:pt x="47835" y="26618"/>
                  </a:lnTo>
                  <a:lnTo>
                    <a:pt x="49837" y="25458"/>
                  </a:lnTo>
                  <a:lnTo>
                    <a:pt x="49882" y="25504"/>
                  </a:lnTo>
                  <a:lnTo>
                    <a:pt x="49928" y="25538"/>
                  </a:lnTo>
                  <a:lnTo>
                    <a:pt x="49984" y="25560"/>
                  </a:lnTo>
                  <a:lnTo>
                    <a:pt x="50041" y="25572"/>
                  </a:lnTo>
                  <a:lnTo>
                    <a:pt x="50098" y="25560"/>
                  </a:lnTo>
                  <a:lnTo>
                    <a:pt x="50155" y="25538"/>
                  </a:lnTo>
                  <a:lnTo>
                    <a:pt x="50201" y="25504"/>
                  </a:lnTo>
                  <a:lnTo>
                    <a:pt x="50246" y="25469"/>
                  </a:lnTo>
                  <a:lnTo>
                    <a:pt x="52180" y="26584"/>
                  </a:lnTo>
                  <a:lnTo>
                    <a:pt x="52169" y="26630"/>
                  </a:lnTo>
                  <a:lnTo>
                    <a:pt x="52169" y="26687"/>
                  </a:lnTo>
                  <a:lnTo>
                    <a:pt x="52169" y="26732"/>
                  </a:lnTo>
                  <a:lnTo>
                    <a:pt x="52180" y="26778"/>
                  </a:lnTo>
                  <a:lnTo>
                    <a:pt x="52203" y="26812"/>
                  </a:lnTo>
                  <a:lnTo>
                    <a:pt x="52225" y="26846"/>
                  </a:lnTo>
                  <a:lnTo>
                    <a:pt x="52260" y="26880"/>
                  </a:lnTo>
                  <a:lnTo>
                    <a:pt x="52294" y="26903"/>
                  </a:lnTo>
                  <a:lnTo>
                    <a:pt x="52339" y="26926"/>
                  </a:lnTo>
                  <a:lnTo>
                    <a:pt x="52385" y="26926"/>
                  </a:lnTo>
                  <a:lnTo>
                    <a:pt x="52385" y="29235"/>
                  </a:lnTo>
                  <a:lnTo>
                    <a:pt x="52351" y="29235"/>
                  </a:lnTo>
                  <a:lnTo>
                    <a:pt x="52316" y="29257"/>
                  </a:lnTo>
                  <a:lnTo>
                    <a:pt x="52248" y="29303"/>
                  </a:lnTo>
                  <a:lnTo>
                    <a:pt x="52225" y="29326"/>
                  </a:lnTo>
                  <a:lnTo>
                    <a:pt x="52214" y="29360"/>
                  </a:lnTo>
                  <a:lnTo>
                    <a:pt x="52203" y="29405"/>
                  </a:lnTo>
                  <a:lnTo>
                    <a:pt x="52203" y="29439"/>
                  </a:lnTo>
                  <a:lnTo>
                    <a:pt x="52203" y="29485"/>
                  </a:lnTo>
                  <a:lnTo>
                    <a:pt x="52214" y="29519"/>
                  </a:lnTo>
                  <a:lnTo>
                    <a:pt x="52237" y="29565"/>
                  </a:lnTo>
                  <a:lnTo>
                    <a:pt x="52260" y="29587"/>
                  </a:lnTo>
                  <a:lnTo>
                    <a:pt x="52294" y="29621"/>
                  </a:lnTo>
                  <a:lnTo>
                    <a:pt x="52328" y="29644"/>
                  </a:lnTo>
                  <a:lnTo>
                    <a:pt x="52373" y="29656"/>
                  </a:lnTo>
                  <a:lnTo>
                    <a:pt x="52407" y="29656"/>
                  </a:lnTo>
                  <a:lnTo>
                    <a:pt x="52464" y="29644"/>
                  </a:lnTo>
                  <a:lnTo>
                    <a:pt x="52510" y="29633"/>
                  </a:lnTo>
                  <a:lnTo>
                    <a:pt x="52555" y="29599"/>
                  </a:lnTo>
                  <a:lnTo>
                    <a:pt x="52589" y="29553"/>
                  </a:lnTo>
                  <a:lnTo>
                    <a:pt x="54591" y="30714"/>
                  </a:lnTo>
                  <a:lnTo>
                    <a:pt x="54580" y="30748"/>
                  </a:lnTo>
                  <a:lnTo>
                    <a:pt x="54569" y="30793"/>
                  </a:lnTo>
                  <a:lnTo>
                    <a:pt x="54580" y="30827"/>
                  </a:lnTo>
                  <a:lnTo>
                    <a:pt x="54591" y="30873"/>
                  </a:lnTo>
                  <a:lnTo>
                    <a:pt x="54603" y="30907"/>
                  </a:lnTo>
                  <a:lnTo>
                    <a:pt x="54637" y="30941"/>
                  </a:lnTo>
                  <a:lnTo>
                    <a:pt x="54660" y="30964"/>
                  </a:lnTo>
                  <a:lnTo>
                    <a:pt x="54705" y="30987"/>
                  </a:lnTo>
                  <a:lnTo>
                    <a:pt x="54739" y="30998"/>
                  </a:lnTo>
                  <a:lnTo>
                    <a:pt x="54819" y="30998"/>
                  </a:lnTo>
                  <a:lnTo>
                    <a:pt x="54865" y="30987"/>
                  </a:lnTo>
                  <a:lnTo>
                    <a:pt x="54899" y="30964"/>
                  </a:lnTo>
                  <a:lnTo>
                    <a:pt x="54933" y="30941"/>
                  </a:lnTo>
                  <a:lnTo>
                    <a:pt x="54956" y="30907"/>
                  </a:lnTo>
                  <a:lnTo>
                    <a:pt x="54978" y="30873"/>
                  </a:lnTo>
                  <a:lnTo>
                    <a:pt x="54990" y="30827"/>
                  </a:lnTo>
                  <a:lnTo>
                    <a:pt x="54990" y="30793"/>
                  </a:lnTo>
                  <a:lnTo>
                    <a:pt x="54990" y="30748"/>
                  </a:lnTo>
                  <a:lnTo>
                    <a:pt x="54978" y="30714"/>
                  </a:lnTo>
                  <a:lnTo>
                    <a:pt x="56935" y="29576"/>
                  </a:lnTo>
                  <a:lnTo>
                    <a:pt x="56969" y="29633"/>
                  </a:lnTo>
                  <a:lnTo>
                    <a:pt x="57026" y="29667"/>
                  </a:lnTo>
                  <a:lnTo>
                    <a:pt x="57083" y="29690"/>
                  </a:lnTo>
                  <a:lnTo>
                    <a:pt x="57151" y="29701"/>
                  </a:lnTo>
                  <a:lnTo>
                    <a:pt x="57208" y="29690"/>
                  </a:lnTo>
                  <a:lnTo>
                    <a:pt x="57253" y="29678"/>
                  </a:lnTo>
                  <a:lnTo>
                    <a:pt x="57299" y="29656"/>
                  </a:lnTo>
                  <a:lnTo>
                    <a:pt x="57333" y="29621"/>
                  </a:lnTo>
                  <a:lnTo>
                    <a:pt x="57367" y="29587"/>
                  </a:lnTo>
                  <a:lnTo>
                    <a:pt x="57390" y="29542"/>
                  </a:lnTo>
                  <a:lnTo>
                    <a:pt x="57401" y="29496"/>
                  </a:lnTo>
                  <a:lnTo>
                    <a:pt x="57413" y="29439"/>
                  </a:lnTo>
                  <a:lnTo>
                    <a:pt x="57401" y="29394"/>
                  </a:lnTo>
                  <a:lnTo>
                    <a:pt x="57390" y="29348"/>
                  </a:lnTo>
                  <a:lnTo>
                    <a:pt x="57367" y="29303"/>
                  </a:lnTo>
                  <a:lnTo>
                    <a:pt x="57344" y="29269"/>
                  </a:lnTo>
                  <a:lnTo>
                    <a:pt x="57310" y="29235"/>
                  </a:lnTo>
                  <a:lnTo>
                    <a:pt x="57265" y="29212"/>
                  </a:lnTo>
                  <a:lnTo>
                    <a:pt x="57219" y="29189"/>
                  </a:lnTo>
                  <a:lnTo>
                    <a:pt x="57174" y="29189"/>
                  </a:lnTo>
                  <a:lnTo>
                    <a:pt x="57174" y="26869"/>
                  </a:lnTo>
                  <a:lnTo>
                    <a:pt x="57242" y="26846"/>
                  </a:lnTo>
                  <a:lnTo>
                    <a:pt x="57287" y="26812"/>
                  </a:lnTo>
                  <a:lnTo>
                    <a:pt x="57333" y="26755"/>
                  </a:lnTo>
                  <a:lnTo>
                    <a:pt x="57344" y="26687"/>
                  </a:lnTo>
                  <a:lnTo>
                    <a:pt x="57333" y="26641"/>
                  </a:lnTo>
                  <a:lnTo>
                    <a:pt x="57322" y="26607"/>
                  </a:lnTo>
                  <a:lnTo>
                    <a:pt x="57310" y="26573"/>
                  </a:lnTo>
                  <a:lnTo>
                    <a:pt x="57287" y="26550"/>
                  </a:lnTo>
                  <a:lnTo>
                    <a:pt x="57253" y="26527"/>
                  </a:lnTo>
                  <a:lnTo>
                    <a:pt x="57231" y="26505"/>
                  </a:lnTo>
                  <a:lnTo>
                    <a:pt x="57185" y="26493"/>
                  </a:lnTo>
                  <a:lnTo>
                    <a:pt x="57151" y="26493"/>
                  </a:lnTo>
                  <a:lnTo>
                    <a:pt x="57105" y="26505"/>
                  </a:lnTo>
                  <a:lnTo>
                    <a:pt x="57060" y="26516"/>
                  </a:lnTo>
                  <a:lnTo>
                    <a:pt x="57026" y="26539"/>
                  </a:lnTo>
                  <a:lnTo>
                    <a:pt x="57003" y="26573"/>
                  </a:lnTo>
                  <a:lnTo>
                    <a:pt x="54990" y="25413"/>
                  </a:lnTo>
                  <a:lnTo>
                    <a:pt x="55001" y="25378"/>
                  </a:lnTo>
                  <a:lnTo>
                    <a:pt x="55012" y="25333"/>
                  </a:lnTo>
                  <a:lnTo>
                    <a:pt x="55001" y="25287"/>
                  </a:lnTo>
                  <a:lnTo>
                    <a:pt x="54990" y="25253"/>
                  </a:lnTo>
                  <a:lnTo>
                    <a:pt x="54978" y="25219"/>
                  </a:lnTo>
                  <a:lnTo>
                    <a:pt x="54944" y="25185"/>
                  </a:lnTo>
                  <a:lnTo>
                    <a:pt x="54921" y="25151"/>
                  </a:lnTo>
                  <a:lnTo>
                    <a:pt x="54887" y="25128"/>
                  </a:lnTo>
                  <a:lnTo>
                    <a:pt x="54842" y="25117"/>
                  </a:lnTo>
                  <a:lnTo>
                    <a:pt x="54808" y="25105"/>
                  </a:lnTo>
                  <a:lnTo>
                    <a:pt x="54808" y="22796"/>
                  </a:lnTo>
                  <a:lnTo>
                    <a:pt x="54842" y="22785"/>
                  </a:lnTo>
                  <a:lnTo>
                    <a:pt x="54876" y="22774"/>
                  </a:lnTo>
                  <a:lnTo>
                    <a:pt x="54910" y="22751"/>
                  </a:lnTo>
                  <a:lnTo>
                    <a:pt x="54944" y="22728"/>
                  </a:lnTo>
                  <a:lnTo>
                    <a:pt x="54967" y="22694"/>
                  </a:lnTo>
                  <a:lnTo>
                    <a:pt x="54978" y="22660"/>
                  </a:lnTo>
                  <a:lnTo>
                    <a:pt x="54990" y="22614"/>
                  </a:lnTo>
                  <a:lnTo>
                    <a:pt x="55001" y="22580"/>
                  </a:lnTo>
                  <a:lnTo>
                    <a:pt x="54990" y="22535"/>
                  </a:lnTo>
                  <a:lnTo>
                    <a:pt x="54978" y="22489"/>
                  </a:lnTo>
                  <a:lnTo>
                    <a:pt x="56935" y="21363"/>
                  </a:lnTo>
                  <a:lnTo>
                    <a:pt x="56980" y="21408"/>
                  </a:lnTo>
                  <a:lnTo>
                    <a:pt x="57026" y="21454"/>
                  </a:lnTo>
                  <a:lnTo>
                    <a:pt x="57083" y="21477"/>
                  </a:lnTo>
                  <a:lnTo>
                    <a:pt x="57151" y="21488"/>
                  </a:lnTo>
                  <a:lnTo>
                    <a:pt x="57219" y="21477"/>
                  </a:lnTo>
                  <a:lnTo>
                    <a:pt x="57276" y="21454"/>
                  </a:lnTo>
                  <a:lnTo>
                    <a:pt x="57322" y="21408"/>
                  </a:lnTo>
                  <a:lnTo>
                    <a:pt x="57367" y="21363"/>
                  </a:lnTo>
                  <a:lnTo>
                    <a:pt x="59346" y="22512"/>
                  </a:lnTo>
                  <a:lnTo>
                    <a:pt x="59335" y="22546"/>
                  </a:lnTo>
                  <a:lnTo>
                    <a:pt x="59335" y="22580"/>
                  </a:lnTo>
                  <a:lnTo>
                    <a:pt x="59335" y="22614"/>
                  </a:lnTo>
                  <a:lnTo>
                    <a:pt x="59346" y="22648"/>
                  </a:lnTo>
                  <a:lnTo>
                    <a:pt x="59369" y="22683"/>
                  </a:lnTo>
                  <a:lnTo>
                    <a:pt x="59392" y="22717"/>
                  </a:lnTo>
                  <a:lnTo>
                    <a:pt x="59415" y="22739"/>
                  </a:lnTo>
                  <a:lnTo>
                    <a:pt x="59449" y="22751"/>
                  </a:lnTo>
                  <a:lnTo>
                    <a:pt x="59483" y="22762"/>
                  </a:lnTo>
                  <a:lnTo>
                    <a:pt x="59517" y="22774"/>
                  </a:lnTo>
                  <a:lnTo>
                    <a:pt x="59563" y="22762"/>
                  </a:lnTo>
                  <a:lnTo>
                    <a:pt x="59597" y="22751"/>
                  </a:lnTo>
                  <a:lnTo>
                    <a:pt x="59631" y="22739"/>
                  </a:lnTo>
                  <a:lnTo>
                    <a:pt x="59654" y="22717"/>
                  </a:lnTo>
                  <a:lnTo>
                    <a:pt x="59676" y="22683"/>
                  </a:lnTo>
                  <a:lnTo>
                    <a:pt x="59699" y="22648"/>
                  </a:lnTo>
                  <a:lnTo>
                    <a:pt x="59710" y="22614"/>
                  </a:lnTo>
                  <a:lnTo>
                    <a:pt x="59710" y="22580"/>
                  </a:lnTo>
                  <a:lnTo>
                    <a:pt x="59710" y="22546"/>
                  </a:lnTo>
                  <a:lnTo>
                    <a:pt x="59699" y="22512"/>
                  </a:lnTo>
                  <a:lnTo>
                    <a:pt x="61690" y="21352"/>
                  </a:lnTo>
                  <a:lnTo>
                    <a:pt x="61724" y="21397"/>
                  </a:lnTo>
                  <a:lnTo>
                    <a:pt x="61781" y="21443"/>
                  </a:lnTo>
                  <a:lnTo>
                    <a:pt x="61826" y="21454"/>
                  </a:lnTo>
                  <a:lnTo>
                    <a:pt x="61895" y="21465"/>
                  </a:lnTo>
                  <a:lnTo>
                    <a:pt x="61940" y="21465"/>
                  </a:lnTo>
                  <a:lnTo>
                    <a:pt x="61986" y="21454"/>
                  </a:lnTo>
                  <a:lnTo>
                    <a:pt x="62020" y="21431"/>
                  </a:lnTo>
                  <a:lnTo>
                    <a:pt x="62054" y="21397"/>
                  </a:lnTo>
                  <a:lnTo>
                    <a:pt x="62088" y="21363"/>
                  </a:lnTo>
                  <a:lnTo>
                    <a:pt x="62111" y="21329"/>
                  </a:lnTo>
                  <a:lnTo>
                    <a:pt x="62122" y="21283"/>
                  </a:lnTo>
                  <a:lnTo>
                    <a:pt x="62133" y="21226"/>
                  </a:lnTo>
                  <a:lnTo>
                    <a:pt x="62122" y="21181"/>
                  </a:lnTo>
                  <a:lnTo>
                    <a:pt x="62111" y="21147"/>
                  </a:lnTo>
                  <a:lnTo>
                    <a:pt x="62088" y="21101"/>
                  </a:lnTo>
                  <a:lnTo>
                    <a:pt x="62065" y="21067"/>
                  </a:lnTo>
                  <a:lnTo>
                    <a:pt x="62031" y="21044"/>
                  </a:lnTo>
                  <a:lnTo>
                    <a:pt x="61997" y="21022"/>
                  </a:lnTo>
                  <a:lnTo>
                    <a:pt x="61963" y="21010"/>
                  </a:lnTo>
                  <a:lnTo>
                    <a:pt x="61917" y="20999"/>
                  </a:lnTo>
                  <a:lnTo>
                    <a:pt x="61917" y="18724"/>
                  </a:lnTo>
                  <a:lnTo>
                    <a:pt x="61963" y="18712"/>
                  </a:lnTo>
                  <a:lnTo>
                    <a:pt x="62008" y="18701"/>
                  </a:lnTo>
                  <a:lnTo>
                    <a:pt x="62042" y="18678"/>
                  </a:lnTo>
                  <a:lnTo>
                    <a:pt x="62077" y="18644"/>
                  </a:lnTo>
                  <a:lnTo>
                    <a:pt x="62111" y="18610"/>
                  </a:lnTo>
                  <a:lnTo>
                    <a:pt x="62122" y="18565"/>
                  </a:lnTo>
                  <a:lnTo>
                    <a:pt x="62145" y="18519"/>
                  </a:lnTo>
                  <a:lnTo>
                    <a:pt x="62145" y="18474"/>
                  </a:lnTo>
                  <a:lnTo>
                    <a:pt x="62145" y="18428"/>
                  </a:lnTo>
                  <a:lnTo>
                    <a:pt x="62122" y="18371"/>
                  </a:lnTo>
                  <a:lnTo>
                    <a:pt x="62099" y="18337"/>
                  </a:lnTo>
                  <a:lnTo>
                    <a:pt x="62077" y="18292"/>
                  </a:lnTo>
                  <a:lnTo>
                    <a:pt x="62031" y="18269"/>
                  </a:lnTo>
                  <a:lnTo>
                    <a:pt x="61986" y="18235"/>
                  </a:lnTo>
                  <a:lnTo>
                    <a:pt x="61940" y="18223"/>
                  </a:lnTo>
                  <a:lnTo>
                    <a:pt x="61826" y="18223"/>
                  </a:lnTo>
                  <a:lnTo>
                    <a:pt x="61769" y="18246"/>
                  </a:lnTo>
                  <a:lnTo>
                    <a:pt x="61724" y="18280"/>
                  </a:lnTo>
                  <a:lnTo>
                    <a:pt x="61678" y="18326"/>
                  </a:lnTo>
                  <a:lnTo>
                    <a:pt x="59767" y="17222"/>
                  </a:lnTo>
                  <a:lnTo>
                    <a:pt x="59779" y="17177"/>
                  </a:lnTo>
                  <a:lnTo>
                    <a:pt x="59779" y="17120"/>
                  </a:lnTo>
                  <a:lnTo>
                    <a:pt x="59779" y="17074"/>
                  </a:lnTo>
                  <a:lnTo>
                    <a:pt x="59756" y="17029"/>
                  </a:lnTo>
                  <a:lnTo>
                    <a:pt x="59733" y="16983"/>
                  </a:lnTo>
                  <a:lnTo>
                    <a:pt x="59710" y="16938"/>
                  </a:lnTo>
                  <a:lnTo>
                    <a:pt x="59665" y="16915"/>
                  </a:lnTo>
                  <a:lnTo>
                    <a:pt x="59619" y="16881"/>
                  </a:lnTo>
                  <a:lnTo>
                    <a:pt x="59574" y="16870"/>
                  </a:lnTo>
                  <a:lnTo>
                    <a:pt x="59472" y="16870"/>
                  </a:lnTo>
                  <a:lnTo>
                    <a:pt x="59426" y="16881"/>
                  </a:lnTo>
                  <a:lnTo>
                    <a:pt x="59381" y="16915"/>
                  </a:lnTo>
                  <a:lnTo>
                    <a:pt x="59335" y="16938"/>
                  </a:lnTo>
                  <a:lnTo>
                    <a:pt x="59312" y="16983"/>
                  </a:lnTo>
                  <a:lnTo>
                    <a:pt x="59278" y="17029"/>
                  </a:lnTo>
                  <a:lnTo>
                    <a:pt x="59267" y="17074"/>
                  </a:lnTo>
                  <a:lnTo>
                    <a:pt x="59267" y="17120"/>
                  </a:lnTo>
                  <a:lnTo>
                    <a:pt x="59267" y="17177"/>
                  </a:lnTo>
                  <a:lnTo>
                    <a:pt x="59278" y="17222"/>
                  </a:lnTo>
                  <a:lnTo>
                    <a:pt x="57367" y="18326"/>
                  </a:lnTo>
                  <a:lnTo>
                    <a:pt x="57322" y="18280"/>
                  </a:lnTo>
                  <a:lnTo>
                    <a:pt x="57276" y="18246"/>
                  </a:lnTo>
                  <a:lnTo>
                    <a:pt x="57219" y="18223"/>
                  </a:lnTo>
                  <a:lnTo>
                    <a:pt x="57151" y="18212"/>
                  </a:lnTo>
                  <a:lnTo>
                    <a:pt x="57083" y="18223"/>
                  </a:lnTo>
                  <a:lnTo>
                    <a:pt x="57026" y="18246"/>
                  </a:lnTo>
                  <a:lnTo>
                    <a:pt x="56980" y="18280"/>
                  </a:lnTo>
                  <a:lnTo>
                    <a:pt x="56935" y="18326"/>
                  </a:lnTo>
                  <a:lnTo>
                    <a:pt x="55012" y="17211"/>
                  </a:lnTo>
                  <a:lnTo>
                    <a:pt x="55024" y="17177"/>
                  </a:lnTo>
                  <a:lnTo>
                    <a:pt x="55024" y="17120"/>
                  </a:lnTo>
                  <a:lnTo>
                    <a:pt x="55024" y="17074"/>
                  </a:lnTo>
                  <a:lnTo>
                    <a:pt x="55012" y="17029"/>
                  </a:lnTo>
                  <a:lnTo>
                    <a:pt x="54990" y="16983"/>
                  </a:lnTo>
                  <a:lnTo>
                    <a:pt x="54956" y="16949"/>
                  </a:lnTo>
                  <a:lnTo>
                    <a:pt x="54921" y="16915"/>
                  </a:lnTo>
                  <a:lnTo>
                    <a:pt x="54876" y="16892"/>
                  </a:lnTo>
                  <a:lnTo>
                    <a:pt x="54830" y="16881"/>
                  </a:lnTo>
                  <a:lnTo>
                    <a:pt x="54728" y="16881"/>
                  </a:lnTo>
                  <a:lnTo>
                    <a:pt x="54682" y="16892"/>
                  </a:lnTo>
                  <a:lnTo>
                    <a:pt x="54648" y="16915"/>
                  </a:lnTo>
                  <a:lnTo>
                    <a:pt x="54603" y="16949"/>
                  </a:lnTo>
                  <a:lnTo>
                    <a:pt x="54580" y="16983"/>
                  </a:lnTo>
                  <a:lnTo>
                    <a:pt x="54557" y="17029"/>
                  </a:lnTo>
                  <a:lnTo>
                    <a:pt x="54535" y="17074"/>
                  </a:lnTo>
                  <a:lnTo>
                    <a:pt x="54535" y="17120"/>
                  </a:lnTo>
                  <a:lnTo>
                    <a:pt x="54535" y="17165"/>
                  </a:lnTo>
                  <a:lnTo>
                    <a:pt x="54546" y="17211"/>
                  </a:lnTo>
                  <a:lnTo>
                    <a:pt x="52589" y="18348"/>
                  </a:lnTo>
                  <a:lnTo>
                    <a:pt x="52555" y="18314"/>
                  </a:lnTo>
                  <a:lnTo>
                    <a:pt x="52510" y="18280"/>
                  </a:lnTo>
                  <a:lnTo>
                    <a:pt x="52464" y="18257"/>
                  </a:lnTo>
                  <a:lnTo>
                    <a:pt x="52362" y="18257"/>
                  </a:lnTo>
                  <a:lnTo>
                    <a:pt x="52305" y="18280"/>
                  </a:lnTo>
                  <a:lnTo>
                    <a:pt x="52271" y="18314"/>
                  </a:lnTo>
                  <a:lnTo>
                    <a:pt x="52237" y="18348"/>
                  </a:lnTo>
                  <a:lnTo>
                    <a:pt x="50280" y="17222"/>
                  </a:lnTo>
                  <a:lnTo>
                    <a:pt x="50292" y="17177"/>
                  </a:lnTo>
                  <a:lnTo>
                    <a:pt x="50303" y="17120"/>
                  </a:lnTo>
                  <a:lnTo>
                    <a:pt x="50292" y="17074"/>
                  </a:lnTo>
                  <a:lnTo>
                    <a:pt x="50280" y="17029"/>
                  </a:lnTo>
                  <a:lnTo>
                    <a:pt x="50257" y="16983"/>
                  </a:lnTo>
                  <a:lnTo>
                    <a:pt x="50235" y="16949"/>
                  </a:lnTo>
                  <a:lnTo>
                    <a:pt x="50201" y="16915"/>
                  </a:lnTo>
                  <a:lnTo>
                    <a:pt x="50155" y="16892"/>
                  </a:lnTo>
                  <a:lnTo>
                    <a:pt x="50110" y="16881"/>
                  </a:lnTo>
                  <a:lnTo>
                    <a:pt x="50064" y="16870"/>
                  </a:lnTo>
                  <a:lnTo>
                    <a:pt x="50064" y="14538"/>
                  </a:lnTo>
                  <a:lnTo>
                    <a:pt x="50121" y="14515"/>
                  </a:lnTo>
                  <a:lnTo>
                    <a:pt x="50166" y="14481"/>
                  </a:lnTo>
                  <a:lnTo>
                    <a:pt x="50201" y="14424"/>
                  </a:lnTo>
                  <a:lnTo>
                    <a:pt x="50212" y="14367"/>
                  </a:lnTo>
                  <a:lnTo>
                    <a:pt x="50201" y="14299"/>
                  </a:lnTo>
                  <a:lnTo>
                    <a:pt x="52203" y="13150"/>
                  </a:lnTo>
                  <a:lnTo>
                    <a:pt x="52248" y="13195"/>
                  </a:lnTo>
                  <a:lnTo>
                    <a:pt x="52294" y="13230"/>
                  </a:lnTo>
                  <a:lnTo>
                    <a:pt x="52351" y="13252"/>
                  </a:lnTo>
                  <a:lnTo>
                    <a:pt x="52407" y="13264"/>
                  </a:lnTo>
                  <a:lnTo>
                    <a:pt x="52476" y="13252"/>
                  </a:lnTo>
                  <a:lnTo>
                    <a:pt x="52533" y="13230"/>
                  </a:lnTo>
                  <a:lnTo>
                    <a:pt x="52578" y="13195"/>
                  </a:lnTo>
                  <a:lnTo>
                    <a:pt x="52612" y="13150"/>
                  </a:lnTo>
                  <a:lnTo>
                    <a:pt x="54535" y="14253"/>
                  </a:lnTo>
                  <a:lnTo>
                    <a:pt x="54523" y="14310"/>
                  </a:lnTo>
                  <a:lnTo>
                    <a:pt x="54512" y="14367"/>
                  </a:lnTo>
                  <a:lnTo>
                    <a:pt x="54523" y="14424"/>
                  </a:lnTo>
                  <a:lnTo>
                    <a:pt x="54535" y="14469"/>
                  </a:lnTo>
                  <a:lnTo>
                    <a:pt x="54557" y="14515"/>
                  </a:lnTo>
                  <a:lnTo>
                    <a:pt x="54591" y="14560"/>
                  </a:lnTo>
                  <a:lnTo>
                    <a:pt x="54637" y="14583"/>
                  </a:lnTo>
                  <a:lnTo>
                    <a:pt x="54682" y="14617"/>
                  </a:lnTo>
                  <a:lnTo>
                    <a:pt x="54728" y="14629"/>
                  </a:lnTo>
                  <a:lnTo>
                    <a:pt x="54830" y="14629"/>
                  </a:lnTo>
                  <a:lnTo>
                    <a:pt x="54887" y="14617"/>
                  </a:lnTo>
                  <a:lnTo>
                    <a:pt x="54933" y="14583"/>
                  </a:lnTo>
                  <a:lnTo>
                    <a:pt x="54967" y="14560"/>
                  </a:lnTo>
                  <a:lnTo>
                    <a:pt x="55001" y="14515"/>
                  </a:lnTo>
                  <a:lnTo>
                    <a:pt x="55024" y="14469"/>
                  </a:lnTo>
                  <a:lnTo>
                    <a:pt x="55047" y="14424"/>
                  </a:lnTo>
                  <a:lnTo>
                    <a:pt x="55047" y="14367"/>
                  </a:lnTo>
                  <a:lnTo>
                    <a:pt x="55047" y="14310"/>
                  </a:lnTo>
                  <a:lnTo>
                    <a:pt x="55024" y="14253"/>
                  </a:lnTo>
                  <a:lnTo>
                    <a:pt x="56923" y="13161"/>
                  </a:lnTo>
                  <a:lnTo>
                    <a:pt x="56969" y="13207"/>
                  </a:lnTo>
                  <a:lnTo>
                    <a:pt x="57014" y="13252"/>
                  </a:lnTo>
                  <a:lnTo>
                    <a:pt x="57083" y="13275"/>
                  </a:lnTo>
                  <a:lnTo>
                    <a:pt x="57151" y="13286"/>
                  </a:lnTo>
                  <a:lnTo>
                    <a:pt x="57219" y="13275"/>
                  </a:lnTo>
                  <a:lnTo>
                    <a:pt x="57287" y="13252"/>
                  </a:lnTo>
                  <a:lnTo>
                    <a:pt x="57333" y="13207"/>
                  </a:lnTo>
                  <a:lnTo>
                    <a:pt x="57378" y="13161"/>
                  </a:lnTo>
                  <a:lnTo>
                    <a:pt x="59278" y="14265"/>
                  </a:lnTo>
                  <a:lnTo>
                    <a:pt x="59267" y="14310"/>
                  </a:lnTo>
                  <a:lnTo>
                    <a:pt x="59255" y="14367"/>
                  </a:lnTo>
                  <a:lnTo>
                    <a:pt x="59267" y="14424"/>
                  </a:lnTo>
                  <a:lnTo>
                    <a:pt x="59278" y="14469"/>
                  </a:lnTo>
                  <a:lnTo>
                    <a:pt x="59301" y="14515"/>
                  </a:lnTo>
                  <a:lnTo>
                    <a:pt x="59335" y="14549"/>
                  </a:lnTo>
                  <a:lnTo>
                    <a:pt x="59369" y="14583"/>
                  </a:lnTo>
                  <a:lnTo>
                    <a:pt x="59415" y="14606"/>
                  </a:lnTo>
                  <a:lnTo>
                    <a:pt x="59472" y="14629"/>
                  </a:lnTo>
                  <a:lnTo>
                    <a:pt x="59574" y="14629"/>
                  </a:lnTo>
                  <a:lnTo>
                    <a:pt x="59619" y="14606"/>
                  </a:lnTo>
                  <a:lnTo>
                    <a:pt x="59665" y="14583"/>
                  </a:lnTo>
                  <a:lnTo>
                    <a:pt x="59710" y="14549"/>
                  </a:lnTo>
                  <a:lnTo>
                    <a:pt x="59745" y="14515"/>
                  </a:lnTo>
                  <a:lnTo>
                    <a:pt x="59767" y="14469"/>
                  </a:lnTo>
                  <a:lnTo>
                    <a:pt x="59779" y="14424"/>
                  </a:lnTo>
                  <a:lnTo>
                    <a:pt x="59790" y="14367"/>
                  </a:lnTo>
                  <a:lnTo>
                    <a:pt x="59779" y="14310"/>
                  </a:lnTo>
                  <a:lnTo>
                    <a:pt x="59756" y="14253"/>
                  </a:lnTo>
                  <a:lnTo>
                    <a:pt x="61747" y="13116"/>
                  </a:lnTo>
                  <a:lnTo>
                    <a:pt x="61769" y="13150"/>
                  </a:lnTo>
                  <a:lnTo>
                    <a:pt x="61803" y="13173"/>
                  </a:lnTo>
                  <a:lnTo>
                    <a:pt x="61849" y="13184"/>
                  </a:lnTo>
                  <a:lnTo>
                    <a:pt x="61895" y="13195"/>
                  </a:lnTo>
                  <a:lnTo>
                    <a:pt x="61940" y="13184"/>
                  </a:lnTo>
                  <a:lnTo>
                    <a:pt x="61974" y="13173"/>
                  </a:lnTo>
                  <a:lnTo>
                    <a:pt x="62008" y="13150"/>
                  </a:lnTo>
                  <a:lnTo>
                    <a:pt x="62031" y="13116"/>
                  </a:lnTo>
                  <a:lnTo>
                    <a:pt x="63578" y="14003"/>
                  </a:lnTo>
                  <a:lnTo>
                    <a:pt x="63578" y="13946"/>
                  </a:lnTo>
                  <a:lnTo>
                    <a:pt x="62054" y="13070"/>
                  </a:lnTo>
                  <a:lnTo>
                    <a:pt x="62065" y="13025"/>
                  </a:lnTo>
                  <a:lnTo>
                    <a:pt x="62054" y="12957"/>
                  </a:lnTo>
                  <a:lnTo>
                    <a:pt x="62020" y="12911"/>
                  </a:lnTo>
                  <a:lnTo>
                    <a:pt x="61974" y="12866"/>
                  </a:lnTo>
                  <a:lnTo>
                    <a:pt x="61917" y="12854"/>
                  </a:lnTo>
                  <a:lnTo>
                    <a:pt x="61917" y="10534"/>
                  </a:lnTo>
                  <a:lnTo>
                    <a:pt x="61963" y="10522"/>
                  </a:lnTo>
                  <a:lnTo>
                    <a:pt x="62008" y="10499"/>
                  </a:lnTo>
                  <a:lnTo>
                    <a:pt x="62054" y="10477"/>
                  </a:lnTo>
                  <a:lnTo>
                    <a:pt x="62088" y="10443"/>
                  </a:lnTo>
                  <a:lnTo>
                    <a:pt x="62122" y="10408"/>
                  </a:lnTo>
                  <a:lnTo>
                    <a:pt x="62145" y="10363"/>
                  </a:lnTo>
                  <a:lnTo>
                    <a:pt x="62156" y="10317"/>
                  </a:lnTo>
                  <a:lnTo>
                    <a:pt x="62156" y="10261"/>
                  </a:lnTo>
                  <a:lnTo>
                    <a:pt x="62156" y="10204"/>
                  </a:lnTo>
                  <a:lnTo>
                    <a:pt x="62133" y="10147"/>
                  </a:lnTo>
                  <a:lnTo>
                    <a:pt x="63578" y="9316"/>
                  </a:lnTo>
                  <a:lnTo>
                    <a:pt x="63578" y="9260"/>
                  </a:lnTo>
                  <a:lnTo>
                    <a:pt x="62111" y="10113"/>
                  </a:lnTo>
                  <a:lnTo>
                    <a:pt x="62065" y="10067"/>
                  </a:lnTo>
                  <a:lnTo>
                    <a:pt x="62020" y="10022"/>
                  </a:lnTo>
                  <a:lnTo>
                    <a:pt x="61963" y="9999"/>
                  </a:lnTo>
                  <a:lnTo>
                    <a:pt x="61826" y="9999"/>
                  </a:lnTo>
                  <a:lnTo>
                    <a:pt x="61769" y="10022"/>
                  </a:lnTo>
                  <a:lnTo>
                    <a:pt x="61712" y="10067"/>
                  </a:lnTo>
                  <a:lnTo>
                    <a:pt x="61667" y="10113"/>
                  </a:lnTo>
                  <a:lnTo>
                    <a:pt x="59710" y="8987"/>
                  </a:lnTo>
                  <a:lnTo>
                    <a:pt x="59733" y="8918"/>
                  </a:lnTo>
                  <a:lnTo>
                    <a:pt x="59722" y="8873"/>
                  </a:lnTo>
                  <a:lnTo>
                    <a:pt x="59710" y="8839"/>
                  </a:lnTo>
                  <a:lnTo>
                    <a:pt x="59676" y="8782"/>
                  </a:lnTo>
                  <a:lnTo>
                    <a:pt x="59619" y="8736"/>
                  </a:lnTo>
                  <a:lnTo>
                    <a:pt x="59585" y="8714"/>
                  </a:lnTo>
                  <a:lnTo>
                    <a:pt x="59540" y="8714"/>
                  </a:lnTo>
                  <a:lnTo>
                    <a:pt x="59540" y="6359"/>
                  </a:lnTo>
                  <a:lnTo>
                    <a:pt x="59585" y="6347"/>
                  </a:lnTo>
                  <a:lnTo>
                    <a:pt x="59619" y="6336"/>
                  </a:lnTo>
                  <a:lnTo>
                    <a:pt x="59676" y="6291"/>
                  </a:lnTo>
                  <a:lnTo>
                    <a:pt x="59710" y="6234"/>
                  </a:lnTo>
                  <a:lnTo>
                    <a:pt x="59722" y="6200"/>
                  </a:lnTo>
                  <a:lnTo>
                    <a:pt x="59722" y="6154"/>
                  </a:lnTo>
                  <a:lnTo>
                    <a:pt x="59722" y="6120"/>
                  </a:lnTo>
                  <a:lnTo>
                    <a:pt x="59710" y="6074"/>
                  </a:lnTo>
                  <a:lnTo>
                    <a:pt x="61701" y="4926"/>
                  </a:lnTo>
                  <a:lnTo>
                    <a:pt x="61735" y="4971"/>
                  </a:lnTo>
                  <a:lnTo>
                    <a:pt x="61781" y="5005"/>
                  </a:lnTo>
                  <a:lnTo>
                    <a:pt x="61838" y="5028"/>
                  </a:lnTo>
                  <a:lnTo>
                    <a:pt x="61951" y="5028"/>
                  </a:lnTo>
                  <a:lnTo>
                    <a:pt x="61997" y="5005"/>
                  </a:lnTo>
                  <a:lnTo>
                    <a:pt x="62042" y="4971"/>
                  </a:lnTo>
                  <a:lnTo>
                    <a:pt x="62077" y="4926"/>
                  </a:lnTo>
                  <a:lnTo>
                    <a:pt x="63578" y="5790"/>
                  </a:lnTo>
                  <a:lnTo>
                    <a:pt x="63578" y="5733"/>
                  </a:lnTo>
                  <a:lnTo>
                    <a:pt x="62099" y="4880"/>
                  </a:lnTo>
                  <a:lnTo>
                    <a:pt x="62111" y="4846"/>
                  </a:lnTo>
                  <a:lnTo>
                    <a:pt x="62111" y="4812"/>
                  </a:lnTo>
                  <a:lnTo>
                    <a:pt x="62111" y="4766"/>
                  </a:lnTo>
                  <a:lnTo>
                    <a:pt x="62099" y="4732"/>
                  </a:lnTo>
                  <a:lnTo>
                    <a:pt x="62077" y="4698"/>
                  </a:lnTo>
                  <a:lnTo>
                    <a:pt x="62054" y="4664"/>
                  </a:lnTo>
                  <a:lnTo>
                    <a:pt x="62031" y="4630"/>
                  </a:lnTo>
                  <a:lnTo>
                    <a:pt x="61997" y="4618"/>
                  </a:lnTo>
                  <a:lnTo>
                    <a:pt x="61951" y="4596"/>
                  </a:lnTo>
                  <a:lnTo>
                    <a:pt x="61917" y="4596"/>
                  </a:lnTo>
                  <a:lnTo>
                    <a:pt x="61917" y="2252"/>
                  </a:lnTo>
                  <a:lnTo>
                    <a:pt x="61951" y="2252"/>
                  </a:lnTo>
                  <a:lnTo>
                    <a:pt x="61986" y="2241"/>
                  </a:lnTo>
                  <a:lnTo>
                    <a:pt x="62042" y="2195"/>
                  </a:lnTo>
                  <a:lnTo>
                    <a:pt x="62088" y="2127"/>
                  </a:lnTo>
                  <a:lnTo>
                    <a:pt x="62099" y="2093"/>
                  </a:lnTo>
                  <a:lnTo>
                    <a:pt x="62099" y="2048"/>
                  </a:lnTo>
                  <a:lnTo>
                    <a:pt x="62088" y="2013"/>
                  </a:lnTo>
                  <a:lnTo>
                    <a:pt x="62077" y="1968"/>
                  </a:lnTo>
                  <a:lnTo>
                    <a:pt x="63578" y="1103"/>
                  </a:lnTo>
                  <a:lnTo>
                    <a:pt x="63578" y="1058"/>
                  </a:lnTo>
                  <a:lnTo>
                    <a:pt x="62054" y="1934"/>
                  </a:lnTo>
                  <a:lnTo>
                    <a:pt x="62020" y="1900"/>
                  </a:lnTo>
                  <a:lnTo>
                    <a:pt x="61986" y="1866"/>
                  </a:lnTo>
                  <a:lnTo>
                    <a:pt x="61940" y="1854"/>
                  </a:lnTo>
                  <a:lnTo>
                    <a:pt x="61895" y="1843"/>
                  </a:lnTo>
                  <a:lnTo>
                    <a:pt x="61838" y="1854"/>
                  </a:lnTo>
                  <a:lnTo>
                    <a:pt x="61792" y="1866"/>
                  </a:lnTo>
                  <a:lnTo>
                    <a:pt x="61758" y="1900"/>
                  </a:lnTo>
                  <a:lnTo>
                    <a:pt x="61724" y="1934"/>
                  </a:lnTo>
                  <a:lnTo>
                    <a:pt x="59745" y="785"/>
                  </a:lnTo>
                  <a:lnTo>
                    <a:pt x="59756" y="751"/>
                  </a:lnTo>
                  <a:lnTo>
                    <a:pt x="59756" y="705"/>
                  </a:lnTo>
                  <a:lnTo>
                    <a:pt x="59756" y="660"/>
                  </a:lnTo>
                  <a:lnTo>
                    <a:pt x="59745" y="614"/>
                  </a:lnTo>
                  <a:lnTo>
                    <a:pt x="59722" y="580"/>
                  </a:lnTo>
                  <a:lnTo>
                    <a:pt x="59699" y="546"/>
                  </a:lnTo>
                  <a:lnTo>
                    <a:pt x="59665" y="512"/>
                  </a:lnTo>
                  <a:lnTo>
                    <a:pt x="59631" y="489"/>
                  </a:lnTo>
                  <a:lnTo>
                    <a:pt x="59585" y="478"/>
                  </a:lnTo>
                  <a:lnTo>
                    <a:pt x="59540" y="466"/>
                  </a:lnTo>
                  <a:lnTo>
                    <a:pt x="59540" y="0"/>
                  </a:lnTo>
                  <a:lnTo>
                    <a:pt x="59494" y="0"/>
                  </a:lnTo>
                  <a:lnTo>
                    <a:pt x="59494" y="466"/>
                  </a:lnTo>
                  <a:lnTo>
                    <a:pt x="59449" y="478"/>
                  </a:lnTo>
                  <a:lnTo>
                    <a:pt x="59415" y="489"/>
                  </a:lnTo>
                  <a:lnTo>
                    <a:pt x="59381" y="512"/>
                  </a:lnTo>
                  <a:lnTo>
                    <a:pt x="59346" y="546"/>
                  </a:lnTo>
                  <a:lnTo>
                    <a:pt x="59324" y="580"/>
                  </a:lnTo>
                  <a:lnTo>
                    <a:pt x="59301" y="614"/>
                  </a:lnTo>
                  <a:lnTo>
                    <a:pt x="59290" y="660"/>
                  </a:lnTo>
                  <a:lnTo>
                    <a:pt x="59278" y="705"/>
                  </a:lnTo>
                  <a:lnTo>
                    <a:pt x="59290" y="751"/>
                  </a:lnTo>
                  <a:lnTo>
                    <a:pt x="59301" y="796"/>
                  </a:lnTo>
                  <a:lnTo>
                    <a:pt x="59324" y="842"/>
                  </a:lnTo>
                  <a:lnTo>
                    <a:pt x="59358" y="876"/>
                  </a:lnTo>
                  <a:lnTo>
                    <a:pt x="59392" y="899"/>
                  </a:lnTo>
                  <a:lnTo>
                    <a:pt x="59426" y="921"/>
                  </a:lnTo>
                  <a:lnTo>
                    <a:pt x="59472" y="944"/>
                  </a:lnTo>
                  <a:lnTo>
                    <a:pt x="59517" y="944"/>
                  </a:lnTo>
                  <a:lnTo>
                    <a:pt x="59585" y="933"/>
                  </a:lnTo>
                  <a:lnTo>
                    <a:pt x="59642" y="910"/>
                  </a:lnTo>
                  <a:lnTo>
                    <a:pt x="59688" y="876"/>
                  </a:lnTo>
                  <a:lnTo>
                    <a:pt x="59722" y="830"/>
                  </a:lnTo>
                  <a:lnTo>
                    <a:pt x="61701" y="1968"/>
                  </a:lnTo>
                  <a:lnTo>
                    <a:pt x="61690" y="2013"/>
                  </a:lnTo>
                  <a:lnTo>
                    <a:pt x="61690" y="2048"/>
                  </a:lnTo>
                  <a:lnTo>
                    <a:pt x="61690" y="2093"/>
                  </a:lnTo>
                  <a:lnTo>
                    <a:pt x="61701" y="2127"/>
                  </a:lnTo>
                  <a:lnTo>
                    <a:pt x="61735" y="2195"/>
                  </a:lnTo>
                  <a:lnTo>
                    <a:pt x="61792" y="2241"/>
                  </a:lnTo>
                  <a:lnTo>
                    <a:pt x="61826" y="2252"/>
                  </a:lnTo>
                  <a:lnTo>
                    <a:pt x="61872" y="2252"/>
                  </a:lnTo>
                  <a:lnTo>
                    <a:pt x="61872" y="4596"/>
                  </a:lnTo>
                  <a:lnTo>
                    <a:pt x="61826" y="4596"/>
                  </a:lnTo>
                  <a:lnTo>
                    <a:pt x="61792" y="4618"/>
                  </a:lnTo>
                  <a:lnTo>
                    <a:pt x="61758" y="4641"/>
                  </a:lnTo>
                  <a:lnTo>
                    <a:pt x="61724" y="4664"/>
                  </a:lnTo>
                  <a:lnTo>
                    <a:pt x="61701" y="4698"/>
                  </a:lnTo>
                  <a:lnTo>
                    <a:pt x="61690" y="4732"/>
                  </a:lnTo>
                  <a:lnTo>
                    <a:pt x="61678" y="4766"/>
                  </a:lnTo>
                  <a:lnTo>
                    <a:pt x="61667" y="4812"/>
                  </a:lnTo>
                  <a:lnTo>
                    <a:pt x="61678" y="4846"/>
                  </a:lnTo>
                  <a:lnTo>
                    <a:pt x="61678" y="4880"/>
                  </a:lnTo>
                  <a:lnTo>
                    <a:pt x="59688" y="6040"/>
                  </a:lnTo>
                  <a:lnTo>
                    <a:pt x="59654" y="6006"/>
                  </a:lnTo>
                  <a:lnTo>
                    <a:pt x="59619" y="5972"/>
                  </a:lnTo>
                  <a:lnTo>
                    <a:pt x="59574" y="5961"/>
                  </a:lnTo>
                  <a:lnTo>
                    <a:pt x="59517" y="5949"/>
                  </a:lnTo>
                  <a:lnTo>
                    <a:pt x="59472" y="5961"/>
                  </a:lnTo>
                  <a:lnTo>
                    <a:pt x="59426" y="5972"/>
                  </a:lnTo>
                  <a:lnTo>
                    <a:pt x="59392" y="6006"/>
                  </a:lnTo>
                  <a:lnTo>
                    <a:pt x="59358" y="6040"/>
                  </a:lnTo>
                  <a:lnTo>
                    <a:pt x="57367" y="4891"/>
                  </a:lnTo>
                  <a:lnTo>
                    <a:pt x="57378" y="4846"/>
                  </a:lnTo>
                  <a:lnTo>
                    <a:pt x="57378" y="4812"/>
                  </a:lnTo>
                  <a:lnTo>
                    <a:pt x="57378" y="4766"/>
                  </a:lnTo>
                  <a:lnTo>
                    <a:pt x="57356" y="4721"/>
                  </a:lnTo>
                  <a:lnTo>
                    <a:pt x="57344" y="4687"/>
                  </a:lnTo>
                  <a:lnTo>
                    <a:pt x="57310" y="4653"/>
                  </a:lnTo>
                  <a:lnTo>
                    <a:pt x="57276" y="4618"/>
                  </a:lnTo>
                  <a:lnTo>
                    <a:pt x="57242" y="4607"/>
                  </a:lnTo>
                  <a:lnTo>
                    <a:pt x="57196" y="4584"/>
                  </a:lnTo>
                  <a:lnTo>
                    <a:pt x="57105" y="4584"/>
                  </a:lnTo>
                  <a:lnTo>
                    <a:pt x="57060" y="4607"/>
                  </a:lnTo>
                  <a:lnTo>
                    <a:pt x="57026" y="4618"/>
                  </a:lnTo>
                  <a:lnTo>
                    <a:pt x="56992" y="4653"/>
                  </a:lnTo>
                  <a:lnTo>
                    <a:pt x="56969" y="4687"/>
                  </a:lnTo>
                  <a:lnTo>
                    <a:pt x="56946" y="4721"/>
                  </a:lnTo>
                  <a:lnTo>
                    <a:pt x="56935" y="4766"/>
                  </a:lnTo>
                  <a:lnTo>
                    <a:pt x="56923" y="4812"/>
                  </a:lnTo>
                  <a:lnTo>
                    <a:pt x="56923" y="4846"/>
                  </a:lnTo>
                  <a:lnTo>
                    <a:pt x="56935" y="4891"/>
                  </a:lnTo>
                  <a:lnTo>
                    <a:pt x="54978" y="6018"/>
                  </a:lnTo>
                  <a:lnTo>
                    <a:pt x="54944" y="5972"/>
                  </a:lnTo>
                  <a:lnTo>
                    <a:pt x="54899" y="5938"/>
                  </a:lnTo>
                  <a:lnTo>
                    <a:pt x="54842" y="5915"/>
                  </a:lnTo>
                  <a:lnTo>
                    <a:pt x="54728" y="5915"/>
                  </a:lnTo>
                  <a:lnTo>
                    <a:pt x="54682" y="5927"/>
                  </a:lnTo>
                  <a:lnTo>
                    <a:pt x="54648" y="5949"/>
                  </a:lnTo>
                  <a:lnTo>
                    <a:pt x="54603" y="5983"/>
                  </a:lnTo>
                  <a:lnTo>
                    <a:pt x="54580" y="6018"/>
                  </a:lnTo>
                  <a:lnTo>
                    <a:pt x="54557" y="6063"/>
                  </a:lnTo>
                  <a:lnTo>
                    <a:pt x="54546" y="6109"/>
                  </a:lnTo>
                  <a:lnTo>
                    <a:pt x="54535" y="6154"/>
                  </a:lnTo>
                  <a:lnTo>
                    <a:pt x="54546" y="6200"/>
                  </a:lnTo>
                  <a:lnTo>
                    <a:pt x="54557" y="6245"/>
                  </a:lnTo>
                  <a:lnTo>
                    <a:pt x="54569" y="6291"/>
                  </a:lnTo>
                  <a:lnTo>
                    <a:pt x="54603" y="6325"/>
                  </a:lnTo>
                  <a:lnTo>
                    <a:pt x="54637" y="6347"/>
                  </a:lnTo>
                  <a:lnTo>
                    <a:pt x="54671" y="6370"/>
                  </a:lnTo>
                  <a:lnTo>
                    <a:pt x="54717" y="6393"/>
                  </a:lnTo>
                  <a:lnTo>
                    <a:pt x="54762" y="6404"/>
                  </a:lnTo>
                  <a:lnTo>
                    <a:pt x="54762" y="8657"/>
                  </a:lnTo>
                  <a:lnTo>
                    <a:pt x="54705" y="8668"/>
                  </a:lnTo>
                  <a:lnTo>
                    <a:pt x="54671" y="8691"/>
                  </a:lnTo>
                  <a:lnTo>
                    <a:pt x="54626" y="8714"/>
                  </a:lnTo>
                  <a:lnTo>
                    <a:pt x="54591" y="8748"/>
                  </a:lnTo>
                  <a:lnTo>
                    <a:pt x="54569" y="8782"/>
                  </a:lnTo>
                  <a:lnTo>
                    <a:pt x="54546" y="8816"/>
                  </a:lnTo>
                  <a:lnTo>
                    <a:pt x="54535" y="8861"/>
                  </a:lnTo>
                  <a:lnTo>
                    <a:pt x="54523" y="8918"/>
                  </a:lnTo>
                  <a:lnTo>
                    <a:pt x="54535" y="8964"/>
                  </a:lnTo>
                  <a:lnTo>
                    <a:pt x="54546" y="9009"/>
                  </a:lnTo>
                  <a:lnTo>
                    <a:pt x="52567" y="10147"/>
                  </a:lnTo>
                  <a:lnTo>
                    <a:pt x="52533" y="10113"/>
                  </a:lnTo>
                  <a:lnTo>
                    <a:pt x="52498" y="10090"/>
                  </a:lnTo>
                  <a:lnTo>
                    <a:pt x="52453" y="10079"/>
                  </a:lnTo>
                  <a:lnTo>
                    <a:pt x="52407" y="10067"/>
                  </a:lnTo>
                  <a:lnTo>
                    <a:pt x="52373" y="10079"/>
                  </a:lnTo>
                  <a:lnTo>
                    <a:pt x="52339" y="10090"/>
                  </a:lnTo>
                  <a:lnTo>
                    <a:pt x="52305" y="10101"/>
                  </a:lnTo>
                  <a:lnTo>
                    <a:pt x="52271" y="10124"/>
                  </a:lnTo>
                  <a:lnTo>
                    <a:pt x="52248" y="10158"/>
                  </a:lnTo>
                  <a:lnTo>
                    <a:pt x="52237" y="10192"/>
                  </a:lnTo>
                  <a:lnTo>
                    <a:pt x="52225" y="10226"/>
                  </a:lnTo>
                  <a:lnTo>
                    <a:pt x="52214" y="10261"/>
                  </a:lnTo>
                  <a:lnTo>
                    <a:pt x="52225" y="10329"/>
                  </a:lnTo>
                  <a:lnTo>
                    <a:pt x="52271" y="10386"/>
                  </a:lnTo>
                  <a:lnTo>
                    <a:pt x="52316" y="10431"/>
                  </a:lnTo>
                  <a:lnTo>
                    <a:pt x="52385" y="10454"/>
                  </a:lnTo>
                  <a:lnTo>
                    <a:pt x="52385" y="12786"/>
                  </a:lnTo>
                  <a:lnTo>
                    <a:pt x="52339" y="12797"/>
                  </a:lnTo>
                  <a:lnTo>
                    <a:pt x="52305" y="12809"/>
                  </a:lnTo>
                  <a:lnTo>
                    <a:pt x="52271" y="12831"/>
                  </a:lnTo>
                  <a:lnTo>
                    <a:pt x="52237" y="12866"/>
                  </a:lnTo>
                  <a:lnTo>
                    <a:pt x="52214" y="12900"/>
                  </a:lnTo>
                  <a:lnTo>
                    <a:pt x="52191" y="12934"/>
                  </a:lnTo>
                  <a:lnTo>
                    <a:pt x="52180" y="12979"/>
                  </a:lnTo>
                  <a:lnTo>
                    <a:pt x="52169" y="13025"/>
                  </a:lnTo>
                  <a:lnTo>
                    <a:pt x="52180" y="13059"/>
                  </a:lnTo>
                  <a:lnTo>
                    <a:pt x="52191" y="13104"/>
                  </a:lnTo>
                  <a:lnTo>
                    <a:pt x="50178" y="14265"/>
                  </a:lnTo>
                  <a:lnTo>
                    <a:pt x="50155" y="14242"/>
                  </a:lnTo>
                  <a:lnTo>
                    <a:pt x="50121" y="14219"/>
                  </a:lnTo>
                  <a:lnTo>
                    <a:pt x="50087" y="14196"/>
                  </a:lnTo>
                  <a:lnTo>
                    <a:pt x="49996" y="14196"/>
                  </a:lnTo>
                  <a:lnTo>
                    <a:pt x="49962" y="14219"/>
                  </a:lnTo>
                  <a:lnTo>
                    <a:pt x="49928" y="14242"/>
                  </a:lnTo>
                  <a:lnTo>
                    <a:pt x="49905" y="14265"/>
                  </a:lnTo>
                  <a:lnTo>
                    <a:pt x="47846" y="13082"/>
                  </a:lnTo>
                  <a:lnTo>
                    <a:pt x="47857" y="13025"/>
                  </a:lnTo>
                  <a:lnTo>
                    <a:pt x="47835" y="12957"/>
                  </a:lnTo>
                  <a:lnTo>
                    <a:pt x="47800" y="12900"/>
                  </a:lnTo>
                  <a:lnTo>
                    <a:pt x="47755" y="12866"/>
                  </a:lnTo>
                  <a:lnTo>
                    <a:pt x="47687" y="12843"/>
                  </a:lnTo>
                  <a:lnTo>
                    <a:pt x="47687" y="10534"/>
                  </a:lnTo>
                  <a:lnTo>
                    <a:pt x="47744" y="10522"/>
                  </a:lnTo>
                  <a:lnTo>
                    <a:pt x="47789" y="10499"/>
                  </a:lnTo>
                  <a:lnTo>
                    <a:pt x="47835" y="10477"/>
                  </a:lnTo>
                  <a:lnTo>
                    <a:pt x="47869" y="10443"/>
                  </a:lnTo>
                  <a:lnTo>
                    <a:pt x="47891" y="10408"/>
                  </a:lnTo>
                  <a:lnTo>
                    <a:pt x="47914" y="10363"/>
                  </a:lnTo>
                  <a:lnTo>
                    <a:pt x="47937" y="10317"/>
                  </a:lnTo>
                  <a:lnTo>
                    <a:pt x="47937" y="10261"/>
                  </a:lnTo>
                  <a:lnTo>
                    <a:pt x="47926" y="10204"/>
                  </a:lnTo>
                  <a:lnTo>
                    <a:pt x="47914" y="10147"/>
                  </a:lnTo>
                  <a:lnTo>
                    <a:pt x="49837" y="9043"/>
                  </a:lnTo>
                  <a:lnTo>
                    <a:pt x="49871" y="9089"/>
                  </a:lnTo>
                  <a:lnTo>
                    <a:pt x="49916" y="9123"/>
                  </a:lnTo>
                  <a:lnTo>
                    <a:pt x="49973" y="9157"/>
                  </a:lnTo>
                  <a:lnTo>
                    <a:pt x="50087" y="9157"/>
                  </a:lnTo>
                  <a:lnTo>
                    <a:pt x="50132" y="9146"/>
                  </a:lnTo>
                  <a:lnTo>
                    <a:pt x="50178" y="9123"/>
                  </a:lnTo>
                  <a:lnTo>
                    <a:pt x="50212" y="9089"/>
                  </a:lnTo>
                  <a:lnTo>
                    <a:pt x="50246" y="9055"/>
                  </a:lnTo>
                  <a:lnTo>
                    <a:pt x="50269" y="9009"/>
                  </a:lnTo>
                  <a:lnTo>
                    <a:pt x="50280" y="8964"/>
                  </a:lnTo>
                  <a:lnTo>
                    <a:pt x="50292" y="8918"/>
                  </a:lnTo>
                  <a:lnTo>
                    <a:pt x="50280" y="8873"/>
                  </a:lnTo>
                  <a:lnTo>
                    <a:pt x="50269" y="8827"/>
                  </a:lnTo>
                  <a:lnTo>
                    <a:pt x="50246" y="8782"/>
                  </a:lnTo>
                  <a:lnTo>
                    <a:pt x="50223" y="8748"/>
                  </a:lnTo>
                  <a:lnTo>
                    <a:pt x="50189" y="8714"/>
                  </a:lnTo>
                  <a:lnTo>
                    <a:pt x="50155" y="8691"/>
                  </a:lnTo>
                  <a:lnTo>
                    <a:pt x="50110" y="8679"/>
                  </a:lnTo>
                  <a:lnTo>
                    <a:pt x="50064" y="8668"/>
                  </a:lnTo>
                  <a:lnTo>
                    <a:pt x="50064" y="6336"/>
                  </a:lnTo>
                  <a:lnTo>
                    <a:pt x="50121" y="6313"/>
                  </a:lnTo>
                  <a:lnTo>
                    <a:pt x="50178" y="6279"/>
                  </a:lnTo>
                  <a:lnTo>
                    <a:pt x="50212" y="6222"/>
                  </a:lnTo>
                  <a:lnTo>
                    <a:pt x="50223" y="6154"/>
                  </a:lnTo>
                  <a:lnTo>
                    <a:pt x="50212" y="6120"/>
                  </a:lnTo>
                  <a:lnTo>
                    <a:pt x="50201" y="6086"/>
                  </a:lnTo>
                  <a:lnTo>
                    <a:pt x="50166" y="6029"/>
                  </a:lnTo>
                  <a:lnTo>
                    <a:pt x="50110" y="5995"/>
                  </a:lnTo>
                  <a:lnTo>
                    <a:pt x="50075" y="5983"/>
                  </a:lnTo>
                  <a:lnTo>
                    <a:pt x="49996" y="5983"/>
                  </a:lnTo>
                  <a:lnTo>
                    <a:pt x="49962" y="5995"/>
                  </a:lnTo>
                  <a:lnTo>
                    <a:pt x="49928" y="6018"/>
                  </a:lnTo>
                  <a:lnTo>
                    <a:pt x="49905" y="6052"/>
                  </a:lnTo>
                  <a:lnTo>
                    <a:pt x="47903" y="4903"/>
                  </a:lnTo>
                  <a:lnTo>
                    <a:pt x="47914" y="4857"/>
                  </a:lnTo>
                  <a:lnTo>
                    <a:pt x="47914" y="4812"/>
                  </a:lnTo>
                  <a:lnTo>
                    <a:pt x="47914" y="4766"/>
                  </a:lnTo>
                  <a:lnTo>
                    <a:pt x="47903" y="4721"/>
                  </a:lnTo>
                  <a:lnTo>
                    <a:pt x="47880" y="4675"/>
                  </a:lnTo>
                  <a:lnTo>
                    <a:pt x="47846" y="4641"/>
                  </a:lnTo>
                  <a:lnTo>
                    <a:pt x="47823" y="4618"/>
                  </a:lnTo>
                  <a:lnTo>
                    <a:pt x="47778" y="4596"/>
                  </a:lnTo>
                  <a:lnTo>
                    <a:pt x="47732" y="4573"/>
                  </a:lnTo>
                  <a:lnTo>
                    <a:pt x="47687" y="4573"/>
                  </a:lnTo>
                  <a:lnTo>
                    <a:pt x="47687" y="2275"/>
                  </a:lnTo>
                  <a:lnTo>
                    <a:pt x="47732" y="2275"/>
                  </a:lnTo>
                  <a:lnTo>
                    <a:pt x="47778" y="2252"/>
                  </a:lnTo>
                  <a:lnTo>
                    <a:pt x="47812" y="2230"/>
                  </a:lnTo>
                  <a:lnTo>
                    <a:pt x="47835" y="2207"/>
                  </a:lnTo>
                  <a:lnTo>
                    <a:pt x="47869" y="2173"/>
                  </a:lnTo>
                  <a:lnTo>
                    <a:pt x="47880" y="2139"/>
                  </a:lnTo>
                  <a:lnTo>
                    <a:pt x="47891" y="2093"/>
                  </a:lnTo>
                  <a:lnTo>
                    <a:pt x="47903" y="2048"/>
                  </a:lnTo>
                  <a:lnTo>
                    <a:pt x="47891" y="2002"/>
                  </a:lnTo>
                  <a:lnTo>
                    <a:pt x="47880" y="1968"/>
                  </a:lnTo>
                  <a:lnTo>
                    <a:pt x="47857" y="1922"/>
                  </a:lnTo>
                  <a:lnTo>
                    <a:pt x="47835" y="1888"/>
                  </a:lnTo>
                  <a:lnTo>
                    <a:pt x="47800" y="1866"/>
                  </a:lnTo>
                  <a:lnTo>
                    <a:pt x="47755" y="1843"/>
                  </a:lnTo>
                  <a:lnTo>
                    <a:pt x="47721" y="1831"/>
                  </a:lnTo>
                  <a:lnTo>
                    <a:pt x="47618" y="1831"/>
                  </a:lnTo>
                  <a:lnTo>
                    <a:pt x="47562" y="1854"/>
                  </a:lnTo>
                  <a:lnTo>
                    <a:pt x="47527" y="1888"/>
                  </a:lnTo>
                  <a:lnTo>
                    <a:pt x="47482" y="1922"/>
                  </a:lnTo>
                  <a:lnTo>
                    <a:pt x="45537" y="796"/>
                  </a:lnTo>
                  <a:lnTo>
                    <a:pt x="45548" y="751"/>
                  </a:lnTo>
                  <a:lnTo>
                    <a:pt x="45559" y="705"/>
                  </a:lnTo>
                  <a:lnTo>
                    <a:pt x="45548" y="660"/>
                  </a:lnTo>
                  <a:lnTo>
                    <a:pt x="45537" y="614"/>
                  </a:lnTo>
                  <a:lnTo>
                    <a:pt x="45514" y="569"/>
                  </a:lnTo>
                  <a:lnTo>
                    <a:pt x="45491" y="535"/>
                  </a:lnTo>
                  <a:lnTo>
                    <a:pt x="45457" y="501"/>
                  </a:lnTo>
                  <a:lnTo>
                    <a:pt x="45412" y="478"/>
                  </a:lnTo>
                  <a:lnTo>
                    <a:pt x="45366" y="455"/>
                  </a:lnTo>
                  <a:lnTo>
                    <a:pt x="45321" y="455"/>
                  </a:lnTo>
                  <a:lnTo>
                    <a:pt x="45321" y="0"/>
                  </a:lnTo>
                  <a:lnTo>
                    <a:pt x="45275" y="0"/>
                  </a:lnTo>
                  <a:lnTo>
                    <a:pt x="45275" y="455"/>
                  </a:lnTo>
                  <a:lnTo>
                    <a:pt x="45230" y="466"/>
                  </a:lnTo>
                  <a:lnTo>
                    <a:pt x="45184" y="478"/>
                  </a:lnTo>
                  <a:lnTo>
                    <a:pt x="45150" y="501"/>
                  </a:lnTo>
                  <a:lnTo>
                    <a:pt x="45116" y="535"/>
                  </a:lnTo>
                  <a:lnTo>
                    <a:pt x="45082" y="569"/>
                  </a:lnTo>
                  <a:lnTo>
                    <a:pt x="45070" y="614"/>
                  </a:lnTo>
                  <a:lnTo>
                    <a:pt x="45048" y="660"/>
                  </a:lnTo>
                  <a:lnTo>
                    <a:pt x="45048" y="705"/>
                  </a:lnTo>
                  <a:lnTo>
                    <a:pt x="45048" y="751"/>
                  </a:lnTo>
                  <a:lnTo>
                    <a:pt x="45059" y="796"/>
                  </a:lnTo>
                  <a:lnTo>
                    <a:pt x="43114" y="1922"/>
                  </a:lnTo>
                  <a:lnTo>
                    <a:pt x="43080" y="1877"/>
                  </a:lnTo>
                  <a:lnTo>
                    <a:pt x="43034" y="1854"/>
                  </a:lnTo>
                  <a:lnTo>
                    <a:pt x="42989" y="1831"/>
                  </a:lnTo>
                  <a:lnTo>
                    <a:pt x="42875" y="1831"/>
                  </a:lnTo>
                  <a:lnTo>
                    <a:pt x="42829" y="1854"/>
                  </a:lnTo>
                  <a:lnTo>
                    <a:pt x="42784" y="1888"/>
                  </a:lnTo>
                  <a:lnTo>
                    <a:pt x="42750" y="1922"/>
                  </a:lnTo>
                  <a:lnTo>
                    <a:pt x="40748" y="774"/>
                  </a:lnTo>
                  <a:lnTo>
                    <a:pt x="40759" y="705"/>
                  </a:lnTo>
                  <a:lnTo>
                    <a:pt x="40759" y="671"/>
                  </a:lnTo>
                  <a:lnTo>
                    <a:pt x="40748" y="626"/>
                  </a:lnTo>
                  <a:lnTo>
                    <a:pt x="40714" y="569"/>
                  </a:lnTo>
                  <a:lnTo>
                    <a:pt x="40657" y="523"/>
                  </a:lnTo>
                  <a:lnTo>
                    <a:pt x="40611" y="512"/>
                  </a:lnTo>
                  <a:lnTo>
                    <a:pt x="40577" y="501"/>
                  </a:lnTo>
                  <a:lnTo>
                    <a:pt x="40577" y="0"/>
                  </a:lnTo>
                  <a:lnTo>
                    <a:pt x="40532" y="0"/>
                  </a:lnTo>
                  <a:lnTo>
                    <a:pt x="40532" y="512"/>
                  </a:lnTo>
                  <a:lnTo>
                    <a:pt x="40463" y="535"/>
                  </a:lnTo>
                  <a:lnTo>
                    <a:pt x="40406" y="569"/>
                  </a:lnTo>
                  <a:lnTo>
                    <a:pt x="40372" y="637"/>
                  </a:lnTo>
                  <a:lnTo>
                    <a:pt x="40361" y="671"/>
                  </a:lnTo>
                  <a:lnTo>
                    <a:pt x="40361" y="705"/>
                  </a:lnTo>
                  <a:lnTo>
                    <a:pt x="40372" y="762"/>
                  </a:lnTo>
                  <a:lnTo>
                    <a:pt x="38382" y="1911"/>
                  </a:lnTo>
                  <a:lnTo>
                    <a:pt x="38347" y="1877"/>
                  </a:lnTo>
                  <a:lnTo>
                    <a:pt x="38302" y="1843"/>
                  </a:lnTo>
                  <a:lnTo>
                    <a:pt x="38245" y="1820"/>
                  </a:lnTo>
                  <a:lnTo>
                    <a:pt x="38131" y="1820"/>
                  </a:lnTo>
                  <a:lnTo>
                    <a:pt x="38086" y="1843"/>
                  </a:lnTo>
                  <a:lnTo>
                    <a:pt x="38029" y="1877"/>
                  </a:lnTo>
                  <a:lnTo>
                    <a:pt x="37995" y="1922"/>
                  </a:lnTo>
                  <a:lnTo>
                    <a:pt x="36004" y="762"/>
                  </a:lnTo>
                  <a:lnTo>
                    <a:pt x="36015" y="705"/>
                  </a:lnTo>
                  <a:lnTo>
                    <a:pt x="36004" y="671"/>
                  </a:lnTo>
                  <a:lnTo>
                    <a:pt x="36004" y="637"/>
                  </a:lnTo>
                  <a:lnTo>
                    <a:pt x="35959" y="580"/>
                  </a:lnTo>
                  <a:lnTo>
                    <a:pt x="35902" y="535"/>
                  </a:lnTo>
                  <a:lnTo>
                    <a:pt x="35833" y="512"/>
                  </a:lnTo>
                  <a:lnTo>
                    <a:pt x="35833" y="0"/>
                  </a:lnTo>
                  <a:close/>
                </a:path>
              </a:pathLst>
            </a:custGeom>
            <a:gradFill>
              <a:gsLst>
                <a:gs pos="0">
                  <a:schemeClr val="dk1">
                    <a:alpha val="45250"/>
                  </a:schemeClr>
                </a:gs>
                <a:gs pos="9000">
                  <a:schemeClr val="dk1">
                    <a:alpha val="45250"/>
                  </a:schemeClr>
                </a:gs>
                <a:gs pos="42000">
                  <a:srgbClr val="FFFFFF">
                    <a:alpha val="32549"/>
                    <a:alpha val="45250"/>
                  </a:srgbClr>
                </a:gs>
                <a:gs pos="100000">
                  <a:srgbClr val="FFFFFF">
                    <a:alpha val="10980"/>
                    <a:alpha val="45250"/>
                  </a:srgbClr>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2"/>
          <p:cNvSpPr txBox="1">
            <a:spLocks noGrp="1"/>
          </p:cNvSpPr>
          <p:nvPr>
            <p:ph type="ctrTitle"/>
          </p:nvPr>
        </p:nvSpPr>
        <p:spPr>
          <a:xfrm>
            <a:off x="1823925" y="1991825"/>
            <a:ext cx="6634200" cy="1159800"/>
          </a:xfrm>
          <a:prstGeom prst="rect">
            <a:avLst/>
          </a:prstGeom>
        </p:spPr>
        <p:txBody>
          <a:bodyPr spcFirstLastPara="1" wrap="square" lIns="0" tIns="0" rIns="0" bIns="0" anchor="ctr" anchorCtr="0">
            <a:noAutofit/>
          </a:bodyPr>
          <a:lstStyle>
            <a:lvl1pPr lvl="0" rtl="0">
              <a:spcBef>
                <a:spcPts val="0"/>
              </a:spcBef>
              <a:spcAft>
                <a:spcPts val="0"/>
              </a:spcAft>
              <a:buSzPts val="5400"/>
              <a:buNone/>
              <a:defRPr sz="5400"/>
            </a:lvl1pPr>
            <a:lvl2pPr lvl="1" rtl="0">
              <a:spcBef>
                <a:spcPts val="0"/>
              </a:spcBef>
              <a:spcAft>
                <a:spcPts val="0"/>
              </a:spcAft>
              <a:buSzPts val="5400"/>
              <a:buNone/>
              <a:defRPr sz="5400"/>
            </a:lvl2pPr>
            <a:lvl3pPr lvl="2" rtl="0">
              <a:spcBef>
                <a:spcPts val="0"/>
              </a:spcBef>
              <a:spcAft>
                <a:spcPts val="0"/>
              </a:spcAft>
              <a:buSzPts val="5400"/>
              <a:buNone/>
              <a:defRPr sz="5400"/>
            </a:lvl3pPr>
            <a:lvl4pPr lvl="3" rtl="0">
              <a:spcBef>
                <a:spcPts val="0"/>
              </a:spcBef>
              <a:spcAft>
                <a:spcPts val="0"/>
              </a:spcAft>
              <a:buSzPts val="5400"/>
              <a:buNone/>
              <a:defRPr sz="5400"/>
            </a:lvl4pPr>
            <a:lvl5pPr lvl="4" rtl="0">
              <a:spcBef>
                <a:spcPts val="0"/>
              </a:spcBef>
              <a:spcAft>
                <a:spcPts val="0"/>
              </a:spcAft>
              <a:buSzPts val="5400"/>
              <a:buNone/>
              <a:defRPr sz="5400"/>
            </a:lvl5pPr>
            <a:lvl6pPr lvl="5" rtl="0">
              <a:spcBef>
                <a:spcPts val="0"/>
              </a:spcBef>
              <a:spcAft>
                <a:spcPts val="0"/>
              </a:spcAft>
              <a:buSzPts val="5400"/>
              <a:buNone/>
              <a:defRPr sz="5400"/>
            </a:lvl6pPr>
            <a:lvl7pPr lvl="6" rtl="0">
              <a:spcBef>
                <a:spcPts val="0"/>
              </a:spcBef>
              <a:spcAft>
                <a:spcPts val="0"/>
              </a:spcAft>
              <a:buSzPts val="5400"/>
              <a:buNone/>
              <a:defRPr sz="5400"/>
            </a:lvl7pPr>
            <a:lvl8pPr lvl="7" rtl="0">
              <a:spcBef>
                <a:spcPts val="0"/>
              </a:spcBef>
              <a:spcAft>
                <a:spcPts val="0"/>
              </a:spcAft>
              <a:buSzPts val="5400"/>
              <a:buNone/>
              <a:defRPr sz="5400"/>
            </a:lvl8pPr>
            <a:lvl9pPr lvl="8" rtl="0">
              <a:spcBef>
                <a:spcPts val="0"/>
              </a:spcBef>
              <a:spcAft>
                <a:spcPts val="0"/>
              </a:spcAft>
              <a:buSzPts val="5400"/>
              <a:buNone/>
              <a:defRPr sz="5400"/>
            </a:lvl9pPr>
          </a:lstStyle>
          <a:p>
            <a:endParaRPr/>
          </a:p>
        </p:txBody>
      </p:sp>
      <p:grpSp>
        <p:nvGrpSpPr>
          <p:cNvPr id="22" name="Google Shape;22;p2"/>
          <p:cNvGrpSpPr/>
          <p:nvPr/>
        </p:nvGrpSpPr>
        <p:grpSpPr>
          <a:xfrm>
            <a:off x="0" y="1872550"/>
            <a:ext cx="1615075" cy="1398164"/>
            <a:chOff x="375912" y="847485"/>
            <a:chExt cx="405788" cy="351315"/>
          </a:xfrm>
        </p:grpSpPr>
        <p:sp>
          <p:nvSpPr>
            <p:cNvPr id="23" name="Google Shape;23;p2"/>
            <p:cNvSpPr/>
            <p:nvPr/>
          </p:nvSpPr>
          <p:spPr>
            <a:xfrm>
              <a:off x="375912" y="847485"/>
              <a:ext cx="256500" cy="351300"/>
            </a:xfrm>
            <a:prstGeom prst="rect">
              <a:avLst/>
            </a:prstGeom>
            <a:gradFill>
              <a:gsLst>
                <a:gs pos="0">
                  <a:srgbClr val="FFFFFF">
                    <a:alpha val="0"/>
                    <a:alpha val="32400"/>
                  </a:srgbClr>
                </a:gs>
                <a:gs pos="100000">
                  <a:srgbClr val="00FFEE">
                    <a:alpha val="31764"/>
                    <a:alpha val="32400"/>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rot="-5400000">
              <a:off x="453950" y="871050"/>
              <a:ext cx="351300" cy="304200"/>
            </a:xfrm>
            <a:prstGeom prst="hexagon">
              <a:avLst>
                <a:gd name="adj" fmla="val 25000"/>
                <a:gd name="vf" fmla="val 115470"/>
              </a:avLst>
            </a:prstGeom>
            <a:gradFill>
              <a:gsLst>
                <a:gs pos="0">
                  <a:schemeClr val="accent3"/>
                </a:gs>
                <a:gs pos="100000">
                  <a:schemeClr val="accent4"/>
                </a:gs>
              </a:gsLst>
              <a:lin ang="0" scaled="0"/>
            </a:gradFill>
            <a:ln>
              <a:noFill/>
            </a:ln>
            <a:effectLst>
              <a:outerShdw blurRad="357188" algn="bl" rotWithShape="0">
                <a:schemeClr val="lt1">
                  <a:alpha val="5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bg>
      <p:bgPr>
        <a:gradFill>
          <a:gsLst>
            <a:gs pos="0">
              <a:schemeClr val="accent6"/>
            </a:gs>
            <a:gs pos="17000">
              <a:schemeClr val="accent4"/>
            </a:gs>
            <a:gs pos="42000">
              <a:schemeClr val="accent3"/>
            </a:gs>
            <a:gs pos="100000">
              <a:schemeClr val="accent2"/>
            </a:gs>
          </a:gsLst>
          <a:lin ang="8100019" scaled="0"/>
        </a:gradFill>
        <a:effectLst/>
      </p:bgPr>
    </p:bg>
    <p:spTree>
      <p:nvGrpSpPr>
        <p:cNvPr id="1" name="Shape 47"/>
        <p:cNvGrpSpPr/>
        <p:nvPr/>
      </p:nvGrpSpPr>
      <p:grpSpPr>
        <a:xfrm>
          <a:off x="0" y="0"/>
          <a:ext cx="0" cy="0"/>
          <a:chOff x="0" y="0"/>
          <a:chExt cx="0" cy="0"/>
        </a:xfrm>
      </p:grpSpPr>
      <p:grpSp>
        <p:nvGrpSpPr>
          <p:cNvPr id="48" name="Google Shape;48;p4"/>
          <p:cNvGrpSpPr/>
          <p:nvPr/>
        </p:nvGrpSpPr>
        <p:grpSpPr>
          <a:xfrm>
            <a:off x="-16" y="0"/>
            <a:ext cx="9144053" cy="5143497"/>
            <a:chOff x="-16" y="0"/>
            <a:chExt cx="9144053" cy="5143497"/>
          </a:xfrm>
        </p:grpSpPr>
        <p:sp>
          <p:nvSpPr>
            <p:cNvPr id="49" name="Google Shape;49;p4"/>
            <p:cNvSpPr/>
            <p:nvPr/>
          </p:nvSpPr>
          <p:spPr>
            <a:xfrm>
              <a:off x="8155685" y="1194135"/>
              <a:ext cx="988352" cy="615640"/>
            </a:xfrm>
            <a:custGeom>
              <a:avLst/>
              <a:gdLst/>
              <a:ahLst/>
              <a:cxnLst/>
              <a:rect l="l" t="t" r="r" b="b"/>
              <a:pathLst>
                <a:path w="9443" h="5882" extrusionOk="0">
                  <a:moveTo>
                    <a:pt x="2696" y="342"/>
                  </a:moveTo>
                  <a:lnTo>
                    <a:pt x="4687" y="1491"/>
                  </a:lnTo>
                  <a:lnTo>
                    <a:pt x="4676" y="1537"/>
                  </a:lnTo>
                  <a:lnTo>
                    <a:pt x="4664" y="1593"/>
                  </a:lnTo>
                  <a:lnTo>
                    <a:pt x="4676" y="1639"/>
                  </a:lnTo>
                  <a:lnTo>
                    <a:pt x="4687" y="1684"/>
                  </a:lnTo>
                  <a:lnTo>
                    <a:pt x="4710" y="1730"/>
                  </a:lnTo>
                  <a:lnTo>
                    <a:pt x="4733" y="1764"/>
                  </a:lnTo>
                  <a:lnTo>
                    <a:pt x="4767" y="1798"/>
                  </a:lnTo>
                  <a:lnTo>
                    <a:pt x="4801" y="1821"/>
                  </a:lnTo>
                  <a:lnTo>
                    <a:pt x="4846" y="1832"/>
                  </a:lnTo>
                  <a:lnTo>
                    <a:pt x="4892" y="1844"/>
                  </a:lnTo>
                  <a:lnTo>
                    <a:pt x="4892" y="4153"/>
                  </a:lnTo>
                  <a:lnTo>
                    <a:pt x="4858" y="4153"/>
                  </a:lnTo>
                  <a:lnTo>
                    <a:pt x="4824" y="4164"/>
                  </a:lnTo>
                  <a:lnTo>
                    <a:pt x="4767" y="4210"/>
                  </a:lnTo>
                  <a:lnTo>
                    <a:pt x="4744" y="4244"/>
                  </a:lnTo>
                  <a:lnTo>
                    <a:pt x="4721" y="4278"/>
                  </a:lnTo>
                  <a:lnTo>
                    <a:pt x="4710" y="4312"/>
                  </a:lnTo>
                  <a:lnTo>
                    <a:pt x="4710" y="4346"/>
                  </a:lnTo>
                  <a:lnTo>
                    <a:pt x="4710" y="4392"/>
                  </a:lnTo>
                  <a:lnTo>
                    <a:pt x="4721" y="4426"/>
                  </a:lnTo>
                  <a:lnTo>
                    <a:pt x="2685" y="5598"/>
                  </a:lnTo>
                  <a:lnTo>
                    <a:pt x="2651" y="5575"/>
                  </a:lnTo>
                  <a:lnTo>
                    <a:pt x="2628" y="5552"/>
                  </a:lnTo>
                  <a:lnTo>
                    <a:pt x="2583" y="5529"/>
                  </a:lnTo>
                  <a:lnTo>
                    <a:pt x="2503" y="5529"/>
                  </a:lnTo>
                  <a:lnTo>
                    <a:pt x="2469" y="5552"/>
                  </a:lnTo>
                  <a:lnTo>
                    <a:pt x="2435" y="5563"/>
                  </a:lnTo>
                  <a:lnTo>
                    <a:pt x="2412" y="5598"/>
                  </a:lnTo>
                  <a:lnTo>
                    <a:pt x="342" y="4403"/>
                  </a:lnTo>
                  <a:lnTo>
                    <a:pt x="353" y="4346"/>
                  </a:lnTo>
                  <a:lnTo>
                    <a:pt x="342" y="4289"/>
                  </a:lnTo>
                  <a:lnTo>
                    <a:pt x="308" y="4233"/>
                  </a:lnTo>
                  <a:lnTo>
                    <a:pt x="262" y="4198"/>
                  </a:lnTo>
                  <a:lnTo>
                    <a:pt x="205" y="4176"/>
                  </a:lnTo>
                  <a:lnTo>
                    <a:pt x="205" y="1764"/>
                  </a:lnTo>
                  <a:lnTo>
                    <a:pt x="262" y="1741"/>
                  </a:lnTo>
                  <a:lnTo>
                    <a:pt x="308" y="1707"/>
                  </a:lnTo>
                  <a:lnTo>
                    <a:pt x="330" y="1650"/>
                  </a:lnTo>
                  <a:lnTo>
                    <a:pt x="342" y="1593"/>
                  </a:lnTo>
                  <a:lnTo>
                    <a:pt x="330" y="1537"/>
                  </a:lnTo>
                  <a:lnTo>
                    <a:pt x="2389" y="342"/>
                  </a:lnTo>
                  <a:lnTo>
                    <a:pt x="2423" y="376"/>
                  </a:lnTo>
                  <a:lnTo>
                    <a:pt x="2458" y="410"/>
                  </a:lnTo>
                  <a:lnTo>
                    <a:pt x="2503" y="422"/>
                  </a:lnTo>
                  <a:lnTo>
                    <a:pt x="2549" y="433"/>
                  </a:lnTo>
                  <a:lnTo>
                    <a:pt x="2594" y="422"/>
                  </a:lnTo>
                  <a:lnTo>
                    <a:pt x="2628" y="399"/>
                  </a:lnTo>
                  <a:lnTo>
                    <a:pt x="2674" y="376"/>
                  </a:lnTo>
                  <a:lnTo>
                    <a:pt x="2696" y="342"/>
                  </a:lnTo>
                  <a:close/>
                  <a:moveTo>
                    <a:pt x="7235" y="1"/>
                  </a:moveTo>
                  <a:lnTo>
                    <a:pt x="7190" y="24"/>
                  </a:lnTo>
                  <a:lnTo>
                    <a:pt x="7144" y="46"/>
                  </a:lnTo>
                  <a:lnTo>
                    <a:pt x="7110" y="69"/>
                  </a:lnTo>
                  <a:lnTo>
                    <a:pt x="7076" y="103"/>
                  </a:lnTo>
                  <a:lnTo>
                    <a:pt x="7053" y="149"/>
                  </a:lnTo>
                  <a:lnTo>
                    <a:pt x="7042" y="194"/>
                  </a:lnTo>
                  <a:lnTo>
                    <a:pt x="7042" y="251"/>
                  </a:lnTo>
                  <a:lnTo>
                    <a:pt x="7042" y="297"/>
                  </a:lnTo>
                  <a:lnTo>
                    <a:pt x="7053" y="342"/>
                  </a:lnTo>
                  <a:lnTo>
                    <a:pt x="5119" y="1457"/>
                  </a:lnTo>
                  <a:lnTo>
                    <a:pt x="5085" y="1411"/>
                  </a:lnTo>
                  <a:lnTo>
                    <a:pt x="5028" y="1377"/>
                  </a:lnTo>
                  <a:lnTo>
                    <a:pt x="4972" y="1355"/>
                  </a:lnTo>
                  <a:lnTo>
                    <a:pt x="4915" y="1343"/>
                  </a:lnTo>
                  <a:lnTo>
                    <a:pt x="4858" y="1355"/>
                  </a:lnTo>
                  <a:lnTo>
                    <a:pt x="4801" y="1377"/>
                  </a:lnTo>
                  <a:lnTo>
                    <a:pt x="4755" y="1411"/>
                  </a:lnTo>
                  <a:lnTo>
                    <a:pt x="4710" y="1457"/>
                  </a:lnTo>
                  <a:lnTo>
                    <a:pt x="2719" y="297"/>
                  </a:lnTo>
                  <a:lnTo>
                    <a:pt x="2731" y="251"/>
                  </a:lnTo>
                  <a:lnTo>
                    <a:pt x="2719" y="206"/>
                  </a:lnTo>
                  <a:lnTo>
                    <a:pt x="2708" y="172"/>
                  </a:lnTo>
                  <a:lnTo>
                    <a:pt x="2674" y="115"/>
                  </a:lnTo>
                  <a:lnTo>
                    <a:pt x="2617" y="81"/>
                  </a:lnTo>
                  <a:lnTo>
                    <a:pt x="2583" y="69"/>
                  </a:lnTo>
                  <a:lnTo>
                    <a:pt x="2503" y="69"/>
                  </a:lnTo>
                  <a:lnTo>
                    <a:pt x="2469" y="81"/>
                  </a:lnTo>
                  <a:lnTo>
                    <a:pt x="2412" y="115"/>
                  </a:lnTo>
                  <a:lnTo>
                    <a:pt x="2378" y="172"/>
                  </a:lnTo>
                  <a:lnTo>
                    <a:pt x="2367" y="206"/>
                  </a:lnTo>
                  <a:lnTo>
                    <a:pt x="2367" y="251"/>
                  </a:lnTo>
                  <a:lnTo>
                    <a:pt x="2378" y="308"/>
                  </a:lnTo>
                  <a:lnTo>
                    <a:pt x="308" y="1491"/>
                  </a:lnTo>
                  <a:lnTo>
                    <a:pt x="285" y="1468"/>
                  </a:lnTo>
                  <a:lnTo>
                    <a:pt x="251" y="1446"/>
                  </a:lnTo>
                  <a:lnTo>
                    <a:pt x="217" y="1423"/>
                  </a:lnTo>
                  <a:lnTo>
                    <a:pt x="137" y="1423"/>
                  </a:lnTo>
                  <a:lnTo>
                    <a:pt x="103" y="1434"/>
                  </a:lnTo>
                  <a:lnTo>
                    <a:pt x="57" y="1468"/>
                  </a:lnTo>
                  <a:lnTo>
                    <a:pt x="12" y="1525"/>
                  </a:lnTo>
                  <a:lnTo>
                    <a:pt x="0" y="1559"/>
                  </a:lnTo>
                  <a:lnTo>
                    <a:pt x="0" y="1593"/>
                  </a:lnTo>
                  <a:lnTo>
                    <a:pt x="12" y="1662"/>
                  </a:lnTo>
                  <a:lnTo>
                    <a:pt x="46" y="1707"/>
                  </a:lnTo>
                  <a:lnTo>
                    <a:pt x="91" y="1741"/>
                  </a:lnTo>
                  <a:lnTo>
                    <a:pt x="160" y="1764"/>
                  </a:lnTo>
                  <a:lnTo>
                    <a:pt x="160" y="4176"/>
                  </a:lnTo>
                  <a:lnTo>
                    <a:pt x="91" y="4198"/>
                  </a:lnTo>
                  <a:lnTo>
                    <a:pt x="46" y="4233"/>
                  </a:lnTo>
                  <a:lnTo>
                    <a:pt x="12" y="4289"/>
                  </a:lnTo>
                  <a:lnTo>
                    <a:pt x="0" y="4346"/>
                  </a:lnTo>
                  <a:lnTo>
                    <a:pt x="0" y="4392"/>
                  </a:lnTo>
                  <a:lnTo>
                    <a:pt x="12" y="4415"/>
                  </a:lnTo>
                  <a:lnTo>
                    <a:pt x="46" y="4471"/>
                  </a:lnTo>
                  <a:lnTo>
                    <a:pt x="103" y="4517"/>
                  </a:lnTo>
                  <a:lnTo>
                    <a:pt x="137" y="4528"/>
                  </a:lnTo>
                  <a:lnTo>
                    <a:pt x="171" y="4528"/>
                  </a:lnTo>
                  <a:lnTo>
                    <a:pt x="217" y="4517"/>
                  </a:lnTo>
                  <a:lnTo>
                    <a:pt x="262" y="4506"/>
                  </a:lnTo>
                  <a:lnTo>
                    <a:pt x="296" y="4483"/>
                  </a:lnTo>
                  <a:lnTo>
                    <a:pt x="319" y="4449"/>
                  </a:lnTo>
                  <a:lnTo>
                    <a:pt x="2389" y="5632"/>
                  </a:lnTo>
                  <a:lnTo>
                    <a:pt x="2367" y="5700"/>
                  </a:lnTo>
                  <a:lnTo>
                    <a:pt x="2378" y="5734"/>
                  </a:lnTo>
                  <a:lnTo>
                    <a:pt x="2389" y="5768"/>
                  </a:lnTo>
                  <a:lnTo>
                    <a:pt x="2423" y="5825"/>
                  </a:lnTo>
                  <a:lnTo>
                    <a:pt x="2480" y="5859"/>
                  </a:lnTo>
                  <a:lnTo>
                    <a:pt x="2514" y="5871"/>
                  </a:lnTo>
                  <a:lnTo>
                    <a:pt x="2583" y="5871"/>
                  </a:lnTo>
                  <a:lnTo>
                    <a:pt x="2605" y="5859"/>
                  </a:lnTo>
                  <a:lnTo>
                    <a:pt x="2662" y="5825"/>
                  </a:lnTo>
                  <a:lnTo>
                    <a:pt x="2708" y="5768"/>
                  </a:lnTo>
                  <a:lnTo>
                    <a:pt x="2708" y="5734"/>
                  </a:lnTo>
                  <a:lnTo>
                    <a:pt x="2719" y="5700"/>
                  </a:lnTo>
                  <a:lnTo>
                    <a:pt x="2708" y="5643"/>
                  </a:lnTo>
                  <a:lnTo>
                    <a:pt x="4744" y="4460"/>
                  </a:lnTo>
                  <a:lnTo>
                    <a:pt x="4778" y="4506"/>
                  </a:lnTo>
                  <a:lnTo>
                    <a:pt x="4812" y="4528"/>
                  </a:lnTo>
                  <a:lnTo>
                    <a:pt x="4858" y="4551"/>
                  </a:lnTo>
                  <a:lnTo>
                    <a:pt x="4972" y="4551"/>
                  </a:lnTo>
                  <a:lnTo>
                    <a:pt x="5017" y="4528"/>
                  </a:lnTo>
                  <a:lnTo>
                    <a:pt x="5051" y="4494"/>
                  </a:lnTo>
                  <a:lnTo>
                    <a:pt x="5085" y="4460"/>
                  </a:lnTo>
                  <a:lnTo>
                    <a:pt x="7121" y="5632"/>
                  </a:lnTo>
                  <a:lnTo>
                    <a:pt x="7110" y="5666"/>
                  </a:lnTo>
                  <a:lnTo>
                    <a:pt x="7110" y="5700"/>
                  </a:lnTo>
                  <a:lnTo>
                    <a:pt x="7110" y="5734"/>
                  </a:lnTo>
                  <a:lnTo>
                    <a:pt x="7121" y="5768"/>
                  </a:lnTo>
                  <a:lnTo>
                    <a:pt x="7156" y="5825"/>
                  </a:lnTo>
                  <a:lnTo>
                    <a:pt x="7212" y="5859"/>
                  </a:lnTo>
                  <a:lnTo>
                    <a:pt x="7247" y="5871"/>
                  </a:lnTo>
                  <a:lnTo>
                    <a:pt x="7281" y="5882"/>
                  </a:lnTo>
                  <a:lnTo>
                    <a:pt x="7315" y="5871"/>
                  </a:lnTo>
                  <a:lnTo>
                    <a:pt x="7349" y="5859"/>
                  </a:lnTo>
                  <a:lnTo>
                    <a:pt x="7406" y="5825"/>
                  </a:lnTo>
                  <a:lnTo>
                    <a:pt x="7451" y="5768"/>
                  </a:lnTo>
                  <a:lnTo>
                    <a:pt x="7463" y="5734"/>
                  </a:lnTo>
                  <a:lnTo>
                    <a:pt x="7463" y="5700"/>
                  </a:lnTo>
                  <a:lnTo>
                    <a:pt x="7451" y="5643"/>
                  </a:lnTo>
                  <a:lnTo>
                    <a:pt x="9442" y="4483"/>
                  </a:lnTo>
                  <a:lnTo>
                    <a:pt x="9442" y="4437"/>
                  </a:lnTo>
                  <a:lnTo>
                    <a:pt x="7429" y="5598"/>
                  </a:lnTo>
                  <a:lnTo>
                    <a:pt x="7406" y="5563"/>
                  </a:lnTo>
                  <a:lnTo>
                    <a:pt x="7372" y="5541"/>
                  </a:lnTo>
                  <a:lnTo>
                    <a:pt x="7326" y="5529"/>
                  </a:lnTo>
                  <a:lnTo>
                    <a:pt x="7281" y="5518"/>
                  </a:lnTo>
                  <a:lnTo>
                    <a:pt x="7247" y="5529"/>
                  </a:lnTo>
                  <a:lnTo>
                    <a:pt x="7201" y="5541"/>
                  </a:lnTo>
                  <a:lnTo>
                    <a:pt x="7167" y="5563"/>
                  </a:lnTo>
                  <a:lnTo>
                    <a:pt x="7144" y="5598"/>
                  </a:lnTo>
                  <a:lnTo>
                    <a:pt x="5108" y="4415"/>
                  </a:lnTo>
                  <a:lnTo>
                    <a:pt x="5119" y="4346"/>
                  </a:lnTo>
                  <a:lnTo>
                    <a:pt x="5119" y="4312"/>
                  </a:lnTo>
                  <a:lnTo>
                    <a:pt x="5108" y="4278"/>
                  </a:lnTo>
                  <a:lnTo>
                    <a:pt x="5063" y="4221"/>
                  </a:lnTo>
                  <a:lnTo>
                    <a:pt x="5006" y="4176"/>
                  </a:lnTo>
                  <a:lnTo>
                    <a:pt x="4937" y="4153"/>
                  </a:lnTo>
                  <a:lnTo>
                    <a:pt x="4937" y="1844"/>
                  </a:lnTo>
                  <a:lnTo>
                    <a:pt x="4983" y="1832"/>
                  </a:lnTo>
                  <a:lnTo>
                    <a:pt x="5028" y="1810"/>
                  </a:lnTo>
                  <a:lnTo>
                    <a:pt x="5063" y="1787"/>
                  </a:lnTo>
                  <a:lnTo>
                    <a:pt x="5097" y="1764"/>
                  </a:lnTo>
                  <a:lnTo>
                    <a:pt x="5119" y="1719"/>
                  </a:lnTo>
                  <a:lnTo>
                    <a:pt x="5142" y="1684"/>
                  </a:lnTo>
                  <a:lnTo>
                    <a:pt x="5154" y="1639"/>
                  </a:lnTo>
                  <a:lnTo>
                    <a:pt x="5165" y="1593"/>
                  </a:lnTo>
                  <a:lnTo>
                    <a:pt x="5154" y="1548"/>
                  </a:lnTo>
                  <a:lnTo>
                    <a:pt x="5142" y="1491"/>
                  </a:lnTo>
                  <a:lnTo>
                    <a:pt x="7076" y="376"/>
                  </a:lnTo>
                  <a:lnTo>
                    <a:pt x="7110" y="422"/>
                  </a:lnTo>
                  <a:lnTo>
                    <a:pt x="7167" y="467"/>
                  </a:lnTo>
                  <a:lnTo>
                    <a:pt x="7224" y="490"/>
                  </a:lnTo>
                  <a:lnTo>
                    <a:pt x="7349" y="490"/>
                  </a:lnTo>
                  <a:lnTo>
                    <a:pt x="7406" y="467"/>
                  </a:lnTo>
                  <a:lnTo>
                    <a:pt x="7463" y="422"/>
                  </a:lnTo>
                  <a:lnTo>
                    <a:pt x="7497" y="376"/>
                  </a:lnTo>
                  <a:lnTo>
                    <a:pt x="9442" y="1502"/>
                  </a:lnTo>
                  <a:lnTo>
                    <a:pt x="9442" y="1446"/>
                  </a:lnTo>
                  <a:lnTo>
                    <a:pt x="7520" y="331"/>
                  </a:lnTo>
                  <a:lnTo>
                    <a:pt x="7531" y="297"/>
                  </a:lnTo>
                  <a:lnTo>
                    <a:pt x="7531" y="251"/>
                  </a:lnTo>
                  <a:lnTo>
                    <a:pt x="7531" y="194"/>
                  </a:lnTo>
                  <a:lnTo>
                    <a:pt x="7508" y="149"/>
                  </a:lnTo>
                  <a:lnTo>
                    <a:pt x="7485" y="103"/>
                  </a:lnTo>
                  <a:lnTo>
                    <a:pt x="7463" y="69"/>
                  </a:lnTo>
                  <a:lnTo>
                    <a:pt x="7417" y="46"/>
                  </a:lnTo>
                  <a:lnTo>
                    <a:pt x="7383" y="24"/>
                  </a:lnTo>
                  <a:lnTo>
                    <a:pt x="7338" y="1"/>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p:nvPr/>
          </p:nvSpPr>
          <p:spPr>
            <a:xfrm>
              <a:off x="6162634" y="0"/>
              <a:ext cx="2981383" cy="1818136"/>
            </a:xfrm>
            <a:custGeom>
              <a:avLst/>
              <a:gdLst/>
              <a:ahLst/>
              <a:cxnLst/>
              <a:rect l="l" t="t" r="r" b="b"/>
              <a:pathLst>
                <a:path w="28485" h="17371" extrusionOk="0">
                  <a:moveTo>
                    <a:pt x="17052" y="3572"/>
                  </a:moveTo>
                  <a:lnTo>
                    <a:pt x="18986" y="4687"/>
                  </a:lnTo>
                  <a:lnTo>
                    <a:pt x="18974" y="4733"/>
                  </a:lnTo>
                  <a:lnTo>
                    <a:pt x="18963" y="4789"/>
                  </a:lnTo>
                  <a:lnTo>
                    <a:pt x="18974" y="4846"/>
                  </a:lnTo>
                  <a:lnTo>
                    <a:pt x="18986" y="4892"/>
                  </a:lnTo>
                  <a:lnTo>
                    <a:pt x="19008" y="4926"/>
                  </a:lnTo>
                  <a:lnTo>
                    <a:pt x="19031" y="4960"/>
                  </a:lnTo>
                  <a:lnTo>
                    <a:pt x="19065" y="4994"/>
                  </a:lnTo>
                  <a:lnTo>
                    <a:pt x="19111" y="5017"/>
                  </a:lnTo>
                  <a:lnTo>
                    <a:pt x="19145" y="5040"/>
                  </a:lnTo>
                  <a:lnTo>
                    <a:pt x="19202" y="5040"/>
                  </a:lnTo>
                  <a:lnTo>
                    <a:pt x="19202" y="7360"/>
                  </a:lnTo>
                  <a:lnTo>
                    <a:pt x="19133" y="7383"/>
                  </a:lnTo>
                  <a:lnTo>
                    <a:pt x="19077" y="7417"/>
                  </a:lnTo>
                  <a:lnTo>
                    <a:pt x="19031" y="7474"/>
                  </a:lnTo>
                  <a:lnTo>
                    <a:pt x="19031" y="7508"/>
                  </a:lnTo>
                  <a:lnTo>
                    <a:pt x="19020" y="7554"/>
                  </a:lnTo>
                  <a:lnTo>
                    <a:pt x="19031" y="7611"/>
                  </a:lnTo>
                  <a:lnTo>
                    <a:pt x="17063" y="8748"/>
                  </a:lnTo>
                  <a:lnTo>
                    <a:pt x="17029" y="8703"/>
                  </a:lnTo>
                  <a:lnTo>
                    <a:pt x="16972" y="8668"/>
                  </a:lnTo>
                  <a:lnTo>
                    <a:pt x="16915" y="8646"/>
                  </a:lnTo>
                  <a:lnTo>
                    <a:pt x="16847" y="8634"/>
                  </a:lnTo>
                  <a:lnTo>
                    <a:pt x="16779" y="8646"/>
                  </a:lnTo>
                  <a:lnTo>
                    <a:pt x="16722" y="8668"/>
                  </a:lnTo>
                  <a:lnTo>
                    <a:pt x="16665" y="8703"/>
                  </a:lnTo>
                  <a:lnTo>
                    <a:pt x="16631" y="8748"/>
                  </a:lnTo>
                  <a:lnTo>
                    <a:pt x="14708" y="7633"/>
                  </a:lnTo>
                  <a:lnTo>
                    <a:pt x="14720" y="7599"/>
                  </a:lnTo>
                  <a:lnTo>
                    <a:pt x="14720" y="7554"/>
                  </a:lnTo>
                  <a:lnTo>
                    <a:pt x="14720" y="7508"/>
                  </a:lnTo>
                  <a:lnTo>
                    <a:pt x="14708" y="7463"/>
                  </a:lnTo>
                  <a:lnTo>
                    <a:pt x="14686" y="7417"/>
                  </a:lnTo>
                  <a:lnTo>
                    <a:pt x="14663" y="7383"/>
                  </a:lnTo>
                  <a:lnTo>
                    <a:pt x="14629" y="7360"/>
                  </a:lnTo>
                  <a:lnTo>
                    <a:pt x="14583" y="7326"/>
                  </a:lnTo>
                  <a:lnTo>
                    <a:pt x="14549" y="7315"/>
                  </a:lnTo>
                  <a:lnTo>
                    <a:pt x="14504" y="7303"/>
                  </a:lnTo>
                  <a:lnTo>
                    <a:pt x="14504" y="4971"/>
                  </a:lnTo>
                  <a:lnTo>
                    <a:pt x="14561" y="4949"/>
                  </a:lnTo>
                  <a:lnTo>
                    <a:pt x="14606" y="4903"/>
                  </a:lnTo>
                  <a:lnTo>
                    <a:pt x="14640" y="4858"/>
                  </a:lnTo>
                  <a:lnTo>
                    <a:pt x="14652" y="4789"/>
                  </a:lnTo>
                  <a:lnTo>
                    <a:pt x="14640" y="4733"/>
                  </a:lnTo>
                  <a:lnTo>
                    <a:pt x="16642" y="3572"/>
                  </a:lnTo>
                  <a:lnTo>
                    <a:pt x="16676" y="3618"/>
                  </a:lnTo>
                  <a:lnTo>
                    <a:pt x="16722" y="3663"/>
                  </a:lnTo>
                  <a:lnTo>
                    <a:pt x="16779" y="3686"/>
                  </a:lnTo>
                  <a:lnTo>
                    <a:pt x="16915" y="3686"/>
                  </a:lnTo>
                  <a:lnTo>
                    <a:pt x="16972" y="3663"/>
                  </a:lnTo>
                  <a:lnTo>
                    <a:pt x="17018" y="3618"/>
                  </a:lnTo>
                  <a:lnTo>
                    <a:pt x="17052" y="3572"/>
                  </a:lnTo>
                  <a:close/>
                  <a:moveTo>
                    <a:pt x="12285" y="3561"/>
                  </a:moveTo>
                  <a:lnTo>
                    <a:pt x="14310" y="4721"/>
                  </a:lnTo>
                  <a:lnTo>
                    <a:pt x="14299" y="4755"/>
                  </a:lnTo>
                  <a:lnTo>
                    <a:pt x="14299" y="4789"/>
                  </a:lnTo>
                  <a:lnTo>
                    <a:pt x="14310" y="4858"/>
                  </a:lnTo>
                  <a:lnTo>
                    <a:pt x="14344" y="4915"/>
                  </a:lnTo>
                  <a:lnTo>
                    <a:pt x="14390" y="4949"/>
                  </a:lnTo>
                  <a:lnTo>
                    <a:pt x="14458" y="4971"/>
                  </a:lnTo>
                  <a:lnTo>
                    <a:pt x="14458" y="7303"/>
                  </a:lnTo>
                  <a:lnTo>
                    <a:pt x="14413" y="7315"/>
                  </a:lnTo>
                  <a:lnTo>
                    <a:pt x="14367" y="7326"/>
                  </a:lnTo>
                  <a:lnTo>
                    <a:pt x="14333" y="7349"/>
                  </a:lnTo>
                  <a:lnTo>
                    <a:pt x="14299" y="7383"/>
                  </a:lnTo>
                  <a:lnTo>
                    <a:pt x="14265" y="7417"/>
                  </a:lnTo>
                  <a:lnTo>
                    <a:pt x="14242" y="7463"/>
                  </a:lnTo>
                  <a:lnTo>
                    <a:pt x="14231" y="7508"/>
                  </a:lnTo>
                  <a:lnTo>
                    <a:pt x="14231" y="7554"/>
                  </a:lnTo>
                  <a:lnTo>
                    <a:pt x="14231" y="7599"/>
                  </a:lnTo>
                  <a:lnTo>
                    <a:pt x="14242" y="7645"/>
                  </a:lnTo>
                  <a:lnTo>
                    <a:pt x="12263" y="8782"/>
                  </a:lnTo>
                  <a:lnTo>
                    <a:pt x="12229" y="8748"/>
                  </a:lnTo>
                  <a:lnTo>
                    <a:pt x="12194" y="8725"/>
                  </a:lnTo>
                  <a:lnTo>
                    <a:pt x="12149" y="8714"/>
                  </a:lnTo>
                  <a:lnTo>
                    <a:pt x="12103" y="8703"/>
                  </a:lnTo>
                  <a:lnTo>
                    <a:pt x="12058" y="8714"/>
                  </a:lnTo>
                  <a:lnTo>
                    <a:pt x="12012" y="8725"/>
                  </a:lnTo>
                  <a:lnTo>
                    <a:pt x="11978" y="8748"/>
                  </a:lnTo>
                  <a:lnTo>
                    <a:pt x="11956" y="8782"/>
                  </a:lnTo>
                  <a:lnTo>
                    <a:pt x="9976" y="7645"/>
                  </a:lnTo>
                  <a:lnTo>
                    <a:pt x="9988" y="7599"/>
                  </a:lnTo>
                  <a:lnTo>
                    <a:pt x="9988" y="7554"/>
                  </a:lnTo>
                  <a:lnTo>
                    <a:pt x="9988" y="7497"/>
                  </a:lnTo>
                  <a:lnTo>
                    <a:pt x="9976" y="7451"/>
                  </a:lnTo>
                  <a:lnTo>
                    <a:pt x="9954" y="7417"/>
                  </a:lnTo>
                  <a:lnTo>
                    <a:pt x="9919" y="7383"/>
                  </a:lnTo>
                  <a:lnTo>
                    <a:pt x="9885" y="7349"/>
                  </a:lnTo>
                  <a:lnTo>
                    <a:pt x="9851" y="7326"/>
                  </a:lnTo>
                  <a:lnTo>
                    <a:pt x="9806" y="7303"/>
                  </a:lnTo>
                  <a:lnTo>
                    <a:pt x="9760" y="7292"/>
                  </a:lnTo>
                  <a:lnTo>
                    <a:pt x="9760" y="5040"/>
                  </a:lnTo>
                  <a:lnTo>
                    <a:pt x="9806" y="5028"/>
                  </a:lnTo>
                  <a:lnTo>
                    <a:pt x="9851" y="5006"/>
                  </a:lnTo>
                  <a:lnTo>
                    <a:pt x="9885" y="4983"/>
                  </a:lnTo>
                  <a:lnTo>
                    <a:pt x="9919" y="4960"/>
                  </a:lnTo>
                  <a:lnTo>
                    <a:pt x="9942" y="4926"/>
                  </a:lnTo>
                  <a:lnTo>
                    <a:pt x="9965" y="4880"/>
                  </a:lnTo>
                  <a:lnTo>
                    <a:pt x="9976" y="4835"/>
                  </a:lnTo>
                  <a:lnTo>
                    <a:pt x="9976" y="4789"/>
                  </a:lnTo>
                  <a:lnTo>
                    <a:pt x="9976" y="4744"/>
                  </a:lnTo>
                  <a:lnTo>
                    <a:pt x="9965" y="4698"/>
                  </a:lnTo>
                  <a:lnTo>
                    <a:pt x="11921" y="3561"/>
                  </a:lnTo>
                  <a:lnTo>
                    <a:pt x="11956" y="3606"/>
                  </a:lnTo>
                  <a:lnTo>
                    <a:pt x="12001" y="3629"/>
                  </a:lnTo>
                  <a:lnTo>
                    <a:pt x="12047" y="3652"/>
                  </a:lnTo>
                  <a:lnTo>
                    <a:pt x="12103" y="3663"/>
                  </a:lnTo>
                  <a:lnTo>
                    <a:pt x="12160" y="3652"/>
                  </a:lnTo>
                  <a:lnTo>
                    <a:pt x="12217" y="3629"/>
                  </a:lnTo>
                  <a:lnTo>
                    <a:pt x="12251" y="3595"/>
                  </a:lnTo>
                  <a:lnTo>
                    <a:pt x="12285" y="3561"/>
                  </a:lnTo>
                  <a:close/>
                  <a:moveTo>
                    <a:pt x="21795" y="3572"/>
                  </a:moveTo>
                  <a:lnTo>
                    <a:pt x="23763" y="4710"/>
                  </a:lnTo>
                  <a:lnTo>
                    <a:pt x="23741" y="4744"/>
                  </a:lnTo>
                  <a:lnTo>
                    <a:pt x="23741" y="4789"/>
                  </a:lnTo>
                  <a:lnTo>
                    <a:pt x="23741" y="4835"/>
                  </a:lnTo>
                  <a:lnTo>
                    <a:pt x="23752" y="4869"/>
                  </a:lnTo>
                  <a:lnTo>
                    <a:pt x="23775" y="4903"/>
                  </a:lnTo>
                  <a:lnTo>
                    <a:pt x="23797" y="4937"/>
                  </a:lnTo>
                  <a:lnTo>
                    <a:pt x="23832" y="4960"/>
                  </a:lnTo>
                  <a:lnTo>
                    <a:pt x="23866" y="4983"/>
                  </a:lnTo>
                  <a:lnTo>
                    <a:pt x="23900" y="4994"/>
                  </a:lnTo>
                  <a:lnTo>
                    <a:pt x="23934" y="5006"/>
                  </a:lnTo>
                  <a:lnTo>
                    <a:pt x="23934" y="7372"/>
                  </a:lnTo>
                  <a:lnTo>
                    <a:pt x="23877" y="7394"/>
                  </a:lnTo>
                  <a:lnTo>
                    <a:pt x="23832" y="7429"/>
                  </a:lnTo>
                  <a:lnTo>
                    <a:pt x="23797" y="7485"/>
                  </a:lnTo>
                  <a:lnTo>
                    <a:pt x="23786" y="7554"/>
                  </a:lnTo>
                  <a:lnTo>
                    <a:pt x="23786" y="7599"/>
                  </a:lnTo>
                  <a:lnTo>
                    <a:pt x="21761" y="8782"/>
                  </a:lnTo>
                  <a:lnTo>
                    <a:pt x="21727" y="8737"/>
                  </a:lnTo>
                  <a:lnTo>
                    <a:pt x="21682" y="8714"/>
                  </a:lnTo>
                  <a:lnTo>
                    <a:pt x="21636" y="8691"/>
                  </a:lnTo>
                  <a:lnTo>
                    <a:pt x="21534" y="8691"/>
                  </a:lnTo>
                  <a:lnTo>
                    <a:pt x="21488" y="8714"/>
                  </a:lnTo>
                  <a:lnTo>
                    <a:pt x="21454" y="8737"/>
                  </a:lnTo>
                  <a:lnTo>
                    <a:pt x="21420" y="8771"/>
                  </a:lnTo>
                  <a:lnTo>
                    <a:pt x="19395" y="7611"/>
                  </a:lnTo>
                  <a:lnTo>
                    <a:pt x="19406" y="7554"/>
                  </a:lnTo>
                  <a:lnTo>
                    <a:pt x="19395" y="7485"/>
                  </a:lnTo>
                  <a:lnTo>
                    <a:pt x="19361" y="7429"/>
                  </a:lnTo>
                  <a:lnTo>
                    <a:pt x="19304" y="7383"/>
                  </a:lnTo>
                  <a:lnTo>
                    <a:pt x="19247" y="7360"/>
                  </a:lnTo>
                  <a:lnTo>
                    <a:pt x="19247" y="5040"/>
                  </a:lnTo>
                  <a:lnTo>
                    <a:pt x="19293" y="5028"/>
                  </a:lnTo>
                  <a:lnTo>
                    <a:pt x="19327" y="5017"/>
                  </a:lnTo>
                  <a:lnTo>
                    <a:pt x="19372" y="4994"/>
                  </a:lnTo>
                  <a:lnTo>
                    <a:pt x="19406" y="4960"/>
                  </a:lnTo>
                  <a:lnTo>
                    <a:pt x="19429" y="4926"/>
                  </a:lnTo>
                  <a:lnTo>
                    <a:pt x="19452" y="4880"/>
                  </a:lnTo>
                  <a:lnTo>
                    <a:pt x="19463" y="4835"/>
                  </a:lnTo>
                  <a:lnTo>
                    <a:pt x="19463" y="4789"/>
                  </a:lnTo>
                  <a:lnTo>
                    <a:pt x="19463" y="4744"/>
                  </a:lnTo>
                  <a:lnTo>
                    <a:pt x="19441" y="4687"/>
                  </a:lnTo>
                  <a:lnTo>
                    <a:pt x="21386" y="3572"/>
                  </a:lnTo>
                  <a:lnTo>
                    <a:pt x="21420" y="3618"/>
                  </a:lnTo>
                  <a:lnTo>
                    <a:pt x="21465" y="3652"/>
                  </a:lnTo>
                  <a:lnTo>
                    <a:pt x="21522" y="3675"/>
                  </a:lnTo>
                  <a:lnTo>
                    <a:pt x="21591" y="3686"/>
                  </a:lnTo>
                  <a:lnTo>
                    <a:pt x="21647" y="3675"/>
                  </a:lnTo>
                  <a:lnTo>
                    <a:pt x="21704" y="3652"/>
                  </a:lnTo>
                  <a:lnTo>
                    <a:pt x="21750" y="3618"/>
                  </a:lnTo>
                  <a:lnTo>
                    <a:pt x="21795" y="3572"/>
                  </a:lnTo>
                  <a:close/>
                  <a:moveTo>
                    <a:pt x="14686" y="7679"/>
                  </a:moveTo>
                  <a:lnTo>
                    <a:pt x="16608" y="8782"/>
                  </a:lnTo>
                  <a:lnTo>
                    <a:pt x="16585" y="8839"/>
                  </a:lnTo>
                  <a:lnTo>
                    <a:pt x="16585" y="8896"/>
                  </a:lnTo>
                  <a:lnTo>
                    <a:pt x="16585" y="8953"/>
                  </a:lnTo>
                  <a:lnTo>
                    <a:pt x="16597" y="8998"/>
                  </a:lnTo>
                  <a:lnTo>
                    <a:pt x="16620" y="9044"/>
                  </a:lnTo>
                  <a:lnTo>
                    <a:pt x="16654" y="9078"/>
                  </a:lnTo>
                  <a:lnTo>
                    <a:pt x="16688" y="9112"/>
                  </a:lnTo>
                  <a:lnTo>
                    <a:pt x="16733" y="9135"/>
                  </a:lnTo>
                  <a:lnTo>
                    <a:pt x="16779" y="9158"/>
                  </a:lnTo>
                  <a:lnTo>
                    <a:pt x="16824" y="9169"/>
                  </a:lnTo>
                  <a:lnTo>
                    <a:pt x="16824" y="11478"/>
                  </a:lnTo>
                  <a:lnTo>
                    <a:pt x="16767" y="11501"/>
                  </a:lnTo>
                  <a:lnTo>
                    <a:pt x="16711" y="11535"/>
                  </a:lnTo>
                  <a:lnTo>
                    <a:pt x="16676" y="11592"/>
                  </a:lnTo>
                  <a:lnTo>
                    <a:pt x="16665" y="11660"/>
                  </a:lnTo>
                  <a:lnTo>
                    <a:pt x="16676" y="11717"/>
                  </a:lnTo>
                  <a:lnTo>
                    <a:pt x="14617" y="12900"/>
                  </a:lnTo>
                  <a:lnTo>
                    <a:pt x="14583" y="12877"/>
                  </a:lnTo>
                  <a:lnTo>
                    <a:pt x="14549" y="12855"/>
                  </a:lnTo>
                  <a:lnTo>
                    <a:pt x="14515" y="12832"/>
                  </a:lnTo>
                  <a:lnTo>
                    <a:pt x="14435" y="12832"/>
                  </a:lnTo>
                  <a:lnTo>
                    <a:pt x="14401" y="12855"/>
                  </a:lnTo>
                  <a:lnTo>
                    <a:pt x="14367" y="12877"/>
                  </a:lnTo>
                  <a:lnTo>
                    <a:pt x="14344" y="12900"/>
                  </a:lnTo>
                  <a:lnTo>
                    <a:pt x="12331" y="11740"/>
                  </a:lnTo>
                  <a:lnTo>
                    <a:pt x="12342" y="11694"/>
                  </a:lnTo>
                  <a:lnTo>
                    <a:pt x="12342" y="11660"/>
                  </a:lnTo>
                  <a:lnTo>
                    <a:pt x="12342" y="11615"/>
                  </a:lnTo>
                  <a:lnTo>
                    <a:pt x="12331" y="11569"/>
                  </a:lnTo>
                  <a:lnTo>
                    <a:pt x="12308" y="11535"/>
                  </a:lnTo>
                  <a:lnTo>
                    <a:pt x="12285" y="11501"/>
                  </a:lnTo>
                  <a:lnTo>
                    <a:pt x="12251" y="11467"/>
                  </a:lnTo>
                  <a:lnTo>
                    <a:pt x="12217" y="11444"/>
                  </a:lnTo>
                  <a:lnTo>
                    <a:pt x="12172" y="11433"/>
                  </a:lnTo>
                  <a:lnTo>
                    <a:pt x="12126" y="11421"/>
                  </a:lnTo>
                  <a:lnTo>
                    <a:pt x="12126" y="9089"/>
                  </a:lnTo>
                  <a:lnTo>
                    <a:pt x="12194" y="9067"/>
                  </a:lnTo>
                  <a:lnTo>
                    <a:pt x="12251" y="9021"/>
                  </a:lnTo>
                  <a:lnTo>
                    <a:pt x="12285" y="8964"/>
                  </a:lnTo>
                  <a:lnTo>
                    <a:pt x="12297" y="8896"/>
                  </a:lnTo>
                  <a:lnTo>
                    <a:pt x="12297" y="8862"/>
                  </a:lnTo>
                  <a:lnTo>
                    <a:pt x="12285" y="8828"/>
                  </a:lnTo>
                  <a:lnTo>
                    <a:pt x="14265" y="7679"/>
                  </a:lnTo>
                  <a:lnTo>
                    <a:pt x="14310" y="7724"/>
                  </a:lnTo>
                  <a:lnTo>
                    <a:pt x="14356" y="7770"/>
                  </a:lnTo>
                  <a:lnTo>
                    <a:pt x="14413" y="7793"/>
                  </a:lnTo>
                  <a:lnTo>
                    <a:pt x="14538" y="7793"/>
                  </a:lnTo>
                  <a:lnTo>
                    <a:pt x="14595" y="7758"/>
                  </a:lnTo>
                  <a:lnTo>
                    <a:pt x="14652" y="7724"/>
                  </a:lnTo>
                  <a:lnTo>
                    <a:pt x="14686" y="7679"/>
                  </a:lnTo>
                  <a:close/>
                  <a:moveTo>
                    <a:pt x="2764" y="11751"/>
                  </a:moveTo>
                  <a:lnTo>
                    <a:pt x="4755" y="12889"/>
                  </a:lnTo>
                  <a:lnTo>
                    <a:pt x="4744" y="12946"/>
                  </a:lnTo>
                  <a:lnTo>
                    <a:pt x="4732" y="13002"/>
                  </a:lnTo>
                  <a:lnTo>
                    <a:pt x="4732" y="13048"/>
                  </a:lnTo>
                  <a:lnTo>
                    <a:pt x="4755" y="13105"/>
                  </a:lnTo>
                  <a:lnTo>
                    <a:pt x="4778" y="13139"/>
                  </a:lnTo>
                  <a:lnTo>
                    <a:pt x="4800" y="13184"/>
                  </a:lnTo>
                  <a:lnTo>
                    <a:pt x="4835" y="13219"/>
                  </a:lnTo>
                  <a:lnTo>
                    <a:pt x="4880" y="13241"/>
                  </a:lnTo>
                  <a:lnTo>
                    <a:pt x="4926" y="13253"/>
                  </a:lnTo>
                  <a:lnTo>
                    <a:pt x="4971" y="13264"/>
                  </a:lnTo>
                  <a:lnTo>
                    <a:pt x="4971" y="15505"/>
                  </a:lnTo>
                  <a:lnTo>
                    <a:pt x="4926" y="15516"/>
                  </a:lnTo>
                  <a:lnTo>
                    <a:pt x="4880" y="15528"/>
                  </a:lnTo>
                  <a:lnTo>
                    <a:pt x="4846" y="15551"/>
                  </a:lnTo>
                  <a:lnTo>
                    <a:pt x="4800" y="15585"/>
                  </a:lnTo>
                  <a:lnTo>
                    <a:pt x="4778" y="15619"/>
                  </a:lnTo>
                  <a:lnTo>
                    <a:pt x="4755" y="15664"/>
                  </a:lnTo>
                  <a:lnTo>
                    <a:pt x="4744" y="15710"/>
                  </a:lnTo>
                  <a:lnTo>
                    <a:pt x="4732" y="15755"/>
                  </a:lnTo>
                  <a:lnTo>
                    <a:pt x="4744" y="15812"/>
                  </a:lnTo>
                  <a:lnTo>
                    <a:pt x="4755" y="15858"/>
                  </a:lnTo>
                  <a:lnTo>
                    <a:pt x="2833" y="16961"/>
                  </a:lnTo>
                  <a:lnTo>
                    <a:pt x="2798" y="16916"/>
                  </a:lnTo>
                  <a:lnTo>
                    <a:pt x="2742" y="16881"/>
                  </a:lnTo>
                  <a:lnTo>
                    <a:pt x="2685" y="16859"/>
                  </a:lnTo>
                  <a:lnTo>
                    <a:pt x="2560" y="16859"/>
                  </a:lnTo>
                  <a:lnTo>
                    <a:pt x="2503" y="16881"/>
                  </a:lnTo>
                  <a:lnTo>
                    <a:pt x="2457" y="16916"/>
                  </a:lnTo>
                  <a:lnTo>
                    <a:pt x="2412" y="16961"/>
                  </a:lnTo>
                  <a:lnTo>
                    <a:pt x="489" y="15846"/>
                  </a:lnTo>
                  <a:lnTo>
                    <a:pt x="501" y="15812"/>
                  </a:lnTo>
                  <a:lnTo>
                    <a:pt x="501" y="15755"/>
                  </a:lnTo>
                  <a:lnTo>
                    <a:pt x="501" y="15710"/>
                  </a:lnTo>
                  <a:lnTo>
                    <a:pt x="489" y="15664"/>
                  </a:lnTo>
                  <a:lnTo>
                    <a:pt x="466" y="15630"/>
                  </a:lnTo>
                  <a:lnTo>
                    <a:pt x="444" y="15596"/>
                  </a:lnTo>
                  <a:lnTo>
                    <a:pt x="410" y="15562"/>
                  </a:lnTo>
                  <a:lnTo>
                    <a:pt x="364" y="15539"/>
                  </a:lnTo>
                  <a:lnTo>
                    <a:pt x="330" y="15516"/>
                  </a:lnTo>
                  <a:lnTo>
                    <a:pt x="284" y="15516"/>
                  </a:lnTo>
                  <a:lnTo>
                    <a:pt x="284" y="13230"/>
                  </a:lnTo>
                  <a:lnTo>
                    <a:pt x="319" y="13219"/>
                  </a:lnTo>
                  <a:lnTo>
                    <a:pt x="364" y="13207"/>
                  </a:lnTo>
                  <a:lnTo>
                    <a:pt x="398" y="13184"/>
                  </a:lnTo>
                  <a:lnTo>
                    <a:pt x="421" y="13162"/>
                  </a:lnTo>
                  <a:lnTo>
                    <a:pt x="455" y="13128"/>
                  </a:lnTo>
                  <a:lnTo>
                    <a:pt x="466" y="13082"/>
                  </a:lnTo>
                  <a:lnTo>
                    <a:pt x="478" y="13048"/>
                  </a:lnTo>
                  <a:lnTo>
                    <a:pt x="489" y="13002"/>
                  </a:lnTo>
                  <a:lnTo>
                    <a:pt x="478" y="12957"/>
                  </a:lnTo>
                  <a:lnTo>
                    <a:pt x="466" y="12911"/>
                  </a:lnTo>
                  <a:lnTo>
                    <a:pt x="2480" y="11751"/>
                  </a:lnTo>
                  <a:lnTo>
                    <a:pt x="2514" y="11785"/>
                  </a:lnTo>
                  <a:lnTo>
                    <a:pt x="2548" y="11808"/>
                  </a:lnTo>
                  <a:lnTo>
                    <a:pt x="2582" y="11819"/>
                  </a:lnTo>
                  <a:lnTo>
                    <a:pt x="2628" y="11831"/>
                  </a:lnTo>
                  <a:lnTo>
                    <a:pt x="2673" y="11819"/>
                  </a:lnTo>
                  <a:lnTo>
                    <a:pt x="2707" y="11808"/>
                  </a:lnTo>
                  <a:lnTo>
                    <a:pt x="2742" y="11785"/>
                  </a:lnTo>
                  <a:lnTo>
                    <a:pt x="2764" y="11751"/>
                  </a:lnTo>
                  <a:close/>
                  <a:moveTo>
                    <a:pt x="7587" y="11797"/>
                  </a:moveTo>
                  <a:lnTo>
                    <a:pt x="9499" y="12889"/>
                  </a:lnTo>
                  <a:lnTo>
                    <a:pt x="9476" y="12946"/>
                  </a:lnTo>
                  <a:lnTo>
                    <a:pt x="9464" y="13002"/>
                  </a:lnTo>
                  <a:lnTo>
                    <a:pt x="9476" y="13059"/>
                  </a:lnTo>
                  <a:lnTo>
                    <a:pt x="9487" y="13105"/>
                  </a:lnTo>
                  <a:lnTo>
                    <a:pt x="9510" y="13150"/>
                  </a:lnTo>
                  <a:lnTo>
                    <a:pt x="9544" y="13184"/>
                  </a:lnTo>
                  <a:lnTo>
                    <a:pt x="9578" y="13219"/>
                  </a:lnTo>
                  <a:lnTo>
                    <a:pt x="9624" y="13241"/>
                  </a:lnTo>
                  <a:lnTo>
                    <a:pt x="9669" y="13264"/>
                  </a:lnTo>
                  <a:lnTo>
                    <a:pt x="9715" y="13264"/>
                  </a:lnTo>
                  <a:lnTo>
                    <a:pt x="9715" y="15516"/>
                  </a:lnTo>
                  <a:lnTo>
                    <a:pt x="9669" y="15528"/>
                  </a:lnTo>
                  <a:lnTo>
                    <a:pt x="9624" y="15539"/>
                  </a:lnTo>
                  <a:lnTo>
                    <a:pt x="9590" y="15562"/>
                  </a:lnTo>
                  <a:lnTo>
                    <a:pt x="9555" y="15596"/>
                  </a:lnTo>
                  <a:lnTo>
                    <a:pt x="9533" y="15630"/>
                  </a:lnTo>
                  <a:lnTo>
                    <a:pt x="9510" y="15664"/>
                  </a:lnTo>
                  <a:lnTo>
                    <a:pt x="9499" y="15710"/>
                  </a:lnTo>
                  <a:lnTo>
                    <a:pt x="9487" y="15755"/>
                  </a:lnTo>
                  <a:lnTo>
                    <a:pt x="9499" y="15812"/>
                  </a:lnTo>
                  <a:lnTo>
                    <a:pt x="9510" y="15846"/>
                  </a:lnTo>
                  <a:lnTo>
                    <a:pt x="7587" y="16961"/>
                  </a:lnTo>
                  <a:lnTo>
                    <a:pt x="7542" y="16916"/>
                  </a:lnTo>
                  <a:lnTo>
                    <a:pt x="7485" y="16881"/>
                  </a:lnTo>
                  <a:lnTo>
                    <a:pt x="7428" y="16859"/>
                  </a:lnTo>
                  <a:lnTo>
                    <a:pt x="7371" y="16847"/>
                  </a:lnTo>
                  <a:lnTo>
                    <a:pt x="7303" y="16859"/>
                  </a:lnTo>
                  <a:lnTo>
                    <a:pt x="7246" y="16881"/>
                  </a:lnTo>
                  <a:lnTo>
                    <a:pt x="7189" y="16916"/>
                  </a:lnTo>
                  <a:lnTo>
                    <a:pt x="7155" y="16961"/>
                  </a:lnTo>
                  <a:lnTo>
                    <a:pt x="5233" y="15858"/>
                  </a:lnTo>
                  <a:lnTo>
                    <a:pt x="5255" y="15812"/>
                  </a:lnTo>
                  <a:lnTo>
                    <a:pt x="5255" y="15755"/>
                  </a:lnTo>
                  <a:lnTo>
                    <a:pt x="5255" y="15710"/>
                  </a:lnTo>
                  <a:lnTo>
                    <a:pt x="5233" y="15664"/>
                  </a:lnTo>
                  <a:lnTo>
                    <a:pt x="5210" y="15619"/>
                  </a:lnTo>
                  <a:lnTo>
                    <a:pt x="5187" y="15585"/>
                  </a:lnTo>
                  <a:lnTo>
                    <a:pt x="5153" y="15551"/>
                  </a:lnTo>
                  <a:lnTo>
                    <a:pt x="5108" y="15528"/>
                  </a:lnTo>
                  <a:lnTo>
                    <a:pt x="5062" y="15516"/>
                  </a:lnTo>
                  <a:lnTo>
                    <a:pt x="5017" y="15505"/>
                  </a:lnTo>
                  <a:lnTo>
                    <a:pt x="5017" y="13264"/>
                  </a:lnTo>
                  <a:lnTo>
                    <a:pt x="5073" y="13253"/>
                  </a:lnTo>
                  <a:lnTo>
                    <a:pt x="5119" y="13241"/>
                  </a:lnTo>
                  <a:lnTo>
                    <a:pt x="5153" y="13219"/>
                  </a:lnTo>
                  <a:lnTo>
                    <a:pt x="5187" y="13184"/>
                  </a:lnTo>
                  <a:lnTo>
                    <a:pt x="5221" y="13139"/>
                  </a:lnTo>
                  <a:lnTo>
                    <a:pt x="5244" y="13105"/>
                  </a:lnTo>
                  <a:lnTo>
                    <a:pt x="5255" y="13048"/>
                  </a:lnTo>
                  <a:lnTo>
                    <a:pt x="5255" y="13002"/>
                  </a:lnTo>
                  <a:lnTo>
                    <a:pt x="5255" y="12946"/>
                  </a:lnTo>
                  <a:lnTo>
                    <a:pt x="5233" y="12900"/>
                  </a:lnTo>
                  <a:lnTo>
                    <a:pt x="7144" y="11797"/>
                  </a:lnTo>
                  <a:lnTo>
                    <a:pt x="7178" y="11842"/>
                  </a:lnTo>
                  <a:lnTo>
                    <a:pt x="7235" y="11888"/>
                  </a:lnTo>
                  <a:lnTo>
                    <a:pt x="7292" y="11910"/>
                  </a:lnTo>
                  <a:lnTo>
                    <a:pt x="7371" y="11922"/>
                  </a:lnTo>
                  <a:lnTo>
                    <a:pt x="7440" y="11910"/>
                  </a:lnTo>
                  <a:lnTo>
                    <a:pt x="7496" y="11888"/>
                  </a:lnTo>
                  <a:lnTo>
                    <a:pt x="7553" y="11842"/>
                  </a:lnTo>
                  <a:lnTo>
                    <a:pt x="7587" y="11797"/>
                  </a:lnTo>
                  <a:close/>
                  <a:moveTo>
                    <a:pt x="12308" y="11785"/>
                  </a:moveTo>
                  <a:lnTo>
                    <a:pt x="14322" y="12934"/>
                  </a:lnTo>
                  <a:lnTo>
                    <a:pt x="14310" y="13002"/>
                  </a:lnTo>
                  <a:lnTo>
                    <a:pt x="14322" y="13059"/>
                  </a:lnTo>
                  <a:lnTo>
                    <a:pt x="14344" y="13116"/>
                  </a:lnTo>
                  <a:lnTo>
                    <a:pt x="14401" y="13150"/>
                  </a:lnTo>
                  <a:lnTo>
                    <a:pt x="14458" y="13173"/>
                  </a:lnTo>
                  <a:lnTo>
                    <a:pt x="14458" y="15505"/>
                  </a:lnTo>
                  <a:lnTo>
                    <a:pt x="14413" y="15516"/>
                  </a:lnTo>
                  <a:lnTo>
                    <a:pt x="14367" y="15528"/>
                  </a:lnTo>
                  <a:lnTo>
                    <a:pt x="14322" y="15551"/>
                  </a:lnTo>
                  <a:lnTo>
                    <a:pt x="14288" y="15585"/>
                  </a:lnTo>
                  <a:lnTo>
                    <a:pt x="14253" y="15619"/>
                  </a:lnTo>
                  <a:lnTo>
                    <a:pt x="14231" y="15664"/>
                  </a:lnTo>
                  <a:lnTo>
                    <a:pt x="14219" y="15710"/>
                  </a:lnTo>
                  <a:lnTo>
                    <a:pt x="14219" y="15755"/>
                  </a:lnTo>
                  <a:lnTo>
                    <a:pt x="14219" y="15812"/>
                  </a:lnTo>
                  <a:lnTo>
                    <a:pt x="14231" y="15858"/>
                  </a:lnTo>
                  <a:lnTo>
                    <a:pt x="12285" y="16984"/>
                  </a:lnTo>
                  <a:lnTo>
                    <a:pt x="12251" y="16950"/>
                  </a:lnTo>
                  <a:lnTo>
                    <a:pt x="12206" y="16916"/>
                  </a:lnTo>
                  <a:lnTo>
                    <a:pt x="12160" y="16893"/>
                  </a:lnTo>
                  <a:lnTo>
                    <a:pt x="12058" y="16893"/>
                  </a:lnTo>
                  <a:lnTo>
                    <a:pt x="12001" y="16916"/>
                  </a:lnTo>
                  <a:lnTo>
                    <a:pt x="11967" y="16950"/>
                  </a:lnTo>
                  <a:lnTo>
                    <a:pt x="11933" y="16984"/>
                  </a:lnTo>
                  <a:lnTo>
                    <a:pt x="9965" y="15846"/>
                  </a:lnTo>
                  <a:lnTo>
                    <a:pt x="9976" y="15801"/>
                  </a:lnTo>
                  <a:lnTo>
                    <a:pt x="9988" y="15755"/>
                  </a:lnTo>
                  <a:lnTo>
                    <a:pt x="9976" y="15710"/>
                  </a:lnTo>
                  <a:lnTo>
                    <a:pt x="9965" y="15664"/>
                  </a:lnTo>
                  <a:lnTo>
                    <a:pt x="9942" y="15630"/>
                  </a:lnTo>
                  <a:lnTo>
                    <a:pt x="9919" y="15596"/>
                  </a:lnTo>
                  <a:lnTo>
                    <a:pt x="9885" y="15562"/>
                  </a:lnTo>
                  <a:lnTo>
                    <a:pt x="9851" y="15539"/>
                  </a:lnTo>
                  <a:lnTo>
                    <a:pt x="9806" y="15528"/>
                  </a:lnTo>
                  <a:lnTo>
                    <a:pt x="9760" y="15516"/>
                  </a:lnTo>
                  <a:lnTo>
                    <a:pt x="9760" y="13264"/>
                  </a:lnTo>
                  <a:lnTo>
                    <a:pt x="9806" y="13264"/>
                  </a:lnTo>
                  <a:lnTo>
                    <a:pt x="9851" y="13241"/>
                  </a:lnTo>
                  <a:lnTo>
                    <a:pt x="9897" y="13219"/>
                  </a:lnTo>
                  <a:lnTo>
                    <a:pt x="9931" y="13184"/>
                  </a:lnTo>
                  <a:lnTo>
                    <a:pt x="9965" y="13139"/>
                  </a:lnTo>
                  <a:lnTo>
                    <a:pt x="9988" y="13105"/>
                  </a:lnTo>
                  <a:lnTo>
                    <a:pt x="9999" y="13059"/>
                  </a:lnTo>
                  <a:lnTo>
                    <a:pt x="9999" y="13002"/>
                  </a:lnTo>
                  <a:lnTo>
                    <a:pt x="9999" y="12946"/>
                  </a:lnTo>
                  <a:lnTo>
                    <a:pt x="9976" y="12889"/>
                  </a:lnTo>
                  <a:lnTo>
                    <a:pt x="11899" y="11785"/>
                  </a:lnTo>
                  <a:lnTo>
                    <a:pt x="11944" y="11831"/>
                  </a:lnTo>
                  <a:lnTo>
                    <a:pt x="11990" y="11865"/>
                  </a:lnTo>
                  <a:lnTo>
                    <a:pt x="12047" y="11888"/>
                  </a:lnTo>
                  <a:lnTo>
                    <a:pt x="12103" y="11899"/>
                  </a:lnTo>
                  <a:lnTo>
                    <a:pt x="12172" y="11888"/>
                  </a:lnTo>
                  <a:lnTo>
                    <a:pt x="12229" y="11865"/>
                  </a:lnTo>
                  <a:lnTo>
                    <a:pt x="12274" y="11831"/>
                  </a:lnTo>
                  <a:lnTo>
                    <a:pt x="12308" y="11785"/>
                  </a:lnTo>
                  <a:close/>
                  <a:moveTo>
                    <a:pt x="3777" y="0"/>
                  </a:moveTo>
                  <a:lnTo>
                    <a:pt x="2787" y="569"/>
                  </a:lnTo>
                  <a:lnTo>
                    <a:pt x="2764" y="535"/>
                  </a:lnTo>
                  <a:lnTo>
                    <a:pt x="2719" y="501"/>
                  </a:lnTo>
                  <a:lnTo>
                    <a:pt x="2673" y="490"/>
                  </a:lnTo>
                  <a:lnTo>
                    <a:pt x="2628" y="478"/>
                  </a:lnTo>
                  <a:lnTo>
                    <a:pt x="2582" y="490"/>
                  </a:lnTo>
                  <a:lnTo>
                    <a:pt x="2548" y="501"/>
                  </a:lnTo>
                  <a:lnTo>
                    <a:pt x="2514" y="512"/>
                  </a:lnTo>
                  <a:lnTo>
                    <a:pt x="2480" y="546"/>
                  </a:lnTo>
                  <a:lnTo>
                    <a:pt x="2457" y="569"/>
                  </a:lnTo>
                  <a:lnTo>
                    <a:pt x="2434" y="603"/>
                  </a:lnTo>
                  <a:lnTo>
                    <a:pt x="2423" y="649"/>
                  </a:lnTo>
                  <a:lnTo>
                    <a:pt x="2423" y="683"/>
                  </a:lnTo>
                  <a:lnTo>
                    <a:pt x="2423" y="728"/>
                  </a:lnTo>
                  <a:lnTo>
                    <a:pt x="2434" y="763"/>
                  </a:lnTo>
                  <a:lnTo>
                    <a:pt x="2469" y="831"/>
                  </a:lnTo>
                  <a:lnTo>
                    <a:pt x="2537" y="876"/>
                  </a:lnTo>
                  <a:lnTo>
                    <a:pt x="2571" y="888"/>
                  </a:lnTo>
                  <a:lnTo>
                    <a:pt x="2605" y="888"/>
                  </a:lnTo>
                  <a:lnTo>
                    <a:pt x="2605" y="3231"/>
                  </a:lnTo>
                  <a:lnTo>
                    <a:pt x="2560" y="3231"/>
                  </a:lnTo>
                  <a:lnTo>
                    <a:pt x="2525" y="3254"/>
                  </a:lnTo>
                  <a:lnTo>
                    <a:pt x="2491" y="3265"/>
                  </a:lnTo>
                  <a:lnTo>
                    <a:pt x="2457" y="3299"/>
                  </a:lnTo>
                  <a:lnTo>
                    <a:pt x="2434" y="3333"/>
                  </a:lnTo>
                  <a:lnTo>
                    <a:pt x="2423" y="3367"/>
                  </a:lnTo>
                  <a:lnTo>
                    <a:pt x="2412" y="3402"/>
                  </a:lnTo>
                  <a:lnTo>
                    <a:pt x="2400" y="3447"/>
                  </a:lnTo>
                  <a:lnTo>
                    <a:pt x="2412" y="3493"/>
                  </a:lnTo>
                  <a:lnTo>
                    <a:pt x="2423" y="3527"/>
                  </a:lnTo>
                  <a:lnTo>
                    <a:pt x="2446" y="3572"/>
                  </a:lnTo>
                  <a:lnTo>
                    <a:pt x="2469" y="3606"/>
                  </a:lnTo>
                  <a:lnTo>
                    <a:pt x="2503" y="3629"/>
                  </a:lnTo>
                  <a:lnTo>
                    <a:pt x="2537" y="3652"/>
                  </a:lnTo>
                  <a:lnTo>
                    <a:pt x="2582" y="3663"/>
                  </a:lnTo>
                  <a:lnTo>
                    <a:pt x="2685" y="3663"/>
                  </a:lnTo>
                  <a:lnTo>
                    <a:pt x="2730" y="3641"/>
                  </a:lnTo>
                  <a:lnTo>
                    <a:pt x="2776" y="3606"/>
                  </a:lnTo>
                  <a:lnTo>
                    <a:pt x="2810" y="3561"/>
                  </a:lnTo>
                  <a:lnTo>
                    <a:pt x="4812" y="4710"/>
                  </a:lnTo>
                  <a:lnTo>
                    <a:pt x="4800" y="4755"/>
                  </a:lnTo>
                  <a:lnTo>
                    <a:pt x="4789" y="4789"/>
                  </a:lnTo>
                  <a:lnTo>
                    <a:pt x="4800" y="4835"/>
                  </a:lnTo>
                  <a:lnTo>
                    <a:pt x="4812" y="4869"/>
                  </a:lnTo>
                  <a:lnTo>
                    <a:pt x="4823" y="4903"/>
                  </a:lnTo>
                  <a:lnTo>
                    <a:pt x="4846" y="4937"/>
                  </a:lnTo>
                  <a:lnTo>
                    <a:pt x="4880" y="4960"/>
                  </a:lnTo>
                  <a:lnTo>
                    <a:pt x="4914" y="4983"/>
                  </a:lnTo>
                  <a:lnTo>
                    <a:pt x="4960" y="4994"/>
                  </a:lnTo>
                  <a:lnTo>
                    <a:pt x="5039" y="4994"/>
                  </a:lnTo>
                  <a:lnTo>
                    <a:pt x="5073" y="4983"/>
                  </a:lnTo>
                  <a:lnTo>
                    <a:pt x="5108" y="4960"/>
                  </a:lnTo>
                  <a:lnTo>
                    <a:pt x="5142" y="4937"/>
                  </a:lnTo>
                  <a:lnTo>
                    <a:pt x="5164" y="4903"/>
                  </a:lnTo>
                  <a:lnTo>
                    <a:pt x="5187" y="4869"/>
                  </a:lnTo>
                  <a:lnTo>
                    <a:pt x="5199" y="4835"/>
                  </a:lnTo>
                  <a:lnTo>
                    <a:pt x="5199" y="4789"/>
                  </a:lnTo>
                  <a:lnTo>
                    <a:pt x="5199" y="4755"/>
                  </a:lnTo>
                  <a:lnTo>
                    <a:pt x="5187" y="4710"/>
                  </a:lnTo>
                  <a:lnTo>
                    <a:pt x="7178" y="3561"/>
                  </a:lnTo>
                  <a:lnTo>
                    <a:pt x="7212" y="3606"/>
                  </a:lnTo>
                  <a:lnTo>
                    <a:pt x="7258" y="3641"/>
                  </a:lnTo>
                  <a:lnTo>
                    <a:pt x="7303" y="3663"/>
                  </a:lnTo>
                  <a:lnTo>
                    <a:pt x="7371" y="3675"/>
                  </a:lnTo>
                  <a:lnTo>
                    <a:pt x="7428" y="3663"/>
                  </a:lnTo>
                  <a:lnTo>
                    <a:pt x="7474" y="3641"/>
                  </a:lnTo>
                  <a:lnTo>
                    <a:pt x="7519" y="3606"/>
                  </a:lnTo>
                  <a:lnTo>
                    <a:pt x="7553" y="3561"/>
                  </a:lnTo>
                  <a:lnTo>
                    <a:pt x="9510" y="4687"/>
                  </a:lnTo>
                  <a:lnTo>
                    <a:pt x="9499" y="4744"/>
                  </a:lnTo>
                  <a:lnTo>
                    <a:pt x="9487" y="4789"/>
                  </a:lnTo>
                  <a:lnTo>
                    <a:pt x="9499" y="4835"/>
                  </a:lnTo>
                  <a:lnTo>
                    <a:pt x="9510" y="4880"/>
                  </a:lnTo>
                  <a:lnTo>
                    <a:pt x="9533" y="4926"/>
                  </a:lnTo>
                  <a:lnTo>
                    <a:pt x="9555" y="4960"/>
                  </a:lnTo>
                  <a:lnTo>
                    <a:pt x="9590" y="4983"/>
                  </a:lnTo>
                  <a:lnTo>
                    <a:pt x="9624" y="5017"/>
                  </a:lnTo>
                  <a:lnTo>
                    <a:pt x="9669" y="5028"/>
                  </a:lnTo>
                  <a:lnTo>
                    <a:pt x="9715" y="5040"/>
                  </a:lnTo>
                  <a:lnTo>
                    <a:pt x="9715" y="7292"/>
                  </a:lnTo>
                  <a:lnTo>
                    <a:pt x="9669" y="7303"/>
                  </a:lnTo>
                  <a:lnTo>
                    <a:pt x="9624" y="7326"/>
                  </a:lnTo>
                  <a:lnTo>
                    <a:pt x="9578" y="7349"/>
                  </a:lnTo>
                  <a:lnTo>
                    <a:pt x="9544" y="7372"/>
                  </a:lnTo>
                  <a:lnTo>
                    <a:pt x="9521" y="7417"/>
                  </a:lnTo>
                  <a:lnTo>
                    <a:pt x="9499" y="7451"/>
                  </a:lnTo>
                  <a:lnTo>
                    <a:pt x="9487" y="7497"/>
                  </a:lnTo>
                  <a:lnTo>
                    <a:pt x="9476" y="7554"/>
                  </a:lnTo>
                  <a:lnTo>
                    <a:pt x="9487" y="7599"/>
                  </a:lnTo>
                  <a:lnTo>
                    <a:pt x="9499" y="7645"/>
                  </a:lnTo>
                  <a:lnTo>
                    <a:pt x="9521" y="7690"/>
                  </a:lnTo>
                  <a:lnTo>
                    <a:pt x="9555" y="7736"/>
                  </a:lnTo>
                  <a:lnTo>
                    <a:pt x="9590" y="7758"/>
                  </a:lnTo>
                  <a:lnTo>
                    <a:pt x="9635" y="7781"/>
                  </a:lnTo>
                  <a:lnTo>
                    <a:pt x="9681" y="7804"/>
                  </a:lnTo>
                  <a:lnTo>
                    <a:pt x="9737" y="7804"/>
                  </a:lnTo>
                  <a:lnTo>
                    <a:pt x="9806" y="7793"/>
                  </a:lnTo>
                  <a:lnTo>
                    <a:pt x="9863" y="7770"/>
                  </a:lnTo>
                  <a:lnTo>
                    <a:pt x="9908" y="7736"/>
                  </a:lnTo>
                  <a:lnTo>
                    <a:pt x="9954" y="7679"/>
                  </a:lnTo>
                  <a:lnTo>
                    <a:pt x="11933" y="8828"/>
                  </a:lnTo>
                  <a:lnTo>
                    <a:pt x="11921" y="8862"/>
                  </a:lnTo>
                  <a:lnTo>
                    <a:pt x="11910" y="8896"/>
                  </a:lnTo>
                  <a:lnTo>
                    <a:pt x="11910" y="8930"/>
                  </a:lnTo>
                  <a:lnTo>
                    <a:pt x="11921" y="8964"/>
                  </a:lnTo>
                  <a:lnTo>
                    <a:pt x="11967" y="9032"/>
                  </a:lnTo>
                  <a:lnTo>
                    <a:pt x="12012" y="9067"/>
                  </a:lnTo>
                  <a:lnTo>
                    <a:pt x="12081" y="9089"/>
                  </a:lnTo>
                  <a:lnTo>
                    <a:pt x="12081" y="11421"/>
                  </a:lnTo>
                  <a:lnTo>
                    <a:pt x="12047" y="11433"/>
                  </a:lnTo>
                  <a:lnTo>
                    <a:pt x="12001" y="11444"/>
                  </a:lnTo>
                  <a:lnTo>
                    <a:pt x="11967" y="11467"/>
                  </a:lnTo>
                  <a:lnTo>
                    <a:pt x="11933" y="11490"/>
                  </a:lnTo>
                  <a:lnTo>
                    <a:pt x="11899" y="11524"/>
                  </a:lnTo>
                  <a:lnTo>
                    <a:pt x="11887" y="11569"/>
                  </a:lnTo>
                  <a:lnTo>
                    <a:pt x="11876" y="11615"/>
                  </a:lnTo>
                  <a:lnTo>
                    <a:pt x="11865" y="11660"/>
                  </a:lnTo>
                  <a:lnTo>
                    <a:pt x="11876" y="11706"/>
                  </a:lnTo>
                  <a:lnTo>
                    <a:pt x="11887" y="11740"/>
                  </a:lnTo>
                  <a:lnTo>
                    <a:pt x="9954" y="12855"/>
                  </a:lnTo>
                  <a:lnTo>
                    <a:pt x="9919" y="12809"/>
                  </a:lnTo>
                  <a:lnTo>
                    <a:pt x="9863" y="12764"/>
                  </a:lnTo>
                  <a:lnTo>
                    <a:pt x="9806" y="12741"/>
                  </a:lnTo>
                  <a:lnTo>
                    <a:pt x="9669" y="12741"/>
                  </a:lnTo>
                  <a:lnTo>
                    <a:pt x="9612" y="12764"/>
                  </a:lnTo>
                  <a:lnTo>
                    <a:pt x="9555" y="12809"/>
                  </a:lnTo>
                  <a:lnTo>
                    <a:pt x="9521" y="12855"/>
                  </a:lnTo>
                  <a:lnTo>
                    <a:pt x="7610" y="11751"/>
                  </a:lnTo>
                  <a:lnTo>
                    <a:pt x="7622" y="11706"/>
                  </a:lnTo>
                  <a:lnTo>
                    <a:pt x="7633" y="11660"/>
                  </a:lnTo>
                  <a:lnTo>
                    <a:pt x="7622" y="11603"/>
                  </a:lnTo>
                  <a:lnTo>
                    <a:pt x="7610" y="11558"/>
                  </a:lnTo>
                  <a:lnTo>
                    <a:pt x="7587" y="11512"/>
                  </a:lnTo>
                  <a:lnTo>
                    <a:pt x="7553" y="11467"/>
                  </a:lnTo>
                  <a:lnTo>
                    <a:pt x="7519" y="11433"/>
                  </a:lnTo>
                  <a:lnTo>
                    <a:pt x="7474" y="11410"/>
                  </a:lnTo>
                  <a:lnTo>
                    <a:pt x="7417" y="11399"/>
                  </a:lnTo>
                  <a:lnTo>
                    <a:pt x="7371" y="11387"/>
                  </a:lnTo>
                  <a:lnTo>
                    <a:pt x="7314" y="11399"/>
                  </a:lnTo>
                  <a:lnTo>
                    <a:pt x="7258" y="11410"/>
                  </a:lnTo>
                  <a:lnTo>
                    <a:pt x="7212" y="11433"/>
                  </a:lnTo>
                  <a:lnTo>
                    <a:pt x="7178" y="11467"/>
                  </a:lnTo>
                  <a:lnTo>
                    <a:pt x="7144" y="11512"/>
                  </a:lnTo>
                  <a:lnTo>
                    <a:pt x="7121" y="11558"/>
                  </a:lnTo>
                  <a:lnTo>
                    <a:pt x="7110" y="11603"/>
                  </a:lnTo>
                  <a:lnTo>
                    <a:pt x="7098" y="11660"/>
                  </a:lnTo>
                  <a:lnTo>
                    <a:pt x="7110" y="11706"/>
                  </a:lnTo>
                  <a:lnTo>
                    <a:pt x="7121" y="11751"/>
                  </a:lnTo>
                  <a:lnTo>
                    <a:pt x="5210" y="12855"/>
                  </a:lnTo>
                  <a:lnTo>
                    <a:pt x="5176" y="12809"/>
                  </a:lnTo>
                  <a:lnTo>
                    <a:pt x="5119" y="12775"/>
                  </a:lnTo>
                  <a:lnTo>
                    <a:pt x="5062" y="12752"/>
                  </a:lnTo>
                  <a:lnTo>
                    <a:pt x="4994" y="12741"/>
                  </a:lnTo>
                  <a:lnTo>
                    <a:pt x="4926" y="12752"/>
                  </a:lnTo>
                  <a:lnTo>
                    <a:pt x="4869" y="12775"/>
                  </a:lnTo>
                  <a:lnTo>
                    <a:pt x="4823" y="12809"/>
                  </a:lnTo>
                  <a:lnTo>
                    <a:pt x="4778" y="12855"/>
                  </a:lnTo>
                  <a:lnTo>
                    <a:pt x="2787" y="11706"/>
                  </a:lnTo>
                  <a:lnTo>
                    <a:pt x="2798" y="11660"/>
                  </a:lnTo>
                  <a:lnTo>
                    <a:pt x="2798" y="11626"/>
                  </a:lnTo>
                  <a:lnTo>
                    <a:pt x="2787" y="11592"/>
                  </a:lnTo>
                  <a:lnTo>
                    <a:pt x="2742" y="11535"/>
                  </a:lnTo>
                  <a:lnTo>
                    <a:pt x="2696" y="11501"/>
                  </a:lnTo>
                  <a:lnTo>
                    <a:pt x="2662" y="11490"/>
                  </a:lnTo>
                  <a:lnTo>
                    <a:pt x="2594" y="11490"/>
                  </a:lnTo>
                  <a:lnTo>
                    <a:pt x="2560" y="11501"/>
                  </a:lnTo>
                  <a:lnTo>
                    <a:pt x="2503" y="11535"/>
                  </a:lnTo>
                  <a:lnTo>
                    <a:pt x="2469" y="11592"/>
                  </a:lnTo>
                  <a:lnTo>
                    <a:pt x="2457" y="11626"/>
                  </a:lnTo>
                  <a:lnTo>
                    <a:pt x="2457" y="11660"/>
                  </a:lnTo>
                  <a:lnTo>
                    <a:pt x="2469" y="11706"/>
                  </a:lnTo>
                  <a:lnTo>
                    <a:pt x="444" y="12877"/>
                  </a:lnTo>
                  <a:lnTo>
                    <a:pt x="410" y="12832"/>
                  </a:lnTo>
                  <a:lnTo>
                    <a:pt x="364" y="12798"/>
                  </a:lnTo>
                  <a:lnTo>
                    <a:pt x="307" y="12775"/>
                  </a:lnTo>
                  <a:lnTo>
                    <a:pt x="205" y="12775"/>
                  </a:lnTo>
                  <a:lnTo>
                    <a:pt x="171" y="12786"/>
                  </a:lnTo>
                  <a:lnTo>
                    <a:pt x="125" y="12809"/>
                  </a:lnTo>
                  <a:lnTo>
                    <a:pt x="91" y="12843"/>
                  </a:lnTo>
                  <a:lnTo>
                    <a:pt x="68" y="12877"/>
                  </a:lnTo>
                  <a:lnTo>
                    <a:pt x="46" y="12911"/>
                  </a:lnTo>
                  <a:lnTo>
                    <a:pt x="34" y="12957"/>
                  </a:lnTo>
                  <a:lnTo>
                    <a:pt x="23" y="13002"/>
                  </a:lnTo>
                  <a:lnTo>
                    <a:pt x="34" y="13048"/>
                  </a:lnTo>
                  <a:lnTo>
                    <a:pt x="46" y="13082"/>
                  </a:lnTo>
                  <a:lnTo>
                    <a:pt x="57" y="13128"/>
                  </a:lnTo>
                  <a:lnTo>
                    <a:pt x="91" y="13162"/>
                  </a:lnTo>
                  <a:lnTo>
                    <a:pt x="114" y="13184"/>
                  </a:lnTo>
                  <a:lnTo>
                    <a:pt x="148" y="13207"/>
                  </a:lnTo>
                  <a:lnTo>
                    <a:pt x="193" y="13219"/>
                  </a:lnTo>
                  <a:lnTo>
                    <a:pt x="239" y="13230"/>
                  </a:lnTo>
                  <a:lnTo>
                    <a:pt x="239" y="15516"/>
                  </a:lnTo>
                  <a:lnTo>
                    <a:pt x="182" y="15516"/>
                  </a:lnTo>
                  <a:lnTo>
                    <a:pt x="148" y="15539"/>
                  </a:lnTo>
                  <a:lnTo>
                    <a:pt x="102" y="15562"/>
                  </a:lnTo>
                  <a:lnTo>
                    <a:pt x="68" y="15596"/>
                  </a:lnTo>
                  <a:lnTo>
                    <a:pt x="46" y="15630"/>
                  </a:lnTo>
                  <a:lnTo>
                    <a:pt x="23" y="15664"/>
                  </a:lnTo>
                  <a:lnTo>
                    <a:pt x="11" y="15710"/>
                  </a:lnTo>
                  <a:lnTo>
                    <a:pt x="0" y="15755"/>
                  </a:lnTo>
                  <a:lnTo>
                    <a:pt x="11" y="15812"/>
                  </a:lnTo>
                  <a:lnTo>
                    <a:pt x="23" y="15858"/>
                  </a:lnTo>
                  <a:lnTo>
                    <a:pt x="46" y="15903"/>
                  </a:lnTo>
                  <a:lnTo>
                    <a:pt x="80" y="15937"/>
                  </a:lnTo>
                  <a:lnTo>
                    <a:pt x="114" y="15971"/>
                  </a:lnTo>
                  <a:lnTo>
                    <a:pt x="159" y="15994"/>
                  </a:lnTo>
                  <a:lnTo>
                    <a:pt x="205" y="16006"/>
                  </a:lnTo>
                  <a:lnTo>
                    <a:pt x="319" y="16006"/>
                  </a:lnTo>
                  <a:lnTo>
                    <a:pt x="375" y="15983"/>
                  </a:lnTo>
                  <a:lnTo>
                    <a:pt x="432" y="15937"/>
                  </a:lnTo>
                  <a:lnTo>
                    <a:pt x="466" y="15892"/>
                  </a:lnTo>
                  <a:lnTo>
                    <a:pt x="2389" y="17007"/>
                  </a:lnTo>
                  <a:lnTo>
                    <a:pt x="2378" y="17052"/>
                  </a:lnTo>
                  <a:lnTo>
                    <a:pt x="2366" y="17109"/>
                  </a:lnTo>
                  <a:lnTo>
                    <a:pt x="2378" y="17166"/>
                  </a:lnTo>
                  <a:lnTo>
                    <a:pt x="2389" y="17211"/>
                  </a:lnTo>
                  <a:lnTo>
                    <a:pt x="2412" y="17245"/>
                  </a:lnTo>
                  <a:lnTo>
                    <a:pt x="2446" y="17291"/>
                  </a:lnTo>
                  <a:lnTo>
                    <a:pt x="2480" y="17325"/>
                  </a:lnTo>
                  <a:lnTo>
                    <a:pt x="2525" y="17348"/>
                  </a:lnTo>
                  <a:lnTo>
                    <a:pt x="2571" y="17359"/>
                  </a:lnTo>
                  <a:lnTo>
                    <a:pt x="2673" y="17359"/>
                  </a:lnTo>
                  <a:lnTo>
                    <a:pt x="2730" y="17348"/>
                  </a:lnTo>
                  <a:lnTo>
                    <a:pt x="2764" y="17325"/>
                  </a:lnTo>
                  <a:lnTo>
                    <a:pt x="2810" y="17291"/>
                  </a:lnTo>
                  <a:lnTo>
                    <a:pt x="2833" y="17245"/>
                  </a:lnTo>
                  <a:lnTo>
                    <a:pt x="2855" y="17211"/>
                  </a:lnTo>
                  <a:lnTo>
                    <a:pt x="2878" y="17166"/>
                  </a:lnTo>
                  <a:lnTo>
                    <a:pt x="2878" y="17109"/>
                  </a:lnTo>
                  <a:lnTo>
                    <a:pt x="2878" y="17052"/>
                  </a:lnTo>
                  <a:lnTo>
                    <a:pt x="2855" y="17007"/>
                  </a:lnTo>
                  <a:lnTo>
                    <a:pt x="4778" y="15903"/>
                  </a:lnTo>
                  <a:lnTo>
                    <a:pt x="4812" y="15949"/>
                  </a:lnTo>
                  <a:lnTo>
                    <a:pt x="4869" y="15983"/>
                  </a:lnTo>
                  <a:lnTo>
                    <a:pt x="4926" y="16006"/>
                  </a:lnTo>
                  <a:lnTo>
                    <a:pt x="4994" y="16017"/>
                  </a:lnTo>
                  <a:lnTo>
                    <a:pt x="5062" y="16006"/>
                  </a:lnTo>
                  <a:lnTo>
                    <a:pt x="5119" y="15983"/>
                  </a:lnTo>
                  <a:lnTo>
                    <a:pt x="5176" y="15949"/>
                  </a:lnTo>
                  <a:lnTo>
                    <a:pt x="5221" y="15892"/>
                  </a:lnTo>
                  <a:lnTo>
                    <a:pt x="7132" y="16995"/>
                  </a:lnTo>
                  <a:lnTo>
                    <a:pt x="7110" y="17052"/>
                  </a:lnTo>
                  <a:lnTo>
                    <a:pt x="7110" y="17109"/>
                  </a:lnTo>
                  <a:lnTo>
                    <a:pt x="7110" y="17166"/>
                  </a:lnTo>
                  <a:lnTo>
                    <a:pt x="7121" y="17211"/>
                  </a:lnTo>
                  <a:lnTo>
                    <a:pt x="7144" y="17257"/>
                  </a:lnTo>
                  <a:lnTo>
                    <a:pt x="7178" y="17291"/>
                  </a:lnTo>
                  <a:lnTo>
                    <a:pt x="7223" y="17325"/>
                  </a:lnTo>
                  <a:lnTo>
                    <a:pt x="7269" y="17348"/>
                  </a:lnTo>
                  <a:lnTo>
                    <a:pt x="7314" y="17371"/>
                  </a:lnTo>
                  <a:lnTo>
                    <a:pt x="7417" y="17371"/>
                  </a:lnTo>
                  <a:lnTo>
                    <a:pt x="7462" y="17348"/>
                  </a:lnTo>
                  <a:lnTo>
                    <a:pt x="7508" y="17325"/>
                  </a:lnTo>
                  <a:lnTo>
                    <a:pt x="7553" y="17291"/>
                  </a:lnTo>
                  <a:lnTo>
                    <a:pt x="7587" y="17257"/>
                  </a:lnTo>
                  <a:lnTo>
                    <a:pt x="7610" y="17211"/>
                  </a:lnTo>
                  <a:lnTo>
                    <a:pt x="7622" y="17166"/>
                  </a:lnTo>
                  <a:lnTo>
                    <a:pt x="7622" y="17109"/>
                  </a:lnTo>
                  <a:lnTo>
                    <a:pt x="7622" y="17052"/>
                  </a:lnTo>
                  <a:lnTo>
                    <a:pt x="7599" y="17007"/>
                  </a:lnTo>
                  <a:lnTo>
                    <a:pt x="9533" y="15892"/>
                  </a:lnTo>
                  <a:lnTo>
                    <a:pt x="9567" y="15937"/>
                  </a:lnTo>
                  <a:lnTo>
                    <a:pt x="9612" y="15971"/>
                  </a:lnTo>
                  <a:lnTo>
                    <a:pt x="9669" y="15994"/>
                  </a:lnTo>
                  <a:lnTo>
                    <a:pt x="9737" y="16006"/>
                  </a:lnTo>
                  <a:lnTo>
                    <a:pt x="9794" y="15994"/>
                  </a:lnTo>
                  <a:lnTo>
                    <a:pt x="9863" y="15971"/>
                  </a:lnTo>
                  <a:lnTo>
                    <a:pt x="9908" y="15937"/>
                  </a:lnTo>
                  <a:lnTo>
                    <a:pt x="9942" y="15892"/>
                  </a:lnTo>
                  <a:lnTo>
                    <a:pt x="11910" y="17018"/>
                  </a:lnTo>
                  <a:lnTo>
                    <a:pt x="11899" y="17063"/>
                  </a:lnTo>
                  <a:lnTo>
                    <a:pt x="11887" y="17109"/>
                  </a:lnTo>
                  <a:lnTo>
                    <a:pt x="11887" y="17154"/>
                  </a:lnTo>
                  <a:lnTo>
                    <a:pt x="11910" y="17189"/>
                  </a:lnTo>
                  <a:lnTo>
                    <a:pt x="11921" y="17234"/>
                  </a:lnTo>
                  <a:lnTo>
                    <a:pt x="11956" y="17268"/>
                  </a:lnTo>
                  <a:lnTo>
                    <a:pt x="11990" y="17291"/>
                  </a:lnTo>
                  <a:lnTo>
                    <a:pt x="12024" y="17314"/>
                  </a:lnTo>
                  <a:lnTo>
                    <a:pt x="12058" y="17325"/>
                  </a:lnTo>
                  <a:lnTo>
                    <a:pt x="12149" y="17325"/>
                  </a:lnTo>
                  <a:lnTo>
                    <a:pt x="12194" y="17314"/>
                  </a:lnTo>
                  <a:lnTo>
                    <a:pt x="12229" y="17291"/>
                  </a:lnTo>
                  <a:lnTo>
                    <a:pt x="12263" y="17268"/>
                  </a:lnTo>
                  <a:lnTo>
                    <a:pt x="12285" y="17234"/>
                  </a:lnTo>
                  <a:lnTo>
                    <a:pt x="12308" y="17189"/>
                  </a:lnTo>
                  <a:lnTo>
                    <a:pt x="12320" y="17154"/>
                  </a:lnTo>
                  <a:lnTo>
                    <a:pt x="12320" y="17109"/>
                  </a:lnTo>
                  <a:lnTo>
                    <a:pt x="12320" y="17063"/>
                  </a:lnTo>
                  <a:lnTo>
                    <a:pt x="12308" y="17029"/>
                  </a:lnTo>
                  <a:lnTo>
                    <a:pt x="14253" y="15903"/>
                  </a:lnTo>
                  <a:lnTo>
                    <a:pt x="14299" y="15949"/>
                  </a:lnTo>
                  <a:lnTo>
                    <a:pt x="14344" y="15983"/>
                  </a:lnTo>
                  <a:lnTo>
                    <a:pt x="14413" y="16006"/>
                  </a:lnTo>
                  <a:lnTo>
                    <a:pt x="14481" y="16017"/>
                  </a:lnTo>
                  <a:lnTo>
                    <a:pt x="14526" y="16017"/>
                  </a:lnTo>
                  <a:lnTo>
                    <a:pt x="14572" y="15994"/>
                  </a:lnTo>
                  <a:lnTo>
                    <a:pt x="14617" y="15971"/>
                  </a:lnTo>
                  <a:lnTo>
                    <a:pt x="14663" y="15949"/>
                  </a:lnTo>
                  <a:lnTo>
                    <a:pt x="14686" y="15903"/>
                  </a:lnTo>
                  <a:lnTo>
                    <a:pt x="14720" y="15858"/>
                  </a:lnTo>
                  <a:lnTo>
                    <a:pt x="14731" y="15812"/>
                  </a:lnTo>
                  <a:lnTo>
                    <a:pt x="14731" y="15755"/>
                  </a:lnTo>
                  <a:lnTo>
                    <a:pt x="14731" y="15710"/>
                  </a:lnTo>
                  <a:lnTo>
                    <a:pt x="14720" y="15664"/>
                  </a:lnTo>
                  <a:lnTo>
                    <a:pt x="14697" y="15619"/>
                  </a:lnTo>
                  <a:lnTo>
                    <a:pt x="14663" y="15585"/>
                  </a:lnTo>
                  <a:lnTo>
                    <a:pt x="14629" y="15551"/>
                  </a:lnTo>
                  <a:lnTo>
                    <a:pt x="14595" y="15528"/>
                  </a:lnTo>
                  <a:lnTo>
                    <a:pt x="14549" y="15516"/>
                  </a:lnTo>
                  <a:lnTo>
                    <a:pt x="14504" y="15505"/>
                  </a:lnTo>
                  <a:lnTo>
                    <a:pt x="14504" y="13173"/>
                  </a:lnTo>
                  <a:lnTo>
                    <a:pt x="14561" y="13150"/>
                  </a:lnTo>
                  <a:lnTo>
                    <a:pt x="14606" y="13116"/>
                  </a:lnTo>
                  <a:lnTo>
                    <a:pt x="14640" y="13059"/>
                  </a:lnTo>
                  <a:lnTo>
                    <a:pt x="14652" y="13002"/>
                  </a:lnTo>
                  <a:lnTo>
                    <a:pt x="14640" y="12946"/>
                  </a:lnTo>
                  <a:lnTo>
                    <a:pt x="16699" y="11751"/>
                  </a:lnTo>
                  <a:lnTo>
                    <a:pt x="16722" y="11785"/>
                  </a:lnTo>
                  <a:lnTo>
                    <a:pt x="16756" y="11819"/>
                  </a:lnTo>
                  <a:lnTo>
                    <a:pt x="16802" y="11831"/>
                  </a:lnTo>
                  <a:lnTo>
                    <a:pt x="16847" y="11842"/>
                  </a:lnTo>
                  <a:lnTo>
                    <a:pt x="16881" y="11831"/>
                  </a:lnTo>
                  <a:lnTo>
                    <a:pt x="16915" y="11819"/>
                  </a:lnTo>
                  <a:lnTo>
                    <a:pt x="16972" y="11785"/>
                  </a:lnTo>
                  <a:lnTo>
                    <a:pt x="17018" y="11728"/>
                  </a:lnTo>
                  <a:lnTo>
                    <a:pt x="17018" y="11694"/>
                  </a:lnTo>
                  <a:lnTo>
                    <a:pt x="17029" y="11660"/>
                  </a:lnTo>
                  <a:lnTo>
                    <a:pt x="17018" y="11592"/>
                  </a:lnTo>
                  <a:lnTo>
                    <a:pt x="16984" y="11535"/>
                  </a:lnTo>
                  <a:lnTo>
                    <a:pt x="16938" y="11501"/>
                  </a:lnTo>
                  <a:lnTo>
                    <a:pt x="16870" y="11478"/>
                  </a:lnTo>
                  <a:lnTo>
                    <a:pt x="16870" y="9158"/>
                  </a:lnTo>
                  <a:lnTo>
                    <a:pt x="16927" y="9158"/>
                  </a:lnTo>
                  <a:lnTo>
                    <a:pt x="16961" y="9135"/>
                  </a:lnTo>
                  <a:lnTo>
                    <a:pt x="17006" y="9112"/>
                  </a:lnTo>
                  <a:lnTo>
                    <a:pt x="17040" y="9078"/>
                  </a:lnTo>
                  <a:lnTo>
                    <a:pt x="17075" y="9044"/>
                  </a:lnTo>
                  <a:lnTo>
                    <a:pt x="17097" y="8998"/>
                  </a:lnTo>
                  <a:lnTo>
                    <a:pt x="17109" y="8953"/>
                  </a:lnTo>
                  <a:lnTo>
                    <a:pt x="17109" y="8896"/>
                  </a:lnTo>
                  <a:lnTo>
                    <a:pt x="17109" y="8839"/>
                  </a:lnTo>
                  <a:lnTo>
                    <a:pt x="17086" y="8794"/>
                  </a:lnTo>
                  <a:lnTo>
                    <a:pt x="19054" y="7656"/>
                  </a:lnTo>
                  <a:lnTo>
                    <a:pt x="19088" y="7690"/>
                  </a:lnTo>
                  <a:lnTo>
                    <a:pt x="19122" y="7724"/>
                  </a:lnTo>
                  <a:lnTo>
                    <a:pt x="19168" y="7736"/>
                  </a:lnTo>
                  <a:lnTo>
                    <a:pt x="19213" y="7747"/>
                  </a:lnTo>
                  <a:lnTo>
                    <a:pt x="19270" y="7736"/>
                  </a:lnTo>
                  <a:lnTo>
                    <a:pt x="19315" y="7713"/>
                  </a:lnTo>
                  <a:lnTo>
                    <a:pt x="19350" y="7690"/>
                  </a:lnTo>
                  <a:lnTo>
                    <a:pt x="19384" y="7656"/>
                  </a:lnTo>
                  <a:lnTo>
                    <a:pt x="21397" y="8816"/>
                  </a:lnTo>
                  <a:lnTo>
                    <a:pt x="21386" y="8850"/>
                  </a:lnTo>
                  <a:lnTo>
                    <a:pt x="21374" y="8896"/>
                  </a:lnTo>
                  <a:lnTo>
                    <a:pt x="21386" y="8941"/>
                  </a:lnTo>
                  <a:lnTo>
                    <a:pt x="21397" y="8976"/>
                  </a:lnTo>
                  <a:lnTo>
                    <a:pt x="21409" y="9021"/>
                  </a:lnTo>
                  <a:lnTo>
                    <a:pt x="21443" y="9044"/>
                  </a:lnTo>
                  <a:lnTo>
                    <a:pt x="21465" y="9078"/>
                  </a:lnTo>
                  <a:lnTo>
                    <a:pt x="21500" y="9089"/>
                  </a:lnTo>
                  <a:lnTo>
                    <a:pt x="21545" y="9101"/>
                  </a:lnTo>
                  <a:lnTo>
                    <a:pt x="21591" y="9112"/>
                  </a:lnTo>
                  <a:lnTo>
                    <a:pt x="21625" y="9101"/>
                  </a:lnTo>
                  <a:lnTo>
                    <a:pt x="21670" y="9089"/>
                  </a:lnTo>
                  <a:lnTo>
                    <a:pt x="21704" y="9078"/>
                  </a:lnTo>
                  <a:lnTo>
                    <a:pt x="21738" y="9044"/>
                  </a:lnTo>
                  <a:lnTo>
                    <a:pt x="21761" y="9021"/>
                  </a:lnTo>
                  <a:lnTo>
                    <a:pt x="21784" y="8976"/>
                  </a:lnTo>
                  <a:lnTo>
                    <a:pt x="21795" y="8941"/>
                  </a:lnTo>
                  <a:lnTo>
                    <a:pt x="21795" y="8896"/>
                  </a:lnTo>
                  <a:lnTo>
                    <a:pt x="21795" y="8862"/>
                  </a:lnTo>
                  <a:lnTo>
                    <a:pt x="21784" y="8816"/>
                  </a:lnTo>
                  <a:lnTo>
                    <a:pt x="23809" y="7645"/>
                  </a:lnTo>
                  <a:lnTo>
                    <a:pt x="23832" y="7679"/>
                  </a:lnTo>
                  <a:lnTo>
                    <a:pt x="23877" y="7702"/>
                  </a:lnTo>
                  <a:lnTo>
                    <a:pt x="23911" y="7724"/>
                  </a:lnTo>
                  <a:lnTo>
                    <a:pt x="23991" y="7724"/>
                  </a:lnTo>
                  <a:lnTo>
                    <a:pt x="24025" y="7713"/>
                  </a:lnTo>
                  <a:lnTo>
                    <a:pt x="24082" y="7679"/>
                  </a:lnTo>
                  <a:lnTo>
                    <a:pt x="24116" y="7622"/>
                  </a:lnTo>
                  <a:lnTo>
                    <a:pt x="24127" y="7588"/>
                  </a:lnTo>
                  <a:lnTo>
                    <a:pt x="24127" y="7554"/>
                  </a:lnTo>
                  <a:lnTo>
                    <a:pt x="24116" y="7485"/>
                  </a:lnTo>
                  <a:lnTo>
                    <a:pt x="24093" y="7440"/>
                  </a:lnTo>
                  <a:lnTo>
                    <a:pt x="24036" y="7394"/>
                  </a:lnTo>
                  <a:lnTo>
                    <a:pt x="23979" y="7383"/>
                  </a:lnTo>
                  <a:lnTo>
                    <a:pt x="23979" y="5006"/>
                  </a:lnTo>
                  <a:lnTo>
                    <a:pt x="24025" y="4994"/>
                  </a:lnTo>
                  <a:lnTo>
                    <a:pt x="24059" y="4983"/>
                  </a:lnTo>
                  <a:lnTo>
                    <a:pt x="24116" y="4937"/>
                  </a:lnTo>
                  <a:lnTo>
                    <a:pt x="24139" y="4903"/>
                  </a:lnTo>
                  <a:lnTo>
                    <a:pt x="24161" y="4869"/>
                  </a:lnTo>
                  <a:lnTo>
                    <a:pt x="24161" y="4835"/>
                  </a:lnTo>
                  <a:lnTo>
                    <a:pt x="24173" y="4789"/>
                  </a:lnTo>
                  <a:lnTo>
                    <a:pt x="24161" y="4755"/>
                  </a:lnTo>
                  <a:lnTo>
                    <a:pt x="24150" y="4710"/>
                  </a:lnTo>
                  <a:lnTo>
                    <a:pt x="26129" y="3572"/>
                  </a:lnTo>
                  <a:lnTo>
                    <a:pt x="26163" y="3618"/>
                  </a:lnTo>
                  <a:lnTo>
                    <a:pt x="26209" y="3652"/>
                  </a:lnTo>
                  <a:lnTo>
                    <a:pt x="26266" y="3675"/>
                  </a:lnTo>
                  <a:lnTo>
                    <a:pt x="26323" y="3686"/>
                  </a:lnTo>
                  <a:lnTo>
                    <a:pt x="26391" y="3675"/>
                  </a:lnTo>
                  <a:lnTo>
                    <a:pt x="26448" y="3652"/>
                  </a:lnTo>
                  <a:lnTo>
                    <a:pt x="26493" y="3618"/>
                  </a:lnTo>
                  <a:lnTo>
                    <a:pt x="26527" y="3572"/>
                  </a:lnTo>
                  <a:lnTo>
                    <a:pt x="28484" y="4698"/>
                  </a:lnTo>
                  <a:lnTo>
                    <a:pt x="28484" y="4642"/>
                  </a:lnTo>
                  <a:lnTo>
                    <a:pt x="26550" y="3527"/>
                  </a:lnTo>
                  <a:lnTo>
                    <a:pt x="26562" y="3481"/>
                  </a:lnTo>
                  <a:lnTo>
                    <a:pt x="26562" y="3447"/>
                  </a:lnTo>
                  <a:lnTo>
                    <a:pt x="26562" y="3402"/>
                  </a:lnTo>
                  <a:lnTo>
                    <a:pt x="26550" y="3356"/>
                  </a:lnTo>
                  <a:lnTo>
                    <a:pt x="26527" y="3322"/>
                  </a:lnTo>
                  <a:lnTo>
                    <a:pt x="26505" y="3288"/>
                  </a:lnTo>
                  <a:lnTo>
                    <a:pt x="26471" y="3265"/>
                  </a:lnTo>
                  <a:lnTo>
                    <a:pt x="26436" y="3242"/>
                  </a:lnTo>
                  <a:lnTo>
                    <a:pt x="26402" y="3220"/>
                  </a:lnTo>
                  <a:lnTo>
                    <a:pt x="26357" y="3208"/>
                  </a:lnTo>
                  <a:lnTo>
                    <a:pt x="26357" y="922"/>
                  </a:lnTo>
                  <a:lnTo>
                    <a:pt x="26402" y="910"/>
                  </a:lnTo>
                  <a:lnTo>
                    <a:pt x="26436" y="899"/>
                  </a:lnTo>
                  <a:lnTo>
                    <a:pt x="26471" y="876"/>
                  </a:lnTo>
                  <a:lnTo>
                    <a:pt x="26505" y="842"/>
                  </a:lnTo>
                  <a:lnTo>
                    <a:pt x="26527" y="808"/>
                  </a:lnTo>
                  <a:lnTo>
                    <a:pt x="26550" y="774"/>
                  </a:lnTo>
                  <a:lnTo>
                    <a:pt x="26562" y="728"/>
                  </a:lnTo>
                  <a:lnTo>
                    <a:pt x="26562" y="683"/>
                  </a:lnTo>
                  <a:lnTo>
                    <a:pt x="26562" y="637"/>
                  </a:lnTo>
                  <a:lnTo>
                    <a:pt x="26539" y="592"/>
                  </a:lnTo>
                  <a:lnTo>
                    <a:pt x="27574" y="0"/>
                  </a:lnTo>
                  <a:lnTo>
                    <a:pt x="27483" y="0"/>
                  </a:lnTo>
                  <a:lnTo>
                    <a:pt x="26516" y="558"/>
                  </a:lnTo>
                  <a:lnTo>
                    <a:pt x="26482" y="512"/>
                  </a:lnTo>
                  <a:lnTo>
                    <a:pt x="26436" y="478"/>
                  </a:lnTo>
                  <a:lnTo>
                    <a:pt x="26380" y="455"/>
                  </a:lnTo>
                  <a:lnTo>
                    <a:pt x="26266" y="455"/>
                  </a:lnTo>
                  <a:lnTo>
                    <a:pt x="26220" y="478"/>
                  </a:lnTo>
                  <a:lnTo>
                    <a:pt x="26175" y="512"/>
                  </a:lnTo>
                  <a:lnTo>
                    <a:pt x="26141" y="546"/>
                  </a:lnTo>
                  <a:lnTo>
                    <a:pt x="25185" y="0"/>
                  </a:lnTo>
                  <a:lnTo>
                    <a:pt x="25094" y="0"/>
                  </a:lnTo>
                  <a:lnTo>
                    <a:pt x="26107" y="592"/>
                  </a:lnTo>
                  <a:lnTo>
                    <a:pt x="26095" y="637"/>
                  </a:lnTo>
                  <a:lnTo>
                    <a:pt x="26084" y="683"/>
                  </a:lnTo>
                  <a:lnTo>
                    <a:pt x="26095" y="740"/>
                  </a:lnTo>
                  <a:lnTo>
                    <a:pt x="26107" y="774"/>
                  </a:lnTo>
                  <a:lnTo>
                    <a:pt x="26129" y="819"/>
                  </a:lnTo>
                  <a:lnTo>
                    <a:pt x="26152" y="854"/>
                  </a:lnTo>
                  <a:lnTo>
                    <a:pt x="26186" y="876"/>
                  </a:lnTo>
                  <a:lnTo>
                    <a:pt x="26220" y="899"/>
                  </a:lnTo>
                  <a:lnTo>
                    <a:pt x="26266" y="922"/>
                  </a:lnTo>
                  <a:lnTo>
                    <a:pt x="26311" y="922"/>
                  </a:lnTo>
                  <a:lnTo>
                    <a:pt x="26311" y="3208"/>
                  </a:lnTo>
                  <a:lnTo>
                    <a:pt x="26266" y="3220"/>
                  </a:lnTo>
                  <a:lnTo>
                    <a:pt x="26220" y="3231"/>
                  </a:lnTo>
                  <a:lnTo>
                    <a:pt x="26186" y="3254"/>
                  </a:lnTo>
                  <a:lnTo>
                    <a:pt x="26152" y="3288"/>
                  </a:lnTo>
                  <a:lnTo>
                    <a:pt x="26129" y="3322"/>
                  </a:lnTo>
                  <a:lnTo>
                    <a:pt x="26107" y="3356"/>
                  </a:lnTo>
                  <a:lnTo>
                    <a:pt x="26095" y="3402"/>
                  </a:lnTo>
                  <a:lnTo>
                    <a:pt x="26084" y="3447"/>
                  </a:lnTo>
                  <a:lnTo>
                    <a:pt x="26095" y="3493"/>
                  </a:lnTo>
                  <a:lnTo>
                    <a:pt x="26107" y="3527"/>
                  </a:lnTo>
                  <a:lnTo>
                    <a:pt x="24127" y="4664"/>
                  </a:lnTo>
                  <a:lnTo>
                    <a:pt x="24093" y="4630"/>
                  </a:lnTo>
                  <a:lnTo>
                    <a:pt x="24059" y="4607"/>
                  </a:lnTo>
                  <a:lnTo>
                    <a:pt x="24014" y="4585"/>
                  </a:lnTo>
                  <a:lnTo>
                    <a:pt x="23957" y="4573"/>
                  </a:lnTo>
                  <a:lnTo>
                    <a:pt x="23900" y="4585"/>
                  </a:lnTo>
                  <a:lnTo>
                    <a:pt x="23854" y="4607"/>
                  </a:lnTo>
                  <a:lnTo>
                    <a:pt x="23820" y="4630"/>
                  </a:lnTo>
                  <a:lnTo>
                    <a:pt x="23786" y="4664"/>
                  </a:lnTo>
                  <a:lnTo>
                    <a:pt x="21807" y="3527"/>
                  </a:lnTo>
                  <a:lnTo>
                    <a:pt x="21818" y="3493"/>
                  </a:lnTo>
                  <a:lnTo>
                    <a:pt x="21829" y="3447"/>
                  </a:lnTo>
                  <a:lnTo>
                    <a:pt x="21818" y="3402"/>
                  </a:lnTo>
                  <a:lnTo>
                    <a:pt x="21807" y="3356"/>
                  </a:lnTo>
                  <a:lnTo>
                    <a:pt x="21795" y="3322"/>
                  </a:lnTo>
                  <a:lnTo>
                    <a:pt x="21761" y="3288"/>
                  </a:lnTo>
                  <a:lnTo>
                    <a:pt x="21738" y="3254"/>
                  </a:lnTo>
                  <a:lnTo>
                    <a:pt x="21693" y="3231"/>
                  </a:lnTo>
                  <a:lnTo>
                    <a:pt x="21659" y="3220"/>
                  </a:lnTo>
                  <a:lnTo>
                    <a:pt x="21613" y="3208"/>
                  </a:lnTo>
                  <a:lnTo>
                    <a:pt x="21613" y="910"/>
                  </a:lnTo>
                  <a:lnTo>
                    <a:pt x="21659" y="899"/>
                  </a:lnTo>
                  <a:lnTo>
                    <a:pt x="21693" y="888"/>
                  </a:lnTo>
                  <a:lnTo>
                    <a:pt x="21727" y="865"/>
                  </a:lnTo>
                  <a:lnTo>
                    <a:pt x="21750" y="842"/>
                  </a:lnTo>
                  <a:lnTo>
                    <a:pt x="21773" y="808"/>
                  </a:lnTo>
                  <a:lnTo>
                    <a:pt x="21795" y="774"/>
                  </a:lnTo>
                  <a:lnTo>
                    <a:pt x="21807" y="728"/>
                  </a:lnTo>
                  <a:lnTo>
                    <a:pt x="21807" y="683"/>
                  </a:lnTo>
                  <a:lnTo>
                    <a:pt x="21807" y="637"/>
                  </a:lnTo>
                  <a:lnTo>
                    <a:pt x="21795" y="603"/>
                  </a:lnTo>
                  <a:lnTo>
                    <a:pt x="22830" y="0"/>
                  </a:lnTo>
                  <a:lnTo>
                    <a:pt x="22739" y="0"/>
                  </a:lnTo>
                  <a:lnTo>
                    <a:pt x="21773" y="558"/>
                  </a:lnTo>
                  <a:lnTo>
                    <a:pt x="21738" y="524"/>
                  </a:lnTo>
                  <a:lnTo>
                    <a:pt x="21693" y="490"/>
                  </a:lnTo>
                  <a:lnTo>
                    <a:pt x="21636" y="467"/>
                  </a:lnTo>
                  <a:lnTo>
                    <a:pt x="21534" y="467"/>
                  </a:lnTo>
                  <a:lnTo>
                    <a:pt x="21488" y="490"/>
                  </a:lnTo>
                  <a:lnTo>
                    <a:pt x="21443" y="512"/>
                  </a:lnTo>
                  <a:lnTo>
                    <a:pt x="21409" y="558"/>
                  </a:lnTo>
                  <a:lnTo>
                    <a:pt x="20442" y="0"/>
                  </a:lnTo>
                  <a:lnTo>
                    <a:pt x="20351" y="0"/>
                  </a:lnTo>
                  <a:lnTo>
                    <a:pt x="21386" y="592"/>
                  </a:lnTo>
                  <a:lnTo>
                    <a:pt x="21363" y="637"/>
                  </a:lnTo>
                  <a:lnTo>
                    <a:pt x="21363" y="683"/>
                  </a:lnTo>
                  <a:lnTo>
                    <a:pt x="21363" y="728"/>
                  </a:lnTo>
                  <a:lnTo>
                    <a:pt x="21374" y="774"/>
                  </a:lnTo>
                  <a:lnTo>
                    <a:pt x="21397" y="808"/>
                  </a:lnTo>
                  <a:lnTo>
                    <a:pt x="21420" y="842"/>
                  </a:lnTo>
                  <a:lnTo>
                    <a:pt x="21454" y="865"/>
                  </a:lnTo>
                  <a:lnTo>
                    <a:pt x="21488" y="888"/>
                  </a:lnTo>
                  <a:lnTo>
                    <a:pt x="21522" y="899"/>
                  </a:lnTo>
                  <a:lnTo>
                    <a:pt x="21568" y="910"/>
                  </a:lnTo>
                  <a:lnTo>
                    <a:pt x="21568" y="3208"/>
                  </a:lnTo>
                  <a:lnTo>
                    <a:pt x="21522" y="3220"/>
                  </a:lnTo>
                  <a:lnTo>
                    <a:pt x="21477" y="3231"/>
                  </a:lnTo>
                  <a:lnTo>
                    <a:pt x="21443" y="3254"/>
                  </a:lnTo>
                  <a:lnTo>
                    <a:pt x="21409" y="3276"/>
                  </a:lnTo>
                  <a:lnTo>
                    <a:pt x="21386" y="3322"/>
                  </a:lnTo>
                  <a:lnTo>
                    <a:pt x="21363" y="3356"/>
                  </a:lnTo>
                  <a:lnTo>
                    <a:pt x="21352" y="3402"/>
                  </a:lnTo>
                  <a:lnTo>
                    <a:pt x="21340" y="3447"/>
                  </a:lnTo>
                  <a:lnTo>
                    <a:pt x="21352" y="3493"/>
                  </a:lnTo>
                  <a:lnTo>
                    <a:pt x="21363" y="3527"/>
                  </a:lnTo>
                  <a:lnTo>
                    <a:pt x="19418" y="4653"/>
                  </a:lnTo>
                  <a:lnTo>
                    <a:pt x="19384" y="4607"/>
                  </a:lnTo>
                  <a:lnTo>
                    <a:pt x="19338" y="4573"/>
                  </a:lnTo>
                  <a:lnTo>
                    <a:pt x="19281" y="4551"/>
                  </a:lnTo>
                  <a:lnTo>
                    <a:pt x="19213" y="4539"/>
                  </a:lnTo>
                  <a:lnTo>
                    <a:pt x="19156" y="4551"/>
                  </a:lnTo>
                  <a:lnTo>
                    <a:pt x="19099" y="4573"/>
                  </a:lnTo>
                  <a:lnTo>
                    <a:pt x="19054" y="4607"/>
                  </a:lnTo>
                  <a:lnTo>
                    <a:pt x="19008" y="4653"/>
                  </a:lnTo>
                  <a:lnTo>
                    <a:pt x="17075" y="3527"/>
                  </a:lnTo>
                  <a:lnTo>
                    <a:pt x="17086" y="3493"/>
                  </a:lnTo>
                  <a:lnTo>
                    <a:pt x="17086" y="3447"/>
                  </a:lnTo>
                  <a:lnTo>
                    <a:pt x="17086" y="3402"/>
                  </a:lnTo>
                  <a:lnTo>
                    <a:pt x="17075" y="3356"/>
                  </a:lnTo>
                  <a:lnTo>
                    <a:pt x="17052" y="3322"/>
                  </a:lnTo>
                  <a:lnTo>
                    <a:pt x="17029" y="3288"/>
                  </a:lnTo>
                  <a:lnTo>
                    <a:pt x="16995" y="3254"/>
                  </a:lnTo>
                  <a:lnTo>
                    <a:pt x="16961" y="3231"/>
                  </a:lnTo>
                  <a:lnTo>
                    <a:pt x="16915" y="3208"/>
                  </a:lnTo>
                  <a:lnTo>
                    <a:pt x="16870" y="3208"/>
                  </a:lnTo>
                  <a:lnTo>
                    <a:pt x="16870" y="910"/>
                  </a:lnTo>
                  <a:lnTo>
                    <a:pt x="16915" y="899"/>
                  </a:lnTo>
                  <a:lnTo>
                    <a:pt x="16949" y="888"/>
                  </a:lnTo>
                  <a:lnTo>
                    <a:pt x="16984" y="865"/>
                  </a:lnTo>
                  <a:lnTo>
                    <a:pt x="17018" y="842"/>
                  </a:lnTo>
                  <a:lnTo>
                    <a:pt x="17040" y="808"/>
                  </a:lnTo>
                  <a:lnTo>
                    <a:pt x="17052" y="774"/>
                  </a:lnTo>
                  <a:lnTo>
                    <a:pt x="17063" y="728"/>
                  </a:lnTo>
                  <a:lnTo>
                    <a:pt x="17075" y="683"/>
                  </a:lnTo>
                  <a:lnTo>
                    <a:pt x="17063" y="637"/>
                  </a:lnTo>
                  <a:lnTo>
                    <a:pt x="17052" y="592"/>
                  </a:lnTo>
                  <a:lnTo>
                    <a:pt x="18087" y="0"/>
                  </a:lnTo>
                  <a:lnTo>
                    <a:pt x="17996" y="0"/>
                  </a:lnTo>
                  <a:lnTo>
                    <a:pt x="17029" y="558"/>
                  </a:lnTo>
                  <a:lnTo>
                    <a:pt x="16995" y="524"/>
                  </a:lnTo>
                  <a:lnTo>
                    <a:pt x="16949" y="490"/>
                  </a:lnTo>
                  <a:lnTo>
                    <a:pt x="16904" y="467"/>
                  </a:lnTo>
                  <a:lnTo>
                    <a:pt x="16790" y="467"/>
                  </a:lnTo>
                  <a:lnTo>
                    <a:pt x="16745" y="490"/>
                  </a:lnTo>
                  <a:lnTo>
                    <a:pt x="16699" y="512"/>
                  </a:lnTo>
                  <a:lnTo>
                    <a:pt x="16665" y="558"/>
                  </a:lnTo>
                  <a:lnTo>
                    <a:pt x="15698" y="0"/>
                  </a:lnTo>
                  <a:lnTo>
                    <a:pt x="15607" y="0"/>
                  </a:lnTo>
                  <a:lnTo>
                    <a:pt x="16642" y="592"/>
                  </a:lnTo>
                  <a:lnTo>
                    <a:pt x="16620" y="637"/>
                  </a:lnTo>
                  <a:lnTo>
                    <a:pt x="16620" y="683"/>
                  </a:lnTo>
                  <a:lnTo>
                    <a:pt x="16620" y="728"/>
                  </a:lnTo>
                  <a:lnTo>
                    <a:pt x="16631" y="774"/>
                  </a:lnTo>
                  <a:lnTo>
                    <a:pt x="16654" y="808"/>
                  </a:lnTo>
                  <a:lnTo>
                    <a:pt x="16676" y="842"/>
                  </a:lnTo>
                  <a:lnTo>
                    <a:pt x="16711" y="865"/>
                  </a:lnTo>
                  <a:lnTo>
                    <a:pt x="16745" y="888"/>
                  </a:lnTo>
                  <a:lnTo>
                    <a:pt x="16779" y="910"/>
                  </a:lnTo>
                  <a:lnTo>
                    <a:pt x="16824" y="910"/>
                  </a:lnTo>
                  <a:lnTo>
                    <a:pt x="16824" y="3208"/>
                  </a:lnTo>
                  <a:lnTo>
                    <a:pt x="16779" y="3208"/>
                  </a:lnTo>
                  <a:lnTo>
                    <a:pt x="16733" y="3231"/>
                  </a:lnTo>
                  <a:lnTo>
                    <a:pt x="16699" y="3254"/>
                  </a:lnTo>
                  <a:lnTo>
                    <a:pt x="16665" y="3276"/>
                  </a:lnTo>
                  <a:lnTo>
                    <a:pt x="16642" y="3311"/>
                  </a:lnTo>
                  <a:lnTo>
                    <a:pt x="16620" y="3356"/>
                  </a:lnTo>
                  <a:lnTo>
                    <a:pt x="16608" y="3402"/>
                  </a:lnTo>
                  <a:lnTo>
                    <a:pt x="16597" y="3447"/>
                  </a:lnTo>
                  <a:lnTo>
                    <a:pt x="16608" y="3493"/>
                  </a:lnTo>
                  <a:lnTo>
                    <a:pt x="16620" y="3538"/>
                  </a:lnTo>
                  <a:lnTo>
                    <a:pt x="14617" y="4687"/>
                  </a:lnTo>
                  <a:lnTo>
                    <a:pt x="14595" y="4653"/>
                  </a:lnTo>
                  <a:lnTo>
                    <a:pt x="14561" y="4630"/>
                  </a:lnTo>
                  <a:lnTo>
                    <a:pt x="14515" y="4619"/>
                  </a:lnTo>
                  <a:lnTo>
                    <a:pt x="14435" y="4619"/>
                  </a:lnTo>
                  <a:lnTo>
                    <a:pt x="14401" y="4630"/>
                  </a:lnTo>
                  <a:lnTo>
                    <a:pt x="14367" y="4653"/>
                  </a:lnTo>
                  <a:lnTo>
                    <a:pt x="14333" y="4687"/>
                  </a:lnTo>
                  <a:lnTo>
                    <a:pt x="12308" y="3515"/>
                  </a:lnTo>
                  <a:lnTo>
                    <a:pt x="12320" y="3447"/>
                  </a:lnTo>
                  <a:lnTo>
                    <a:pt x="12320" y="3402"/>
                  </a:lnTo>
                  <a:lnTo>
                    <a:pt x="12308" y="3367"/>
                  </a:lnTo>
                  <a:lnTo>
                    <a:pt x="12285" y="3333"/>
                  </a:lnTo>
                  <a:lnTo>
                    <a:pt x="12263" y="3299"/>
                  </a:lnTo>
                  <a:lnTo>
                    <a:pt x="12240" y="3276"/>
                  </a:lnTo>
                  <a:lnTo>
                    <a:pt x="12206" y="3254"/>
                  </a:lnTo>
                  <a:lnTo>
                    <a:pt x="12172" y="3242"/>
                  </a:lnTo>
                  <a:lnTo>
                    <a:pt x="12126" y="3231"/>
                  </a:lnTo>
                  <a:lnTo>
                    <a:pt x="12126" y="933"/>
                  </a:lnTo>
                  <a:lnTo>
                    <a:pt x="12172" y="922"/>
                  </a:lnTo>
                  <a:lnTo>
                    <a:pt x="12217" y="899"/>
                  </a:lnTo>
                  <a:lnTo>
                    <a:pt x="12251" y="876"/>
                  </a:lnTo>
                  <a:lnTo>
                    <a:pt x="12285" y="854"/>
                  </a:lnTo>
                  <a:lnTo>
                    <a:pt x="12308" y="819"/>
                  </a:lnTo>
                  <a:lnTo>
                    <a:pt x="12331" y="774"/>
                  </a:lnTo>
                  <a:lnTo>
                    <a:pt x="12342" y="740"/>
                  </a:lnTo>
                  <a:lnTo>
                    <a:pt x="12354" y="683"/>
                  </a:lnTo>
                  <a:lnTo>
                    <a:pt x="12342" y="637"/>
                  </a:lnTo>
                  <a:lnTo>
                    <a:pt x="12331" y="592"/>
                  </a:lnTo>
                  <a:lnTo>
                    <a:pt x="13343" y="0"/>
                  </a:lnTo>
                  <a:lnTo>
                    <a:pt x="13252" y="0"/>
                  </a:lnTo>
                  <a:lnTo>
                    <a:pt x="12308" y="546"/>
                  </a:lnTo>
                  <a:lnTo>
                    <a:pt x="12263" y="501"/>
                  </a:lnTo>
                  <a:lnTo>
                    <a:pt x="12217" y="478"/>
                  </a:lnTo>
                  <a:lnTo>
                    <a:pt x="12160" y="455"/>
                  </a:lnTo>
                  <a:lnTo>
                    <a:pt x="12103" y="444"/>
                  </a:lnTo>
                  <a:lnTo>
                    <a:pt x="12047" y="455"/>
                  </a:lnTo>
                  <a:lnTo>
                    <a:pt x="11990" y="478"/>
                  </a:lnTo>
                  <a:lnTo>
                    <a:pt x="11944" y="501"/>
                  </a:lnTo>
                  <a:lnTo>
                    <a:pt x="11910" y="546"/>
                  </a:lnTo>
                  <a:lnTo>
                    <a:pt x="10966" y="0"/>
                  </a:lnTo>
                  <a:lnTo>
                    <a:pt x="10875" y="0"/>
                  </a:lnTo>
                  <a:lnTo>
                    <a:pt x="11887" y="581"/>
                  </a:lnTo>
                  <a:lnTo>
                    <a:pt x="11865" y="637"/>
                  </a:lnTo>
                  <a:lnTo>
                    <a:pt x="11865" y="683"/>
                  </a:lnTo>
                  <a:lnTo>
                    <a:pt x="11865" y="740"/>
                  </a:lnTo>
                  <a:lnTo>
                    <a:pt x="11876" y="774"/>
                  </a:lnTo>
                  <a:lnTo>
                    <a:pt x="11899" y="819"/>
                  </a:lnTo>
                  <a:lnTo>
                    <a:pt x="11921" y="854"/>
                  </a:lnTo>
                  <a:lnTo>
                    <a:pt x="11956" y="888"/>
                  </a:lnTo>
                  <a:lnTo>
                    <a:pt x="12001" y="910"/>
                  </a:lnTo>
                  <a:lnTo>
                    <a:pt x="12035" y="922"/>
                  </a:lnTo>
                  <a:lnTo>
                    <a:pt x="12081" y="933"/>
                  </a:lnTo>
                  <a:lnTo>
                    <a:pt x="12081" y="3231"/>
                  </a:lnTo>
                  <a:lnTo>
                    <a:pt x="12047" y="3242"/>
                  </a:lnTo>
                  <a:lnTo>
                    <a:pt x="12012" y="3254"/>
                  </a:lnTo>
                  <a:lnTo>
                    <a:pt x="11978" y="3276"/>
                  </a:lnTo>
                  <a:lnTo>
                    <a:pt x="11944" y="3299"/>
                  </a:lnTo>
                  <a:lnTo>
                    <a:pt x="11921" y="3333"/>
                  </a:lnTo>
                  <a:lnTo>
                    <a:pt x="11899" y="3367"/>
                  </a:lnTo>
                  <a:lnTo>
                    <a:pt x="11887" y="3402"/>
                  </a:lnTo>
                  <a:lnTo>
                    <a:pt x="11887" y="3447"/>
                  </a:lnTo>
                  <a:lnTo>
                    <a:pt x="11887" y="3481"/>
                  </a:lnTo>
                  <a:lnTo>
                    <a:pt x="11899" y="3515"/>
                  </a:lnTo>
                  <a:lnTo>
                    <a:pt x="9942" y="4653"/>
                  </a:lnTo>
                  <a:lnTo>
                    <a:pt x="9897" y="4607"/>
                  </a:lnTo>
                  <a:lnTo>
                    <a:pt x="9851" y="4573"/>
                  </a:lnTo>
                  <a:lnTo>
                    <a:pt x="9794" y="4551"/>
                  </a:lnTo>
                  <a:lnTo>
                    <a:pt x="9681" y="4551"/>
                  </a:lnTo>
                  <a:lnTo>
                    <a:pt x="9624" y="4573"/>
                  </a:lnTo>
                  <a:lnTo>
                    <a:pt x="9578" y="4607"/>
                  </a:lnTo>
                  <a:lnTo>
                    <a:pt x="9533" y="4653"/>
                  </a:lnTo>
                  <a:lnTo>
                    <a:pt x="7576" y="3527"/>
                  </a:lnTo>
                  <a:lnTo>
                    <a:pt x="7587" y="3481"/>
                  </a:lnTo>
                  <a:lnTo>
                    <a:pt x="7587" y="3447"/>
                  </a:lnTo>
                  <a:lnTo>
                    <a:pt x="7587" y="3402"/>
                  </a:lnTo>
                  <a:lnTo>
                    <a:pt x="7576" y="3367"/>
                  </a:lnTo>
                  <a:lnTo>
                    <a:pt x="7553" y="3322"/>
                  </a:lnTo>
                  <a:lnTo>
                    <a:pt x="7531" y="3299"/>
                  </a:lnTo>
                  <a:lnTo>
                    <a:pt x="7508" y="3265"/>
                  </a:lnTo>
                  <a:lnTo>
                    <a:pt x="7474" y="3242"/>
                  </a:lnTo>
                  <a:lnTo>
                    <a:pt x="7428" y="3231"/>
                  </a:lnTo>
                  <a:lnTo>
                    <a:pt x="7394" y="3220"/>
                  </a:lnTo>
                  <a:lnTo>
                    <a:pt x="7394" y="933"/>
                  </a:lnTo>
                  <a:lnTo>
                    <a:pt x="7440" y="922"/>
                  </a:lnTo>
                  <a:lnTo>
                    <a:pt x="7474" y="910"/>
                  </a:lnTo>
                  <a:lnTo>
                    <a:pt x="7519" y="888"/>
                  </a:lnTo>
                  <a:lnTo>
                    <a:pt x="7553" y="854"/>
                  </a:lnTo>
                  <a:lnTo>
                    <a:pt x="7576" y="819"/>
                  </a:lnTo>
                  <a:lnTo>
                    <a:pt x="7599" y="785"/>
                  </a:lnTo>
                  <a:lnTo>
                    <a:pt x="7610" y="740"/>
                  </a:lnTo>
                  <a:lnTo>
                    <a:pt x="7610" y="683"/>
                  </a:lnTo>
                  <a:lnTo>
                    <a:pt x="7610" y="637"/>
                  </a:lnTo>
                  <a:lnTo>
                    <a:pt x="7587" y="581"/>
                  </a:lnTo>
                  <a:lnTo>
                    <a:pt x="8600" y="0"/>
                  </a:lnTo>
                  <a:lnTo>
                    <a:pt x="8509" y="0"/>
                  </a:lnTo>
                  <a:lnTo>
                    <a:pt x="7565" y="546"/>
                  </a:lnTo>
                  <a:lnTo>
                    <a:pt x="7531" y="501"/>
                  </a:lnTo>
                  <a:lnTo>
                    <a:pt x="7485" y="467"/>
                  </a:lnTo>
                  <a:lnTo>
                    <a:pt x="7428" y="444"/>
                  </a:lnTo>
                  <a:lnTo>
                    <a:pt x="7303" y="444"/>
                  </a:lnTo>
                  <a:lnTo>
                    <a:pt x="7246" y="467"/>
                  </a:lnTo>
                  <a:lnTo>
                    <a:pt x="7201" y="501"/>
                  </a:lnTo>
                  <a:lnTo>
                    <a:pt x="7167" y="546"/>
                  </a:lnTo>
                  <a:lnTo>
                    <a:pt x="6222" y="0"/>
                  </a:lnTo>
                  <a:lnTo>
                    <a:pt x="6131" y="0"/>
                  </a:lnTo>
                  <a:lnTo>
                    <a:pt x="7144" y="581"/>
                  </a:lnTo>
                  <a:lnTo>
                    <a:pt x="7121" y="637"/>
                  </a:lnTo>
                  <a:lnTo>
                    <a:pt x="7121" y="683"/>
                  </a:lnTo>
                  <a:lnTo>
                    <a:pt x="7121" y="740"/>
                  </a:lnTo>
                  <a:lnTo>
                    <a:pt x="7132" y="785"/>
                  </a:lnTo>
                  <a:lnTo>
                    <a:pt x="7155" y="819"/>
                  </a:lnTo>
                  <a:lnTo>
                    <a:pt x="7178" y="854"/>
                  </a:lnTo>
                  <a:lnTo>
                    <a:pt x="7212" y="888"/>
                  </a:lnTo>
                  <a:lnTo>
                    <a:pt x="7258" y="910"/>
                  </a:lnTo>
                  <a:lnTo>
                    <a:pt x="7303" y="922"/>
                  </a:lnTo>
                  <a:lnTo>
                    <a:pt x="7349" y="933"/>
                  </a:lnTo>
                  <a:lnTo>
                    <a:pt x="7349" y="3220"/>
                  </a:lnTo>
                  <a:lnTo>
                    <a:pt x="7303" y="3231"/>
                  </a:lnTo>
                  <a:lnTo>
                    <a:pt x="7269" y="3242"/>
                  </a:lnTo>
                  <a:lnTo>
                    <a:pt x="7235" y="3265"/>
                  </a:lnTo>
                  <a:lnTo>
                    <a:pt x="7201" y="3299"/>
                  </a:lnTo>
                  <a:lnTo>
                    <a:pt x="7178" y="3322"/>
                  </a:lnTo>
                  <a:lnTo>
                    <a:pt x="7155" y="3367"/>
                  </a:lnTo>
                  <a:lnTo>
                    <a:pt x="7144" y="3402"/>
                  </a:lnTo>
                  <a:lnTo>
                    <a:pt x="7144" y="3447"/>
                  </a:lnTo>
                  <a:lnTo>
                    <a:pt x="7144" y="3481"/>
                  </a:lnTo>
                  <a:lnTo>
                    <a:pt x="7155" y="3527"/>
                  </a:lnTo>
                  <a:lnTo>
                    <a:pt x="5164" y="4676"/>
                  </a:lnTo>
                  <a:lnTo>
                    <a:pt x="5130" y="4642"/>
                  </a:lnTo>
                  <a:lnTo>
                    <a:pt x="5085" y="4607"/>
                  </a:lnTo>
                  <a:lnTo>
                    <a:pt x="5051" y="4596"/>
                  </a:lnTo>
                  <a:lnTo>
                    <a:pt x="4994" y="4585"/>
                  </a:lnTo>
                  <a:lnTo>
                    <a:pt x="4948" y="4596"/>
                  </a:lnTo>
                  <a:lnTo>
                    <a:pt x="4903" y="4607"/>
                  </a:lnTo>
                  <a:lnTo>
                    <a:pt x="4857" y="4642"/>
                  </a:lnTo>
                  <a:lnTo>
                    <a:pt x="4835" y="4676"/>
                  </a:lnTo>
                  <a:lnTo>
                    <a:pt x="2833" y="3515"/>
                  </a:lnTo>
                  <a:lnTo>
                    <a:pt x="2844" y="3481"/>
                  </a:lnTo>
                  <a:lnTo>
                    <a:pt x="2844" y="3447"/>
                  </a:lnTo>
                  <a:lnTo>
                    <a:pt x="2844" y="3402"/>
                  </a:lnTo>
                  <a:lnTo>
                    <a:pt x="2833" y="3367"/>
                  </a:lnTo>
                  <a:lnTo>
                    <a:pt x="2810" y="3333"/>
                  </a:lnTo>
                  <a:lnTo>
                    <a:pt x="2787" y="3299"/>
                  </a:lnTo>
                  <a:lnTo>
                    <a:pt x="2764" y="3276"/>
                  </a:lnTo>
                  <a:lnTo>
                    <a:pt x="2730" y="3254"/>
                  </a:lnTo>
                  <a:lnTo>
                    <a:pt x="2685" y="3231"/>
                  </a:lnTo>
                  <a:lnTo>
                    <a:pt x="2651" y="3231"/>
                  </a:lnTo>
                  <a:lnTo>
                    <a:pt x="2651" y="888"/>
                  </a:lnTo>
                  <a:lnTo>
                    <a:pt x="2685" y="888"/>
                  </a:lnTo>
                  <a:lnTo>
                    <a:pt x="2719" y="876"/>
                  </a:lnTo>
                  <a:lnTo>
                    <a:pt x="2776" y="831"/>
                  </a:lnTo>
                  <a:lnTo>
                    <a:pt x="2821" y="763"/>
                  </a:lnTo>
                  <a:lnTo>
                    <a:pt x="2833" y="728"/>
                  </a:lnTo>
                  <a:lnTo>
                    <a:pt x="2833" y="683"/>
                  </a:lnTo>
                  <a:lnTo>
                    <a:pt x="2833" y="649"/>
                  </a:lnTo>
                  <a:lnTo>
                    <a:pt x="2810" y="603"/>
                  </a:lnTo>
                  <a:lnTo>
                    <a:pt x="3868"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7021000" y="4871996"/>
              <a:ext cx="1027601" cy="271501"/>
            </a:xfrm>
            <a:custGeom>
              <a:avLst/>
              <a:gdLst/>
              <a:ahLst/>
              <a:cxnLst/>
              <a:rect l="l" t="t" r="r" b="b"/>
              <a:pathLst>
                <a:path w="9818" h="2594" extrusionOk="0">
                  <a:moveTo>
                    <a:pt x="2537" y="0"/>
                  </a:moveTo>
                  <a:lnTo>
                    <a:pt x="2492" y="12"/>
                  </a:lnTo>
                  <a:lnTo>
                    <a:pt x="2458" y="23"/>
                  </a:lnTo>
                  <a:lnTo>
                    <a:pt x="2412" y="46"/>
                  </a:lnTo>
                  <a:lnTo>
                    <a:pt x="2390" y="69"/>
                  </a:lnTo>
                  <a:lnTo>
                    <a:pt x="2355" y="103"/>
                  </a:lnTo>
                  <a:lnTo>
                    <a:pt x="2333" y="137"/>
                  </a:lnTo>
                  <a:lnTo>
                    <a:pt x="2321" y="182"/>
                  </a:lnTo>
                  <a:lnTo>
                    <a:pt x="2321" y="228"/>
                  </a:lnTo>
                  <a:lnTo>
                    <a:pt x="2321" y="262"/>
                  </a:lnTo>
                  <a:lnTo>
                    <a:pt x="2333" y="308"/>
                  </a:lnTo>
                  <a:lnTo>
                    <a:pt x="308" y="1479"/>
                  </a:lnTo>
                  <a:lnTo>
                    <a:pt x="285" y="1445"/>
                  </a:lnTo>
                  <a:lnTo>
                    <a:pt x="251" y="1422"/>
                  </a:lnTo>
                  <a:lnTo>
                    <a:pt x="217" y="1411"/>
                  </a:lnTo>
                  <a:lnTo>
                    <a:pt x="171" y="1400"/>
                  </a:lnTo>
                  <a:lnTo>
                    <a:pt x="137" y="1411"/>
                  </a:lnTo>
                  <a:lnTo>
                    <a:pt x="103" y="1411"/>
                  </a:lnTo>
                  <a:lnTo>
                    <a:pt x="46" y="1456"/>
                  </a:lnTo>
                  <a:lnTo>
                    <a:pt x="12" y="1502"/>
                  </a:lnTo>
                  <a:lnTo>
                    <a:pt x="1" y="1536"/>
                  </a:lnTo>
                  <a:lnTo>
                    <a:pt x="1" y="1570"/>
                  </a:lnTo>
                  <a:lnTo>
                    <a:pt x="12" y="1627"/>
                  </a:lnTo>
                  <a:lnTo>
                    <a:pt x="46" y="1684"/>
                  </a:lnTo>
                  <a:lnTo>
                    <a:pt x="92" y="1718"/>
                  </a:lnTo>
                  <a:lnTo>
                    <a:pt x="149" y="1741"/>
                  </a:lnTo>
                  <a:lnTo>
                    <a:pt x="149" y="2594"/>
                  </a:lnTo>
                  <a:lnTo>
                    <a:pt x="194" y="2594"/>
                  </a:lnTo>
                  <a:lnTo>
                    <a:pt x="194" y="1741"/>
                  </a:lnTo>
                  <a:lnTo>
                    <a:pt x="251" y="1718"/>
                  </a:lnTo>
                  <a:lnTo>
                    <a:pt x="296" y="1684"/>
                  </a:lnTo>
                  <a:lnTo>
                    <a:pt x="331" y="1627"/>
                  </a:lnTo>
                  <a:lnTo>
                    <a:pt x="342" y="1570"/>
                  </a:lnTo>
                  <a:lnTo>
                    <a:pt x="331" y="1513"/>
                  </a:lnTo>
                  <a:lnTo>
                    <a:pt x="2355" y="342"/>
                  </a:lnTo>
                  <a:lnTo>
                    <a:pt x="2390" y="387"/>
                  </a:lnTo>
                  <a:lnTo>
                    <a:pt x="2435" y="421"/>
                  </a:lnTo>
                  <a:lnTo>
                    <a:pt x="2481" y="433"/>
                  </a:lnTo>
                  <a:lnTo>
                    <a:pt x="2537" y="444"/>
                  </a:lnTo>
                  <a:lnTo>
                    <a:pt x="2594" y="433"/>
                  </a:lnTo>
                  <a:lnTo>
                    <a:pt x="2640" y="410"/>
                  </a:lnTo>
                  <a:lnTo>
                    <a:pt x="2685" y="387"/>
                  </a:lnTo>
                  <a:lnTo>
                    <a:pt x="2719" y="342"/>
                  </a:lnTo>
                  <a:lnTo>
                    <a:pt x="4699" y="1491"/>
                  </a:lnTo>
                  <a:lnTo>
                    <a:pt x="4687" y="1525"/>
                  </a:lnTo>
                  <a:lnTo>
                    <a:pt x="4687" y="1570"/>
                  </a:lnTo>
                  <a:lnTo>
                    <a:pt x="4687" y="1616"/>
                  </a:lnTo>
                  <a:lnTo>
                    <a:pt x="4699" y="1650"/>
                  </a:lnTo>
                  <a:lnTo>
                    <a:pt x="4722" y="1695"/>
                  </a:lnTo>
                  <a:lnTo>
                    <a:pt x="4744" y="1718"/>
                  </a:lnTo>
                  <a:lnTo>
                    <a:pt x="4778" y="1752"/>
                  </a:lnTo>
                  <a:lnTo>
                    <a:pt x="4813" y="1775"/>
                  </a:lnTo>
                  <a:lnTo>
                    <a:pt x="4847" y="1786"/>
                  </a:lnTo>
                  <a:lnTo>
                    <a:pt x="4892" y="1798"/>
                  </a:lnTo>
                  <a:lnTo>
                    <a:pt x="4892" y="2594"/>
                  </a:lnTo>
                  <a:lnTo>
                    <a:pt x="4938" y="2594"/>
                  </a:lnTo>
                  <a:lnTo>
                    <a:pt x="4938" y="1798"/>
                  </a:lnTo>
                  <a:lnTo>
                    <a:pt x="4972" y="1786"/>
                  </a:lnTo>
                  <a:lnTo>
                    <a:pt x="5017" y="1775"/>
                  </a:lnTo>
                  <a:lnTo>
                    <a:pt x="5051" y="1752"/>
                  </a:lnTo>
                  <a:lnTo>
                    <a:pt x="5074" y="1718"/>
                  </a:lnTo>
                  <a:lnTo>
                    <a:pt x="5097" y="1684"/>
                  </a:lnTo>
                  <a:lnTo>
                    <a:pt x="5120" y="1650"/>
                  </a:lnTo>
                  <a:lnTo>
                    <a:pt x="5131" y="1616"/>
                  </a:lnTo>
                  <a:lnTo>
                    <a:pt x="5131" y="1570"/>
                  </a:lnTo>
                  <a:lnTo>
                    <a:pt x="5131" y="1525"/>
                  </a:lnTo>
                  <a:lnTo>
                    <a:pt x="5120" y="1491"/>
                  </a:lnTo>
                  <a:lnTo>
                    <a:pt x="7133" y="330"/>
                  </a:lnTo>
                  <a:lnTo>
                    <a:pt x="7167" y="353"/>
                  </a:lnTo>
                  <a:lnTo>
                    <a:pt x="7201" y="376"/>
                  </a:lnTo>
                  <a:lnTo>
                    <a:pt x="7235" y="399"/>
                  </a:lnTo>
                  <a:lnTo>
                    <a:pt x="7326" y="399"/>
                  </a:lnTo>
                  <a:lnTo>
                    <a:pt x="7361" y="376"/>
                  </a:lnTo>
                  <a:lnTo>
                    <a:pt x="7395" y="353"/>
                  </a:lnTo>
                  <a:lnTo>
                    <a:pt x="7429" y="319"/>
                  </a:lnTo>
                  <a:lnTo>
                    <a:pt x="9488" y="1513"/>
                  </a:lnTo>
                  <a:lnTo>
                    <a:pt x="9476" y="1570"/>
                  </a:lnTo>
                  <a:lnTo>
                    <a:pt x="9488" y="1627"/>
                  </a:lnTo>
                  <a:lnTo>
                    <a:pt x="9522" y="1684"/>
                  </a:lnTo>
                  <a:lnTo>
                    <a:pt x="9567" y="1718"/>
                  </a:lnTo>
                  <a:lnTo>
                    <a:pt x="9636" y="1741"/>
                  </a:lnTo>
                  <a:lnTo>
                    <a:pt x="9636" y="2594"/>
                  </a:lnTo>
                  <a:lnTo>
                    <a:pt x="9681" y="2594"/>
                  </a:lnTo>
                  <a:lnTo>
                    <a:pt x="9681" y="1741"/>
                  </a:lnTo>
                  <a:lnTo>
                    <a:pt x="9738" y="1718"/>
                  </a:lnTo>
                  <a:lnTo>
                    <a:pt x="9784" y="1684"/>
                  </a:lnTo>
                  <a:lnTo>
                    <a:pt x="9806" y="1627"/>
                  </a:lnTo>
                  <a:lnTo>
                    <a:pt x="9818" y="1570"/>
                  </a:lnTo>
                  <a:lnTo>
                    <a:pt x="9818" y="1536"/>
                  </a:lnTo>
                  <a:lnTo>
                    <a:pt x="9806" y="1502"/>
                  </a:lnTo>
                  <a:lnTo>
                    <a:pt x="9772" y="1456"/>
                  </a:lnTo>
                  <a:lnTo>
                    <a:pt x="9715" y="1411"/>
                  </a:lnTo>
                  <a:lnTo>
                    <a:pt x="9681" y="1411"/>
                  </a:lnTo>
                  <a:lnTo>
                    <a:pt x="9647" y="1400"/>
                  </a:lnTo>
                  <a:lnTo>
                    <a:pt x="9613" y="1411"/>
                  </a:lnTo>
                  <a:lnTo>
                    <a:pt x="9567" y="1422"/>
                  </a:lnTo>
                  <a:lnTo>
                    <a:pt x="9533" y="1445"/>
                  </a:lnTo>
                  <a:lnTo>
                    <a:pt x="9511" y="1479"/>
                  </a:lnTo>
                  <a:lnTo>
                    <a:pt x="7452" y="285"/>
                  </a:lnTo>
                  <a:lnTo>
                    <a:pt x="7452" y="228"/>
                  </a:lnTo>
                  <a:lnTo>
                    <a:pt x="7452" y="194"/>
                  </a:lnTo>
                  <a:lnTo>
                    <a:pt x="7440" y="160"/>
                  </a:lnTo>
                  <a:lnTo>
                    <a:pt x="7406" y="103"/>
                  </a:lnTo>
                  <a:lnTo>
                    <a:pt x="7349" y="57"/>
                  </a:lnTo>
                  <a:lnTo>
                    <a:pt x="7315" y="46"/>
                  </a:lnTo>
                  <a:lnTo>
                    <a:pt x="7247" y="46"/>
                  </a:lnTo>
                  <a:lnTo>
                    <a:pt x="7213" y="57"/>
                  </a:lnTo>
                  <a:lnTo>
                    <a:pt x="7156" y="103"/>
                  </a:lnTo>
                  <a:lnTo>
                    <a:pt x="7122" y="160"/>
                  </a:lnTo>
                  <a:lnTo>
                    <a:pt x="7110" y="194"/>
                  </a:lnTo>
                  <a:lnTo>
                    <a:pt x="7099" y="228"/>
                  </a:lnTo>
                  <a:lnTo>
                    <a:pt x="7110" y="285"/>
                  </a:lnTo>
                  <a:lnTo>
                    <a:pt x="5097" y="1445"/>
                  </a:lnTo>
                  <a:lnTo>
                    <a:pt x="5063" y="1411"/>
                  </a:lnTo>
                  <a:lnTo>
                    <a:pt x="5017" y="1377"/>
                  </a:lnTo>
                  <a:lnTo>
                    <a:pt x="4972" y="1354"/>
                  </a:lnTo>
                  <a:lnTo>
                    <a:pt x="4915" y="1343"/>
                  </a:lnTo>
                  <a:lnTo>
                    <a:pt x="4858" y="1354"/>
                  </a:lnTo>
                  <a:lnTo>
                    <a:pt x="4801" y="1377"/>
                  </a:lnTo>
                  <a:lnTo>
                    <a:pt x="4756" y="1400"/>
                  </a:lnTo>
                  <a:lnTo>
                    <a:pt x="4722" y="1445"/>
                  </a:lnTo>
                  <a:lnTo>
                    <a:pt x="2742" y="308"/>
                  </a:lnTo>
                  <a:lnTo>
                    <a:pt x="2754" y="262"/>
                  </a:lnTo>
                  <a:lnTo>
                    <a:pt x="2754" y="228"/>
                  </a:lnTo>
                  <a:lnTo>
                    <a:pt x="2754" y="182"/>
                  </a:lnTo>
                  <a:lnTo>
                    <a:pt x="2742" y="137"/>
                  </a:lnTo>
                  <a:lnTo>
                    <a:pt x="2719" y="103"/>
                  </a:lnTo>
                  <a:lnTo>
                    <a:pt x="2697" y="69"/>
                  </a:lnTo>
                  <a:lnTo>
                    <a:pt x="2663" y="46"/>
                  </a:lnTo>
                  <a:lnTo>
                    <a:pt x="2628" y="23"/>
                  </a:lnTo>
                  <a:lnTo>
                    <a:pt x="2583" y="12"/>
                  </a:lnTo>
                  <a:lnTo>
                    <a:pt x="2537"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7263930" y="148835"/>
              <a:ext cx="1880097" cy="2330052"/>
            </a:xfrm>
            <a:custGeom>
              <a:avLst/>
              <a:gdLst/>
              <a:ahLst/>
              <a:cxnLst/>
              <a:rect l="l" t="t" r="r" b="b"/>
              <a:pathLst>
                <a:path w="17963" h="22262" extrusionOk="0">
                  <a:moveTo>
                    <a:pt x="14640" y="4425"/>
                  </a:moveTo>
                  <a:lnTo>
                    <a:pt x="16654" y="5574"/>
                  </a:lnTo>
                  <a:lnTo>
                    <a:pt x="16643" y="5608"/>
                  </a:lnTo>
                  <a:lnTo>
                    <a:pt x="16631" y="5642"/>
                  </a:lnTo>
                  <a:lnTo>
                    <a:pt x="16654" y="5711"/>
                  </a:lnTo>
                  <a:lnTo>
                    <a:pt x="16677" y="5756"/>
                  </a:lnTo>
                  <a:lnTo>
                    <a:pt x="16734" y="5802"/>
                  </a:lnTo>
                  <a:lnTo>
                    <a:pt x="16790" y="5813"/>
                  </a:lnTo>
                  <a:lnTo>
                    <a:pt x="16790" y="8168"/>
                  </a:lnTo>
                  <a:lnTo>
                    <a:pt x="16745" y="8168"/>
                  </a:lnTo>
                  <a:lnTo>
                    <a:pt x="16699" y="8191"/>
                  </a:lnTo>
                  <a:lnTo>
                    <a:pt x="16665" y="8213"/>
                  </a:lnTo>
                  <a:lnTo>
                    <a:pt x="16631" y="8236"/>
                  </a:lnTo>
                  <a:lnTo>
                    <a:pt x="16608" y="8270"/>
                  </a:lnTo>
                  <a:lnTo>
                    <a:pt x="16586" y="8316"/>
                  </a:lnTo>
                  <a:lnTo>
                    <a:pt x="16574" y="8361"/>
                  </a:lnTo>
                  <a:lnTo>
                    <a:pt x="16563" y="8407"/>
                  </a:lnTo>
                  <a:lnTo>
                    <a:pt x="16574" y="8452"/>
                  </a:lnTo>
                  <a:lnTo>
                    <a:pt x="16586" y="8486"/>
                  </a:lnTo>
                  <a:lnTo>
                    <a:pt x="14595" y="9635"/>
                  </a:lnTo>
                  <a:lnTo>
                    <a:pt x="14561" y="9601"/>
                  </a:lnTo>
                  <a:lnTo>
                    <a:pt x="14527" y="9578"/>
                  </a:lnTo>
                  <a:lnTo>
                    <a:pt x="14481" y="9567"/>
                  </a:lnTo>
                  <a:lnTo>
                    <a:pt x="14436" y="9556"/>
                  </a:lnTo>
                  <a:lnTo>
                    <a:pt x="14390" y="9567"/>
                  </a:lnTo>
                  <a:lnTo>
                    <a:pt x="14356" y="9578"/>
                  </a:lnTo>
                  <a:lnTo>
                    <a:pt x="14311" y="9601"/>
                  </a:lnTo>
                  <a:lnTo>
                    <a:pt x="14288" y="9635"/>
                  </a:lnTo>
                  <a:lnTo>
                    <a:pt x="12240" y="8452"/>
                  </a:lnTo>
                  <a:lnTo>
                    <a:pt x="12240" y="8407"/>
                  </a:lnTo>
                  <a:lnTo>
                    <a:pt x="12229" y="8338"/>
                  </a:lnTo>
                  <a:lnTo>
                    <a:pt x="12206" y="8293"/>
                  </a:lnTo>
                  <a:lnTo>
                    <a:pt x="12149" y="8247"/>
                  </a:lnTo>
                  <a:lnTo>
                    <a:pt x="12092" y="8236"/>
                  </a:lnTo>
                  <a:lnTo>
                    <a:pt x="12092" y="5859"/>
                  </a:lnTo>
                  <a:lnTo>
                    <a:pt x="12138" y="5847"/>
                  </a:lnTo>
                  <a:lnTo>
                    <a:pt x="12172" y="5836"/>
                  </a:lnTo>
                  <a:lnTo>
                    <a:pt x="12229" y="5790"/>
                  </a:lnTo>
                  <a:lnTo>
                    <a:pt x="12252" y="5756"/>
                  </a:lnTo>
                  <a:lnTo>
                    <a:pt x="12274" y="5722"/>
                  </a:lnTo>
                  <a:lnTo>
                    <a:pt x="12274" y="5688"/>
                  </a:lnTo>
                  <a:lnTo>
                    <a:pt x="12286" y="5642"/>
                  </a:lnTo>
                  <a:lnTo>
                    <a:pt x="12274" y="5608"/>
                  </a:lnTo>
                  <a:lnTo>
                    <a:pt x="12263" y="5563"/>
                  </a:lnTo>
                  <a:lnTo>
                    <a:pt x="14242" y="4425"/>
                  </a:lnTo>
                  <a:lnTo>
                    <a:pt x="14276" y="4471"/>
                  </a:lnTo>
                  <a:lnTo>
                    <a:pt x="14322" y="4505"/>
                  </a:lnTo>
                  <a:lnTo>
                    <a:pt x="14379" y="4528"/>
                  </a:lnTo>
                  <a:lnTo>
                    <a:pt x="14436" y="4539"/>
                  </a:lnTo>
                  <a:lnTo>
                    <a:pt x="14504" y="4528"/>
                  </a:lnTo>
                  <a:lnTo>
                    <a:pt x="14561" y="4505"/>
                  </a:lnTo>
                  <a:lnTo>
                    <a:pt x="14606" y="4471"/>
                  </a:lnTo>
                  <a:lnTo>
                    <a:pt x="14640" y="4425"/>
                  </a:lnTo>
                  <a:close/>
                  <a:moveTo>
                    <a:pt x="5108" y="12604"/>
                  </a:moveTo>
                  <a:lnTo>
                    <a:pt x="7167" y="13787"/>
                  </a:lnTo>
                  <a:lnTo>
                    <a:pt x="7155" y="13856"/>
                  </a:lnTo>
                  <a:lnTo>
                    <a:pt x="7167" y="13924"/>
                  </a:lnTo>
                  <a:lnTo>
                    <a:pt x="7201" y="13969"/>
                  </a:lnTo>
                  <a:lnTo>
                    <a:pt x="7246" y="14003"/>
                  </a:lnTo>
                  <a:lnTo>
                    <a:pt x="7315" y="14026"/>
                  </a:lnTo>
                  <a:lnTo>
                    <a:pt x="7315" y="16438"/>
                  </a:lnTo>
                  <a:lnTo>
                    <a:pt x="7246" y="16460"/>
                  </a:lnTo>
                  <a:lnTo>
                    <a:pt x="7201" y="16495"/>
                  </a:lnTo>
                  <a:lnTo>
                    <a:pt x="7167" y="16551"/>
                  </a:lnTo>
                  <a:lnTo>
                    <a:pt x="7155" y="16608"/>
                  </a:lnTo>
                  <a:lnTo>
                    <a:pt x="7167" y="16665"/>
                  </a:lnTo>
                  <a:lnTo>
                    <a:pt x="5176" y="17814"/>
                  </a:lnTo>
                  <a:lnTo>
                    <a:pt x="5131" y="17769"/>
                  </a:lnTo>
                  <a:lnTo>
                    <a:pt x="5085" y="17735"/>
                  </a:lnTo>
                  <a:lnTo>
                    <a:pt x="5028" y="17712"/>
                  </a:lnTo>
                  <a:lnTo>
                    <a:pt x="4960" y="17700"/>
                  </a:lnTo>
                  <a:lnTo>
                    <a:pt x="4892" y="17712"/>
                  </a:lnTo>
                  <a:lnTo>
                    <a:pt x="4835" y="17735"/>
                  </a:lnTo>
                  <a:lnTo>
                    <a:pt x="4778" y="17769"/>
                  </a:lnTo>
                  <a:lnTo>
                    <a:pt x="4744" y="17814"/>
                  </a:lnTo>
                  <a:lnTo>
                    <a:pt x="2833" y="16711"/>
                  </a:lnTo>
                  <a:lnTo>
                    <a:pt x="2844" y="16665"/>
                  </a:lnTo>
                  <a:lnTo>
                    <a:pt x="2844" y="16608"/>
                  </a:lnTo>
                  <a:lnTo>
                    <a:pt x="2844" y="16563"/>
                  </a:lnTo>
                  <a:lnTo>
                    <a:pt x="2833" y="16517"/>
                  </a:lnTo>
                  <a:lnTo>
                    <a:pt x="2810" y="16472"/>
                  </a:lnTo>
                  <a:lnTo>
                    <a:pt x="2776" y="16438"/>
                  </a:lnTo>
                  <a:lnTo>
                    <a:pt x="2742" y="16404"/>
                  </a:lnTo>
                  <a:lnTo>
                    <a:pt x="2708" y="16381"/>
                  </a:lnTo>
                  <a:lnTo>
                    <a:pt x="2662" y="16369"/>
                  </a:lnTo>
                  <a:lnTo>
                    <a:pt x="2617" y="16358"/>
                  </a:lnTo>
                  <a:lnTo>
                    <a:pt x="2617" y="14026"/>
                  </a:lnTo>
                  <a:lnTo>
                    <a:pt x="2674" y="14003"/>
                  </a:lnTo>
                  <a:lnTo>
                    <a:pt x="2719" y="13969"/>
                  </a:lnTo>
                  <a:lnTo>
                    <a:pt x="2753" y="13912"/>
                  </a:lnTo>
                  <a:lnTo>
                    <a:pt x="2765" y="13856"/>
                  </a:lnTo>
                  <a:lnTo>
                    <a:pt x="2753" y="13799"/>
                  </a:lnTo>
                  <a:lnTo>
                    <a:pt x="4812" y="12604"/>
                  </a:lnTo>
                  <a:lnTo>
                    <a:pt x="4835" y="12638"/>
                  </a:lnTo>
                  <a:lnTo>
                    <a:pt x="4869" y="12672"/>
                  </a:lnTo>
                  <a:lnTo>
                    <a:pt x="4914" y="12684"/>
                  </a:lnTo>
                  <a:lnTo>
                    <a:pt x="4960" y="12695"/>
                  </a:lnTo>
                  <a:lnTo>
                    <a:pt x="5005" y="12684"/>
                  </a:lnTo>
                  <a:lnTo>
                    <a:pt x="5051" y="12661"/>
                  </a:lnTo>
                  <a:lnTo>
                    <a:pt x="5085" y="12638"/>
                  </a:lnTo>
                  <a:lnTo>
                    <a:pt x="5108" y="12604"/>
                  </a:lnTo>
                  <a:close/>
                  <a:moveTo>
                    <a:pt x="9851" y="12604"/>
                  </a:moveTo>
                  <a:lnTo>
                    <a:pt x="11842" y="13753"/>
                  </a:lnTo>
                  <a:lnTo>
                    <a:pt x="11831" y="13799"/>
                  </a:lnTo>
                  <a:lnTo>
                    <a:pt x="11819" y="13856"/>
                  </a:lnTo>
                  <a:lnTo>
                    <a:pt x="11831" y="13901"/>
                  </a:lnTo>
                  <a:lnTo>
                    <a:pt x="11842" y="13947"/>
                  </a:lnTo>
                  <a:lnTo>
                    <a:pt x="11865" y="13992"/>
                  </a:lnTo>
                  <a:lnTo>
                    <a:pt x="11888" y="14026"/>
                  </a:lnTo>
                  <a:lnTo>
                    <a:pt x="11922" y="14060"/>
                  </a:lnTo>
                  <a:lnTo>
                    <a:pt x="11956" y="14083"/>
                  </a:lnTo>
                  <a:lnTo>
                    <a:pt x="12001" y="14094"/>
                  </a:lnTo>
                  <a:lnTo>
                    <a:pt x="12047" y="14106"/>
                  </a:lnTo>
                  <a:lnTo>
                    <a:pt x="12047" y="16415"/>
                  </a:lnTo>
                  <a:lnTo>
                    <a:pt x="12013" y="16415"/>
                  </a:lnTo>
                  <a:lnTo>
                    <a:pt x="11979" y="16426"/>
                  </a:lnTo>
                  <a:lnTo>
                    <a:pt x="11922" y="16472"/>
                  </a:lnTo>
                  <a:lnTo>
                    <a:pt x="11899" y="16506"/>
                  </a:lnTo>
                  <a:lnTo>
                    <a:pt x="11876" y="16540"/>
                  </a:lnTo>
                  <a:lnTo>
                    <a:pt x="11865" y="16574"/>
                  </a:lnTo>
                  <a:lnTo>
                    <a:pt x="11865" y="16608"/>
                  </a:lnTo>
                  <a:lnTo>
                    <a:pt x="11865" y="16654"/>
                  </a:lnTo>
                  <a:lnTo>
                    <a:pt x="11876" y="16688"/>
                  </a:lnTo>
                  <a:lnTo>
                    <a:pt x="9840" y="17860"/>
                  </a:lnTo>
                  <a:lnTo>
                    <a:pt x="9806" y="17837"/>
                  </a:lnTo>
                  <a:lnTo>
                    <a:pt x="9783" y="17814"/>
                  </a:lnTo>
                  <a:lnTo>
                    <a:pt x="9738" y="17791"/>
                  </a:lnTo>
                  <a:lnTo>
                    <a:pt x="9658" y="17791"/>
                  </a:lnTo>
                  <a:lnTo>
                    <a:pt x="9624" y="17814"/>
                  </a:lnTo>
                  <a:lnTo>
                    <a:pt x="9590" y="17826"/>
                  </a:lnTo>
                  <a:lnTo>
                    <a:pt x="9567" y="17860"/>
                  </a:lnTo>
                  <a:lnTo>
                    <a:pt x="7497" y="16665"/>
                  </a:lnTo>
                  <a:lnTo>
                    <a:pt x="7508" y="16608"/>
                  </a:lnTo>
                  <a:lnTo>
                    <a:pt x="7497" y="16551"/>
                  </a:lnTo>
                  <a:lnTo>
                    <a:pt x="7463" y="16495"/>
                  </a:lnTo>
                  <a:lnTo>
                    <a:pt x="7417" y="16460"/>
                  </a:lnTo>
                  <a:lnTo>
                    <a:pt x="7360" y="16438"/>
                  </a:lnTo>
                  <a:lnTo>
                    <a:pt x="7360" y="14026"/>
                  </a:lnTo>
                  <a:lnTo>
                    <a:pt x="7417" y="14003"/>
                  </a:lnTo>
                  <a:lnTo>
                    <a:pt x="7463" y="13969"/>
                  </a:lnTo>
                  <a:lnTo>
                    <a:pt x="7485" y="13912"/>
                  </a:lnTo>
                  <a:lnTo>
                    <a:pt x="7497" y="13856"/>
                  </a:lnTo>
                  <a:lnTo>
                    <a:pt x="7485" y="13799"/>
                  </a:lnTo>
                  <a:lnTo>
                    <a:pt x="9544" y="12604"/>
                  </a:lnTo>
                  <a:lnTo>
                    <a:pt x="9578" y="12638"/>
                  </a:lnTo>
                  <a:lnTo>
                    <a:pt x="9613" y="12672"/>
                  </a:lnTo>
                  <a:lnTo>
                    <a:pt x="9658" y="12684"/>
                  </a:lnTo>
                  <a:lnTo>
                    <a:pt x="9704" y="12695"/>
                  </a:lnTo>
                  <a:lnTo>
                    <a:pt x="9749" y="12684"/>
                  </a:lnTo>
                  <a:lnTo>
                    <a:pt x="9783" y="12661"/>
                  </a:lnTo>
                  <a:lnTo>
                    <a:pt x="9829" y="12638"/>
                  </a:lnTo>
                  <a:lnTo>
                    <a:pt x="9851" y="12604"/>
                  </a:lnTo>
                  <a:close/>
                  <a:moveTo>
                    <a:pt x="14652" y="12638"/>
                  </a:moveTo>
                  <a:lnTo>
                    <a:pt x="16643" y="13787"/>
                  </a:lnTo>
                  <a:lnTo>
                    <a:pt x="16631" y="13821"/>
                  </a:lnTo>
                  <a:lnTo>
                    <a:pt x="16631" y="13856"/>
                  </a:lnTo>
                  <a:lnTo>
                    <a:pt x="16643" y="13924"/>
                  </a:lnTo>
                  <a:lnTo>
                    <a:pt x="16677" y="13981"/>
                  </a:lnTo>
                  <a:lnTo>
                    <a:pt x="16734" y="14015"/>
                  </a:lnTo>
                  <a:lnTo>
                    <a:pt x="16790" y="14038"/>
                  </a:lnTo>
                  <a:lnTo>
                    <a:pt x="16790" y="16404"/>
                  </a:lnTo>
                  <a:lnTo>
                    <a:pt x="16756" y="16415"/>
                  </a:lnTo>
                  <a:lnTo>
                    <a:pt x="16722" y="16426"/>
                  </a:lnTo>
                  <a:lnTo>
                    <a:pt x="16688" y="16449"/>
                  </a:lnTo>
                  <a:lnTo>
                    <a:pt x="16654" y="16472"/>
                  </a:lnTo>
                  <a:lnTo>
                    <a:pt x="16631" y="16506"/>
                  </a:lnTo>
                  <a:lnTo>
                    <a:pt x="16620" y="16540"/>
                  </a:lnTo>
                  <a:lnTo>
                    <a:pt x="16608" y="16574"/>
                  </a:lnTo>
                  <a:lnTo>
                    <a:pt x="16608" y="16608"/>
                  </a:lnTo>
                  <a:lnTo>
                    <a:pt x="16608" y="16654"/>
                  </a:lnTo>
                  <a:lnTo>
                    <a:pt x="16620" y="16688"/>
                  </a:lnTo>
                  <a:lnTo>
                    <a:pt x="14584" y="17860"/>
                  </a:lnTo>
                  <a:lnTo>
                    <a:pt x="14561" y="17826"/>
                  </a:lnTo>
                  <a:lnTo>
                    <a:pt x="14527" y="17803"/>
                  </a:lnTo>
                  <a:lnTo>
                    <a:pt x="14481" y="17791"/>
                  </a:lnTo>
                  <a:lnTo>
                    <a:pt x="14436" y="17780"/>
                  </a:lnTo>
                  <a:lnTo>
                    <a:pt x="14402" y="17791"/>
                  </a:lnTo>
                  <a:lnTo>
                    <a:pt x="14356" y="17803"/>
                  </a:lnTo>
                  <a:lnTo>
                    <a:pt x="14322" y="17826"/>
                  </a:lnTo>
                  <a:lnTo>
                    <a:pt x="14299" y="17860"/>
                  </a:lnTo>
                  <a:lnTo>
                    <a:pt x="12263" y="16677"/>
                  </a:lnTo>
                  <a:lnTo>
                    <a:pt x="12274" y="16608"/>
                  </a:lnTo>
                  <a:lnTo>
                    <a:pt x="12274" y="16574"/>
                  </a:lnTo>
                  <a:lnTo>
                    <a:pt x="12263" y="16540"/>
                  </a:lnTo>
                  <a:lnTo>
                    <a:pt x="12217" y="16483"/>
                  </a:lnTo>
                  <a:lnTo>
                    <a:pt x="12161" y="16438"/>
                  </a:lnTo>
                  <a:lnTo>
                    <a:pt x="12092" y="16415"/>
                  </a:lnTo>
                  <a:lnTo>
                    <a:pt x="12092" y="14106"/>
                  </a:lnTo>
                  <a:lnTo>
                    <a:pt x="12138" y="14094"/>
                  </a:lnTo>
                  <a:lnTo>
                    <a:pt x="12183" y="14072"/>
                  </a:lnTo>
                  <a:lnTo>
                    <a:pt x="12217" y="14049"/>
                  </a:lnTo>
                  <a:lnTo>
                    <a:pt x="12252" y="14026"/>
                  </a:lnTo>
                  <a:lnTo>
                    <a:pt x="12274" y="13981"/>
                  </a:lnTo>
                  <a:lnTo>
                    <a:pt x="12297" y="13947"/>
                  </a:lnTo>
                  <a:lnTo>
                    <a:pt x="12308" y="13901"/>
                  </a:lnTo>
                  <a:lnTo>
                    <a:pt x="12320" y="13856"/>
                  </a:lnTo>
                  <a:lnTo>
                    <a:pt x="12308" y="13810"/>
                  </a:lnTo>
                  <a:lnTo>
                    <a:pt x="12297" y="13753"/>
                  </a:lnTo>
                  <a:lnTo>
                    <a:pt x="14231" y="12638"/>
                  </a:lnTo>
                  <a:lnTo>
                    <a:pt x="14265" y="12684"/>
                  </a:lnTo>
                  <a:lnTo>
                    <a:pt x="14322" y="12729"/>
                  </a:lnTo>
                  <a:lnTo>
                    <a:pt x="14379" y="12752"/>
                  </a:lnTo>
                  <a:lnTo>
                    <a:pt x="14504" y="12752"/>
                  </a:lnTo>
                  <a:lnTo>
                    <a:pt x="14561" y="12729"/>
                  </a:lnTo>
                  <a:lnTo>
                    <a:pt x="14618" y="12684"/>
                  </a:lnTo>
                  <a:lnTo>
                    <a:pt x="14652" y="12638"/>
                  </a:lnTo>
                  <a:close/>
                  <a:moveTo>
                    <a:pt x="2810" y="16745"/>
                  </a:moveTo>
                  <a:lnTo>
                    <a:pt x="4721" y="17848"/>
                  </a:lnTo>
                  <a:lnTo>
                    <a:pt x="4698" y="17905"/>
                  </a:lnTo>
                  <a:lnTo>
                    <a:pt x="4698" y="17962"/>
                  </a:lnTo>
                  <a:lnTo>
                    <a:pt x="4698" y="18008"/>
                  </a:lnTo>
                  <a:lnTo>
                    <a:pt x="4710" y="18064"/>
                  </a:lnTo>
                  <a:lnTo>
                    <a:pt x="4732" y="18099"/>
                  </a:lnTo>
                  <a:lnTo>
                    <a:pt x="4767" y="18144"/>
                  </a:lnTo>
                  <a:lnTo>
                    <a:pt x="4801" y="18178"/>
                  </a:lnTo>
                  <a:lnTo>
                    <a:pt x="4846" y="18201"/>
                  </a:lnTo>
                  <a:lnTo>
                    <a:pt x="4892" y="18212"/>
                  </a:lnTo>
                  <a:lnTo>
                    <a:pt x="4937" y="18224"/>
                  </a:lnTo>
                  <a:lnTo>
                    <a:pt x="4937" y="20521"/>
                  </a:lnTo>
                  <a:lnTo>
                    <a:pt x="4903" y="20533"/>
                  </a:lnTo>
                  <a:lnTo>
                    <a:pt x="4869" y="20544"/>
                  </a:lnTo>
                  <a:lnTo>
                    <a:pt x="4812" y="20590"/>
                  </a:lnTo>
                  <a:lnTo>
                    <a:pt x="4778" y="20647"/>
                  </a:lnTo>
                  <a:lnTo>
                    <a:pt x="4767" y="20681"/>
                  </a:lnTo>
                  <a:lnTo>
                    <a:pt x="4755" y="20715"/>
                  </a:lnTo>
                  <a:lnTo>
                    <a:pt x="4767" y="20783"/>
                  </a:lnTo>
                  <a:lnTo>
                    <a:pt x="2753" y="21955"/>
                  </a:lnTo>
                  <a:lnTo>
                    <a:pt x="2719" y="21921"/>
                  </a:lnTo>
                  <a:lnTo>
                    <a:pt x="2685" y="21887"/>
                  </a:lnTo>
                  <a:lnTo>
                    <a:pt x="2639" y="21875"/>
                  </a:lnTo>
                  <a:lnTo>
                    <a:pt x="2594" y="21864"/>
                  </a:lnTo>
                  <a:lnTo>
                    <a:pt x="2537" y="21875"/>
                  </a:lnTo>
                  <a:lnTo>
                    <a:pt x="2492" y="21887"/>
                  </a:lnTo>
                  <a:lnTo>
                    <a:pt x="2457" y="21921"/>
                  </a:lnTo>
                  <a:lnTo>
                    <a:pt x="2423" y="21955"/>
                  </a:lnTo>
                  <a:lnTo>
                    <a:pt x="398" y="20783"/>
                  </a:lnTo>
                  <a:lnTo>
                    <a:pt x="410" y="20715"/>
                  </a:lnTo>
                  <a:lnTo>
                    <a:pt x="398" y="20647"/>
                  </a:lnTo>
                  <a:lnTo>
                    <a:pt x="364" y="20590"/>
                  </a:lnTo>
                  <a:lnTo>
                    <a:pt x="307" y="20556"/>
                  </a:lnTo>
                  <a:lnTo>
                    <a:pt x="239" y="20533"/>
                  </a:lnTo>
                  <a:lnTo>
                    <a:pt x="239" y="18178"/>
                  </a:lnTo>
                  <a:lnTo>
                    <a:pt x="285" y="18167"/>
                  </a:lnTo>
                  <a:lnTo>
                    <a:pt x="319" y="18155"/>
                  </a:lnTo>
                  <a:lnTo>
                    <a:pt x="353" y="18133"/>
                  </a:lnTo>
                  <a:lnTo>
                    <a:pt x="376" y="18110"/>
                  </a:lnTo>
                  <a:lnTo>
                    <a:pt x="398" y="18076"/>
                  </a:lnTo>
                  <a:lnTo>
                    <a:pt x="421" y="18042"/>
                  </a:lnTo>
                  <a:lnTo>
                    <a:pt x="433" y="18008"/>
                  </a:lnTo>
                  <a:lnTo>
                    <a:pt x="433" y="17962"/>
                  </a:lnTo>
                  <a:lnTo>
                    <a:pt x="433" y="17917"/>
                  </a:lnTo>
                  <a:lnTo>
                    <a:pt x="421" y="17882"/>
                  </a:lnTo>
                  <a:lnTo>
                    <a:pt x="2366" y="16756"/>
                  </a:lnTo>
                  <a:lnTo>
                    <a:pt x="2412" y="16802"/>
                  </a:lnTo>
                  <a:lnTo>
                    <a:pt x="2457" y="16836"/>
                  </a:lnTo>
                  <a:lnTo>
                    <a:pt x="2526" y="16859"/>
                  </a:lnTo>
                  <a:lnTo>
                    <a:pt x="2594" y="16870"/>
                  </a:lnTo>
                  <a:lnTo>
                    <a:pt x="2651" y="16859"/>
                  </a:lnTo>
                  <a:lnTo>
                    <a:pt x="2719" y="16836"/>
                  </a:lnTo>
                  <a:lnTo>
                    <a:pt x="2765" y="16802"/>
                  </a:lnTo>
                  <a:lnTo>
                    <a:pt x="2810" y="16745"/>
                  </a:lnTo>
                  <a:close/>
                  <a:moveTo>
                    <a:pt x="16768" y="0"/>
                  </a:moveTo>
                  <a:lnTo>
                    <a:pt x="16734" y="12"/>
                  </a:lnTo>
                  <a:lnTo>
                    <a:pt x="16699" y="34"/>
                  </a:lnTo>
                  <a:lnTo>
                    <a:pt x="16677" y="57"/>
                  </a:lnTo>
                  <a:lnTo>
                    <a:pt x="16654" y="91"/>
                  </a:lnTo>
                  <a:lnTo>
                    <a:pt x="16631" y="114"/>
                  </a:lnTo>
                  <a:lnTo>
                    <a:pt x="16620" y="160"/>
                  </a:lnTo>
                  <a:lnTo>
                    <a:pt x="16620" y="194"/>
                  </a:lnTo>
                  <a:lnTo>
                    <a:pt x="16631" y="251"/>
                  </a:lnTo>
                  <a:lnTo>
                    <a:pt x="14629" y="1411"/>
                  </a:lnTo>
                  <a:lnTo>
                    <a:pt x="14595" y="1365"/>
                  </a:lnTo>
                  <a:lnTo>
                    <a:pt x="14549" y="1331"/>
                  </a:lnTo>
                  <a:lnTo>
                    <a:pt x="14493" y="1308"/>
                  </a:lnTo>
                  <a:lnTo>
                    <a:pt x="14390" y="1308"/>
                  </a:lnTo>
                  <a:lnTo>
                    <a:pt x="14345" y="1320"/>
                  </a:lnTo>
                  <a:lnTo>
                    <a:pt x="14311" y="1343"/>
                  </a:lnTo>
                  <a:lnTo>
                    <a:pt x="14276" y="1377"/>
                  </a:lnTo>
                  <a:lnTo>
                    <a:pt x="14242" y="1411"/>
                  </a:lnTo>
                  <a:lnTo>
                    <a:pt x="14220" y="1445"/>
                  </a:lnTo>
                  <a:lnTo>
                    <a:pt x="14208" y="1490"/>
                  </a:lnTo>
                  <a:lnTo>
                    <a:pt x="14197" y="1536"/>
                  </a:lnTo>
                  <a:lnTo>
                    <a:pt x="14208" y="1593"/>
                  </a:lnTo>
                  <a:lnTo>
                    <a:pt x="14220" y="1627"/>
                  </a:lnTo>
                  <a:lnTo>
                    <a:pt x="14242" y="1672"/>
                  </a:lnTo>
                  <a:lnTo>
                    <a:pt x="14265" y="1707"/>
                  </a:lnTo>
                  <a:lnTo>
                    <a:pt x="14299" y="1729"/>
                  </a:lnTo>
                  <a:lnTo>
                    <a:pt x="14333" y="1752"/>
                  </a:lnTo>
                  <a:lnTo>
                    <a:pt x="14379" y="1775"/>
                  </a:lnTo>
                  <a:lnTo>
                    <a:pt x="14424" y="1775"/>
                  </a:lnTo>
                  <a:lnTo>
                    <a:pt x="14424" y="4061"/>
                  </a:lnTo>
                  <a:lnTo>
                    <a:pt x="14379" y="4073"/>
                  </a:lnTo>
                  <a:lnTo>
                    <a:pt x="14333" y="4084"/>
                  </a:lnTo>
                  <a:lnTo>
                    <a:pt x="14299" y="4107"/>
                  </a:lnTo>
                  <a:lnTo>
                    <a:pt x="14265" y="4141"/>
                  </a:lnTo>
                  <a:lnTo>
                    <a:pt x="14242" y="4175"/>
                  </a:lnTo>
                  <a:lnTo>
                    <a:pt x="14220" y="4209"/>
                  </a:lnTo>
                  <a:lnTo>
                    <a:pt x="14208" y="4255"/>
                  </a:lnTo>
                  <a:lnTo>
                    <a:pt x="14197" y="4300"/>
                  </a:lnTo>
                  <a:lnTo>
                    <a:pt x="14208" y="4346"/>
                  </a:lnTo>
                  <a:lnTo>
                    <a:pt x="14220" y="4380"/>
                  </a:lnTo>
                  <a:lnTo>
                    <a:pt x="12240" y="5517"/>
                  </a:lnTo>
                  <a:lnTo>
                    <a:pt x="12206" y="5483"/>
                  </a:lnTo>
                  <a:lnTo>
                    <a:pt x="12172" y="5460"/>
                  </a:lnTo>
                  <a:lnTo>
                    <a:pt x="12126" y="5438"/>
                  </a:lnTo>
                  <a:lnTo>
                    <a:pt x="12070" y="5426"/>
                  </a:lnTo>
                  <a:lnTo>
                    <a:pt x="12024" y="5438"/>
                  </a:lnTo>
                  <a:lnTo>
                    <a:pt x="11990" y="5449"/>
                  </a:lnTo>
                  <a:lnTo>
                    <a:pt x="11944" y="5472"/>
                  </a:lnTo>
                  <a:lnTo>
                    <a:pt x="11922" y="5495"/>
                  </a:lnTo>
                  <a:lnTo>
                    <a:pt x="11888" y="5529"/>
                  </a:lnTo>
                  <a:lnTo>
                    <a:pt x="11876" y="5563"/>
                  </a:lnTo>
                  <a:lnTo>
                    <a:pt x="11853" y="5597"/>
                  </a:lnTo>
                  <a:lnTo>
                    <a:pt x="11853" y="5642"/>
                  </a:lnTo>
                  <a:lnTo>
                    <a:pt x="11853" y="5688"/>
                  </a:lnTo>
                  <a:lnTo>
                    <a:pt x="11865" y="5722"/>
                  </a:lnTo>
                  <a:lnTo>
                    <a:pt x="11888" y="5756"/>
                  </a:lnTo>
                  <a:lnTo>
                    <a:pt x="11910" y="5790"/>
                  </a:lnTo>
                  <a:lnTo>
                    <a:pt x="11944" y="5813"/>
                  </a:lnTo>
                  <a:lnTo>
                    <a:pt x="11979" y="5836"/>
                  </a:lnTo>
                  <a:lnTo>
                    <a:pt x="12013" y="5847"/>
                  </a:lnTo>
                  <a:lnTo>
                    <a:pt x="12047" y="5859"/>
                  </a:lnTo>
                  <a:lnTo>
                    <a:pt x="12047" y="8225"/>
                  </a:lnTo>
                  <a:lnTo>
                    <a:pt x="11990" y="8247"/>
                  </a:lnTo>
                  <a:lnTo>
                    <a:pt x="11944" y="8282"/>
                  </a:lnTo>
                  <a:lnTo>
                    <a:pt x="11910" y="8338"/>
                  </a:lnTo>
                  <a:lnTo>
                    <a:pt x="11899" y="8407"/>
                  </a:lnTo>
                  <a:lnTo>
                    <a:pt x="11899" y="8441"/>
                  </a:lnTo>
                  <a:lnTo>
                    <a:pt x="11910" y="8475"/>
                  </a:lnTo>
                  <a:lnTo>
                    <a:pt x="11944" y="8532"/>
                  </a:lnTo>
                  <a:lnTo>
                    <a:pt x="12001" y="8566"/>
                  </a:lnTo>
                  <a:lnTo>
                    <a:pt x="12035" y="8577"/>
                  </a:lnTo>
                  <a:lnTo>
                    <a:pt x="12115" y="8577"/>
                  </a:lnTo>
                  <a:lnTo>
                    <a:pt x="12161" y="8555"/>
                  </a:lnTo>
                  <a:lnTo>
                    <a:pt x="12195" y="8532"/>
                  </a:lnTo>
                  <a:lnTo>
                    <a:pt x="12217" y="8498"/>
                  </a:lnTo>
                  <a:lnTo>
                    <a:pt x="14265" y="9669"/>
                  </a:lnTo>
                  <a:lnTo>
                    <a:pt x="14254" y="9715"/>
                  </a:lnTo>
                  <a:lnTo>
                    <a:pt x="14242" y="9749"/>
                  </a:lnTo>
                  <a:lnTo>
                    <a:pt x="14254" y="9783"/>
                  </a:lnTo>
                  <a:lnTo>
                    <a:pt x="14265" y="9829"/>
                  </a:lnTo>
                  <a:lnTo>
                    <a:pt x="14299" y="9886"/>
                  </a:lnTo>
                  <a:lnTo>
                    <a:pt x="14356" y="9920"/>
                  </a:lnTo>
                  <a:lnTo>
                    <a:pt x="14424" y="9942"/>
                  </a:lnTo>
                  <a:lnTo>
                    <a:pt x="14424" y="12263"/>
                  </a:lnTo>
                  <a:lnTo>
                    <a:pt x="14379" y="12274"/>
                  </a:lnTo>
                  <a:lnTo>
                    <a:pt x="14333" y="12286"/>
                  </a:lnTo>
                  <a:lnTo>
                    <a:pt x="14288" y="12308"/>
                  </a:lnTo>
                  <a:lnTo>
                    <a:pt x="14254" y="12343"/>
                  </a:lnTo>
                  <a:lnTo>
                    <a:pt x="14231" y="12377"/>
                  </a:lnTo>
                  <a:lnTo>
                    <a:pt x="14208" y="12422"/>
                  </a:lnTo>
                  <a:lnTo>
                    <a:pt x="14197" y="12456"/>
                  </a:lnTo>
                  <a:lnTo>
                    <a:pt x="14197" y="12513"/>
                  </a:lnTo>
                  <a:lnTo>
                    <a:pt x="14197" y="12559"/>
                  </a:lnTo>
                  <a:lnTo>
                    <a:pt x="14208" y="12604"/>
                  </a:lnTo>
                  <a:lnTo>
                    <a:pt x="12274" y="13719"/>
                  </a:lnTo>
                  <a:lnTo>
                    <a:pt x="12240" y="13674"/>
                  </a:lnTo>
                  <a:lnTo>
                    <a:pt x="12183" y="13639"/>
                  </a:lnTo>
                  <a:lnTo>
                    <a:pt x="12126" y="13617"/>
                  </a:lnTo>
                  <a:lnTo>
                    <a:pt x="12070" y="13605"/>
                  </a:lnTo>
                  <a:lnTo>
                    <a:pt x="12013" y="13617"/>
                  </a:lnTo>
                  <a:lnTo>
                    <a:pt x="11956" y="13639"/>
                  </a:lnTo>
                  <a:lnTo>
                    <a:pt x="11910" y="13674"/>
                  </a:lnTo>
                  <a:lnTo>
                    <a:pt x="11865" y="13719"/>
                  </a:lnTo>
                  <a:lnTo>
                    <a:pt x="9874" y="12559"/>
                  </a:lnTo>
                  <a:lnTo>
                    <a:pt x="9886" y="12513"/>
                  </a:lnTo>
                  <a:lnTo>
                    <a:pt x="9874" y="12468"/>
                  </a:lnTo>
                  <a:lnTo>
                    <a:pt x="9863" y="12434"/>
                  </a:lnTo>
                  <a:lnTo>
                    <a:pt x="9829" y="12377"/>
                  </a:lnTo>
                  <a:lnTo>
                    <a:pt x="9772" y="12343"/>
                  </a:lnTo>
                  <a:lnTo>
                    <a:pt x="9738" y="12331"/>
                  </a:lnTo>
                  <a:lnTo>
                    <a:pt x="9658" y="12331"/>
                  </a:lnTo>
                  <a:lnTo>
                    <a:pt x="9624" y="12343"/>
                  </a:lnTo>
                  <a:lnTo>
                    <a:pt x="9567" y="12377"/>
                  </a:lnTo>
                  <a:lnTo>
                    <a:pt x="9533" y="12434"/>
                  </a:lnTo>
                  <a:lnTo>
                    <a:pt x="9522" y="12468"/>
                  </a:lnTo>
                  <a:lnTo>
                    <a:pt x="9522" y="12513"/>
                  </a:lnTo>
                  <a:lnTo>
                    <a:pt x="9533" y="12570"/>
                  </a:lnTo>
                  <a:lnTo>
                    <a:pt x="7463" y="13753"/>
                  </a:lnTo>
                  <a:lnTo>
                    <a:pt x="7440" y="13730"/>
                  </a:lnTo>
                  <a:lnTo>
                    <a:pt x="7406" y="13708"/>
                  </a:lnTo>
                  <a:lnTo>
                    <a:pt x="7372" y="13685"/>
                  </a:lnTo>
                  <a:lnTo>
                    <a:pt x="7292" y="13685"/>
                  </a:lnTo>
                  <a:lnTo>
                    <a:pt x="7246" y="13708"/>
                  </a:lnTo>
                  <a:lnTo>
                    <a:pt x="7224" y="13719"/>
                  </a:lnTo>
                  <a:lnTo>
                    <a:pt x="7190" y="13753"/>
                  </a:lnTo>
                  <a:lnTo>
                    <a:pt x="5131" y="12559"/>
                  </a:lnTo>
                  <a:lnTo>
                    <a:pt x="5142" y="12513"/>
                  </a:lnTo>
                  <a:lnTo>
                    <a:pt x="5131" y="12468"/>
                  </a:lnTo>
                  <a:lnTo>
                    <a:pt x="5131" y="12434"/>
                  </a:lnTo>
                  <a:lnTo>
                    <a:pt x="5085" y="12377"/>
                  </a:lnTo>
                  <a:lnTo>
                    <a:pt x="5028" y="12343"/>
                  </a:lnTo>
                  <a:lnTo>
                    <a:pt x="4994" y="12331"/>
                  </a:lnTo>
                  <a:lnTo>
                    <a:pt x="4926" y="12331"/>
                  </a:lnTo>
                  <a:lnTo>
                    <a:pt x="4892" y="12343"/>
                  </a:lnTo>
                  <a:lnTo>
                    <a:pt x="4835" y="12377"/>
                  </a:lnTo>
                  <a:lnTo>
                    <a:pt x="4789" y="12434"/>
                  </a:lnTo>
                  <a:lnTo>
                    <a:pt x="4778" y="12468"/>
                  </a:lnTo>
                  <a:lnTo>
                    <a:pt x="4778" y="12513"/>
                  </a:lnTo>
                  <a:lnTo>
                    <a:pt x="4789" y="12570"/>
                  </a:lnTo>
                  <a:lnTo>
                    <a:pt x="2730" y="13753"/>
                  </a:lnTo>
                  <a:lnTo>
                    <a:pt x="2696" y="13730"/>
                  </a:lnTo>
                  <a:lnTo>
                    <a:pt x="2662" y="13708"/>
                  </a:lnTo>
                  <a:lnTo>
                    <a:pt x="2628" y="13685"/>
                  </a:lnTo>
                  <a:lnTo>
                    <a:pt x="2560" y="13685"/>
                  </a:lnTo>
                  <a:lnTo>
                    <a:pt x="2526" y="13696"/>
                  </a:lnTo>
                  <a:lnTo>
                    <a:pt x="2469" y="13730"/>
                  </a:lnTo>
                  <a:lnTo>
                    <a:pt x="2435" y="13787"/>
                  </a:lnTo>
                  <a:lnTo>
                    <a:pt x="2423" y="13821"/>
                  </a:lnTo>
                  <a:lnTo>
                    <a:pt x="2423" y="13856"/>
                  </a:lnTo>
                  <a:lnTo>
                    <a:pt x="2435" y="13912"/>
                  </a:lnTo>
                  <a:lnTo>
                    <a:pt x="2457" y="13969"/>
                  </a:lnTo>
                  <a:lnTo>
                    <a:pt x="2514" y="14003"/>
                  </a:lnTo>
                  <a:lnTo>
                    <a:pt x="2571" y="14026"/>
                  </a:lnTo>
                  <a:lnTo>
                    <a:pt x="2571" y="16358"/>
                  </a:lnTo>
                  <a:lnTo>
                    <a:pt x="2526" y="16369"/>
                  </a:lnTo>
                  <a:lnTo>
                    <a:pt x="2480" y="16381"/>
                  </a:lnTo>
                  <a:lnTo>
                    <a:pt x="2435" y="16404"/>
                  </a:lnTo>
                  <a:lnTo>
                    <a:pt x="2401" y="16438"/>
                  </a:lnTo>
                  <a:lnTo>
                    <a:pt x="2366" y="16472"/>
                  </a:lnTo>
                  <a:lnTo>
                    <a:pt x="2344" y="16517"/>
                  </a:lnTo>
                  <a:lnTo>
                    <a:pt x="2332" y="16563"/>
                  </a:lnTo>
                  <a:lnTo>
                    <a:pt x="2332" y="16608"/>
                  </a:lnTo>
                  <a:lnTo>
                    <a:pt x="2332" y="16665"/>
                  </a:lnTo>
                  <a:lnTo>
                    <a:pt x="2344" y="16711"/>
                  </a:lnTo>
                  <a:lnTo>
                    <a:pt x="398" y="17837"/>
                  </a:lnTo>
                  <a:lnTo>
                    <a:pt x="364" y="17803"/>
                  </a:lnTo>
                  <a:lnTo>
                    <a:pt x="319" y="17769"/>
                  </a:lnTo>
                  <a:lnTo>
                    <a:pt x="273" y="17746"/>
                  </a:lnTo>
                  <a:lnTo>
                    <a:pt x="171" y="17746"/>
                  </a:lnTo>
                  <a:lnTo>
                    <a:pt x="137" y="17757"/>
                  </a:lnTo>
                  <a:lnTo>
                    <a:pt x="103" y="17780"/>
                  </a:lnTo>
                  <a:lnTo>
                    <a:pt x="69" y="17814"/>
                  </a:lnTo>
                  <a:lnTo>
                    <a:pt x="34" y="17837"/>
                  </a:lnTo>
                  <a:lnTo>
                    <a:pt x="23" y="17882"/>
                  </a:lnTo>
                  <a:lnTo>
                    <a:pt x="0" y="17917"/>
                  </a:lnTo>
                  <a:lnTo>
                    <a:pt x="0" y="17962"/>
                  </a:lnTo>
                  <a:lnTo>
                    <a:pt x="0" y="18008"/>
                  </a:lnTo>
                  <a:lnTo>
                    <a:pt x="12" y="18042"/>
                  </a:lnTo>
                  <a:lnTo>
                    <a:pt x="34" y="18076"/>
                  </a:lnTo>
                  <a:lnTo>
                    <a:pt x="57" y="18110"/>
                  </a:lnTo>
                  <a:lnTo>
                    <a:pt x="91" y="18133"/>
                  </a:lnTo>
                  <a:lnTo>
                    <a:pt x="125" y="18155"/>
                  </a:lnTo>
                  <a:lnTo>
                    <a:pt x="160" y="18167"/>
                  </a:lnTo>
                  <a:lnTo>
                    <a:pt x="194" y="18178"/>
                  </a:lnTo>
                  <a:lnTo>
                    <a:pt x="194" y="20533"/>
                  </a:lnTo>
                  <a:lnTo>
                    <a:pt x="137" y="20556"/>
                  </a:lnTo>
                  <a:lnTo>
                    <a:pt x="80" y="20590"/>
                  </a:lnTo>
                  <a:lnTo>
                    <a:pt x="46" y="20647"/>
                  </a:lnTo>
                  <a:lnTo>
                    <a:pt x="34" y="20715"/>
                  </a:lnTo>
                  <a:lnTo>
                    <a:pt x="34" y="20760"/>
                  </a:lnTo>
                  <a:lnTo>
                    <a:pt x="46" y="20794"/>
                  </a:lnTo>
                  <a:lnTo>
                    <a:pt x="57" y="20829"/>
                  </a:lnTo>
                  <a:lnTo>
                    <a:pt x="80" y="20851"/>
                  </a:lnTo>
                  <a:lnTo>
                    <a:pt x="114" y="20874"/>
                  </a:lnTo>
                  <a:lnTo>
                    <a:pt x="148" y="20897"/>
                  </a:lnTo>
                  <a:lnTo>
                    <a:pt x="182" y="20908"/>
                  </a:lnTo>
                  <a:lnTo>
                    <a:pt x="216" y="20908"/>
                  </a:lnTo>
                  <a:lnTo>
                    <a:pt x="262" y="20897"/>
                  </a:lnTo>
                  <a:lnTo>
                    <a:pt x="307" y="20885"/>
                  </a:lnTo>
                  <a:lnTo>
                    <a:pt x="353" y="20851"/>
                  </a:lnTo>
                  <a:lnTo>
                    <a:pt x="376" y="20817"/>
                  </a:lnTo>
                  <a:lnTo>
                    <a:pt x="2401" y="21989"/>
                  </a:lnTo>
                  <a:lnTo>
                    <a:pt x="2389" y="22023"/>
                  </a:lnTo>
                  <a:lnTo>
                    <a:pt x="2389" y="22069"/>
                  </a:lnTo>
                  <a:lnTo>
                    <a:pt x="2389" y="22103"/>
                  </a:lnTo>
                  <a:lnTo>
                    <a:pt x="2401" y="22148"/>
                  </a:lnTo>
                  <a:lnTo>
                    <a:pt x="2423" y="22182"/>
                  </a:lnTo>
                  <a:lnTo>
                    <a:pt x="2446" y="22205"/>
                  </a:lnTo>
                  <a:lnTo>
                    <a:pt x="2480" y="22228"/>
                  </a:lnTo>
                  <a:lnTo>
                    <a:pt x="2514" y="22251"/>
                  </a:lnTo>
                  <a:lnTo>
                    <a:pt x="2548" y="22262"/>
                  </a:lnTo>
                  <a:lnTo>
                    <a:pt x="2628" y="22262"/>
                  </a:lnTo>
                  <a:lnTo>
                    <a:pt x="2662" y="22251"/>
                  </a:lnTo>
                  <a:lnTo>
                    <a:pt x="2696" y="22228"/>
                  </a:lnTo>
                  <a:lnTo>
                    <a:pt x="2730" y="22205"/>
                  </a:lnTo>
                  <a:lnTo>
                    <a:pt x="2753" y="22182"/>
                  </a:lnTo>
                  <a:lnTo>
                    <a:pt x="2776" y="22148"/>
                  </a:lnTo>
                  <a:lnTo>
                    <a:pt x="2787" y="22103"/>
                  </a:lnTo>
                  <a:lnTo>
                    <a:pt x="2787" y="22069"/>
                  </a:lnTo>
                  <a:lnTo>
                    <a:pt x="2787" y="22023"/>
                  </a:lnTo>
                  <a:lnTo>
                    <a:pt x="2776" y="21989"/>
                  </a:lnTo>
                  <a:lnTo>
                    <a:pt x="4789" y="20829"/>
                  </a:lnTo>
                  <a:lnTo>
                    <a:pt x="4823" y="20863"/>
                  </a:lnTo>
                  <a:lnTo>
                    <a:pt x="4858" y="20897"/>
                  </a:lnTo>
                  <a:lnTo>
                    <a:pt x="4903" y="20908"/>
                  </a:lnTo>
                  <a:lnTo>
                    <a:pt x="4960" y="20920"/>
                  </a:lnTo>
                  <a:lnTo>
                    <a:pt x="4994" y="20920"/>
                  </a:lnTo>
                  <a:lnTo>
                    <a:pt x="5040" y="20908"/>
                  </a:lnTo>
                  <a:lnTo>
                    <a:pt x="5074" y="20885"/>
                  </a:lnTo>
                  <a:lnTo>
                    <a:pt x="5096" y="20863"/>
                  </a:lnTo>
                  <a:lnTo>
                    <a:pt x="5119" y="20829"/>
                  </a:lnTo>
                  <a:lnTo>
                    <a:pt x="5142" y="20794"/>
                  </a:lnTo>
                  <a:lnTo>
                    <a:pt x="5153" y="20760"/>
                  </a:lnTo>
                  <a:lnTo>
                    <a:pt x="5153" y="20715"/>
                  </a:lnTo>
                  <a:lnTo>
                    <a:pt x="5153" y="20681"/>
                  </a:lnTo>
                  <a:lnTo>
                    <a:pt x="5142" y="20647"/>
                  </a:lnTo>
                  <a:lnTo>
                    <a:pt x="5108" y="20590"/>
                  </a:lnTo>
                  <a:lnTo>
                    <a:pt x="5051" y="20544"/>
                  </a:lnTo>
                  <a:lnTo>
                    <a:pt x="4983" y="20521"/>
                  </a:lnTo>
                  <a:lnTo>
                    <a:pt x="4983" y="18224"/>
                  </a:lnTo>
                  <a:lnTo>
                    <a:pt x="5028" y="18212"/>
                  </a:lnTo>
                  <a:lnTo>
                    <a:pt x="5074" y="18201"/>
                  </a:lnTo>
                  <a:lnTo>
                    <a:pt x="5119" y="18167"/>
                  </a:lnTo>
                  <a:lnTo>
                    <a:pt x="5153" y="18144"/>
                  </a:lnTo>
                  <a:lnTo>
                    <a:pt x="5187" y="18099"/>
                  </a:lnTo>
                  <a:lnTo>
                    <a:pt x="5199" y="18064"/>
                  </a:lnTo>
                  <a:lnTo>
                    <a:pt x="5222" y="18008"/>
                  </a:lnTo>
                  <a:lnTo>
                    <a:pt x="5222" y="17962"/>
                  </a:lnTo>
                  <a:lnTo>
                    <a:pt x="5222" y="17905"/>
                  </a:lnTo>
                  <a:lnTo>
                    <a:pt x="5199" y="17860"/>
                  </a:lnTo>
                  <a:lnTo>
                    <a:pt x="7178" y="16711"/>
                  </a:lnTo>
                  <a:lnTo>
                    <a:pt x="7212" y="16745"/>
                  </a:lnTo>
                  <a:lnTo>
                    <a:pt x="7246" y="16768"/>
                  </a:lnTo>
                  <a:lnTo>
                    <a:pt x="7281" y="16779"/>
                  </a:lnTo>
                  <a:lnTo>
                    <a:pt x="7326" y="16790"/>
                  </a:lnTo>
                  <a:lnTo>
                    <a:pt x="7372" y="16779"/>
                  </a:lnTo>
                  <a:lnTo>
                    <a:pt x="7417" y="16768"/>
                  </a:lnTo>
                  <a:lnTo>
                    <a:pt x="7451" y="16745"/>
                  </a:lnTo>
                  <a:lnTo>
                    <a:pt x="7474" y="16711"/>
                  </a:lnTo>
                  <a:lnTo>
                    <a:pt x="9544" y="17894"/>
                  </a:lnTo>
                  <a:lnTo>
                    <a:pt x="9522" y="17962"/>
                  </a:lnTo>
                  <a:lnTo>
                    <a:pt x="9533" y="17996"/>
                  </a:lnTo>
                  <a:lnTo>
                    <a:pt x="9544" y="18030"/>
                  </a:lnTo>
                  <a:lnTo>
                    <a:pt x="9578" y="18087"/>
                  </a:lnTo>
                  <a:lnTo>
                    <a:pt x="9635" y="18121"/>
                  </a:lnTo>
                  <a:lnTo>
                    <a:pt x="9669" y="18133"/>
                  </a:lnTo>
                  <a:lnTo>
                    <a:pt x="9738" y="18133"/>
                  </a:lnTo>
                  <a:lnTo>
                    <a:pt x="9760" y="18121"/>
                  </a:lnTo>
                  <a:lnTo>
                    <a:pt x="9817" y="18087"/>
                  </a:lnTo>
                  <a:lnTo>
                    <a:pt x="9863" y="18030"/>
                  </a:lnTo>
                  <a:lnTo>
                    <a:pt x="9863" y="17996"/>
                  </a:lnTo>
                  <a:lnTo>
                    <a:pt x="9874" y="17962"/>
                  </a:lnTo>
                  <a:lnTo>
                    <a:pt x="9863" y="17905"/>
                  </a:lnTo>
                  <a:lnTo>
                    <a:pt x="11899" y="16722"/>
                  </a:lnTo>
                  <a:lnTo>
                    <a:pt x="11933" y="16768"/>
                  </a:lnTo>
                  <a:lnTo>
                    <a:pt x="11967" y="16790"/>
                  </a:lnTo>
                  <a:lnTo>
                    <a:pt x="12013" y="16813"/>
                  </a:lnTo>
                  <a:lnTo>
                    <a:pt x="12126" y="16813"/>
                  </a:lnTo>
                  <a:lnTo>
                    <a:pt x="12172" y="16790"/>
                  </a:lnTo>
                  <a:lnTo>
                    <a:pt x="12206" y="16756"/>
                  </a:lnTo>
                  <a:lnTo>
                    <a:pt x="12240" y="16722"/>
                  </a:lnTo>
                  <a:lnTo>
                    <a:pt x="14276" y="17894"/>
                  </a:lnTo>
                  <a:lnTo>
                    <a:pt x="14265" y="17928"/>
                  </a:lnTo>
                  <a:lnTo>
                    <a:pt x="14265" y="17962"/>
                  </a:lnTo>
                  <a:lnTo>
                    <a:pt x="14276" y="18030"/>
                  </a:lnTo>
                  <a:lnTo>
                    <a:pt x="14311" y="18076"/>
                  </a:lnTo>
                  <a:lnTo>
                    <a:pt x="14356" y="18121"/>
                  </a:lnTo>
                  <a:lnTo>
                    <a:pt x="14424" y="18133"/>
                  </a:lnTo>
                  <a:lnTo>
                    <a:pt x="14424" y="20533"/>
                  </a:lnTo>
                  <a:lnTo>
                    <a:pt x="14356" y="20544"/>
                  </a:lnTo>
                  <a:lnTo>
                    <a:pt x="14299" y="20590"/>
                  </a:lnTo>
                  <a:lnTo>
                    <a:pt x="14265" y="20647"/>
                  </a:lnTo>
                  <a:lnTo>
                    <a:pt x="14254" y="20681"/>
                  </a:lnTo>
                  <a:lnTo>
                    <a:pt x="14242" y="20715"/>
                  </a:lnTo>
                  <a:lnTo>
                    <a:pt x="14254" y="20760"/>
                  </a:lnTo>
                  <a:lnTo>
                    <a:pt x="14265" y="20794"/>
                  </a:lnTo>
                  <a:lnTo>
                    <a:pt x="14276" y="20829"/>
                  </a:lnTo>
                  <a:lnTo>
                    <a:pt x="14299" y="20851"/>
                  </a:lnTo>
                  <a:lnTo>
                    <a:pt x="14333" y="20874"/>
                  </a:lnTo>
                  <a:lnTo>
                    <a:pt x="14367" y="20897"/>
                  </a:lnTo>
                  <a:lnTo>
                    <a:pt x="14402" y="20908"/>
                  </a:lnTo>
                  <a:lnTo>
                    <a:pt x="14493" y="20908"/>
                  </a:lnTo>
                  <a:lnTo>
                    <a:pt x="14538" y="20885"/>
                  </a:lnTo>
                  <a:lnTo>
                    <a:pt x="14572" y="20851"/>
                  </a:lnTo>
                  <a:lnTo>
                    <a:pt x="14595" y="20817"/>
                  </a:lnTo>
                  <a:lnTo>
                    <a:pt x="16643" y="22000"/>
                  </a:lnTo>
                  <a:lnTo>
                    <a:pt x="16631" y="22034"/>
                  </a:lnTo>
                  <a:lnTo>
                    <a:pt x="16631" y="22069"/>
                  </a:lnTo>
                  <a:lnTo>
                    <a:pt x="16631" y="22103"/>
                  </a:lnTo>
                  <a:lnTo>
                    <a:pt x="16643" y="22137"/>
                  </a:lnTo>
                  <a:lnTo>
                    <a:pt x="16654" y="22171"/>
                  </a:lnTo>
                  <a:lnTo>
                    <a:pt x="16677" y="22194"/>
                  </a:lnTo>
                  <a:lnTo>
                    <a:pt x="16711" y="22216"/>
                  </a:lnTo>
                  <a:lnTo>
                    <a:pt x="16734" y="22239"/>
                  </a:lnTo>
                  <a:lnTo>
                    <a:pt x="16768" y="22251"/>
                  </a:lnTo>
                  <a:lnTo>
                    <a:pt x="16847" y="22251"/>
                  </a:lnTo>
                  <a:lnTo>
                    <a:pt x="16881" y="22239"/>
                  </a:lnTo>
                  <a:lnTo>
                    <a:pt x="16916" y="22216"/>
                  </a:lnTo>
                  <a:lnTo>
                    <a:pt x="16938" y="22194"/>
                  </a:lnTo>
                  <a:lnTo>
                    <a:pt x="16961" y="22171"/>
                  </a:lnTo>
                  <a:lnTo>
                    <a:pt x="16972" y="22137"/>
                  </a:lnTo>
                  <a:lnTo>
                    <a:pt x="16984" y="22103"/>
                  </a:lnTo>
                  <a:lnTo>
                    <a:pt x="16995" y="22069"/>
                  </a:lnTo>
                  <a:lnTo>
                    <a:pt x="16984" y="22000"/>
                  </a:lnTo>
                  <a:lnTo>
                    <a:pt x="17962" y="21432"/>
                  </a:lnTo>
                  <a:lnTo>
                    <a:pt x="17962" y="21386"/>
                  </a:lnTo>
                  <a:lnTo>
                    <a:pt x="16961" y="21966"/>
                  </a:lnTo>
                  <a:lnTo>
                    <a:pt x="16927" y="21932"/>
                  </a:lnTo>
                  <a:lnTo>
                    <a:pt x="16893" y="21909"/>
                  </a:lnTo>
                  <a:lnTo>
                    <a:pt x="16859" y="21887"/>
                  </a:lnTo>
                  <a:lnTo>
                    <a:pt x="16768" y="21887"/>
                  </a:lnTo>
                  <a:lnTo>
                    <a:pt x="16722" y="21898"/>
                  </a:lnTo>
                  <a:lnTo>
                    <a:pt x="16688" y="21932"/>
                  </a:lnTo>
                  <a:lnTo>
                    <a:pt x="16665" y="21955"/>
                  </a:lnTo>
                  <a:lnTo>
                    <a:pt x="14618" y="20783"/>
                  </a:lnTo>
                  <a:lnTo>
                    <a:pt x="14629" y="20715"/>
                  </a:lnTo>
                  <a:lnTo>
                    <a:pt x="14618" y="20647"/>
                  </a:lnTo>
                  <a:lnTo>
                    <a:pt x="14584" y="20590"/>
                  </a:lnTo>
                  <a:lnTo>
                    <a:pt x="14527" y="20556"/>
                  </a:lnTo>
                  <a:lnTo>
                    <a:pt x="14470" y="20533"/>
                  </a:lnTo>
                  <a:lnTo>
                    <a:pt x="14470" y="18133"/>
                  </a:lnTo>
                  <a:lnTo>
                    <a:pt x="14527" y="18121"/>
                  </a:lnTo>
                  <a:lnTo>
                    <a:pt x="14572" y="18076"/>
                  </a:lnTo>
                  <a:lnTo>
                    <a:pt x="14606" y="18030"/>
                  </a:lnTo>
                  <a:lnTo>
                    <a:pt x="14618" y="17962"/>
                  </a:lnTo>
                  <a:lnTo>
                    <a:pt x="14606" y="17905"/>
                  </a:lnTo>
                  <a:lnTo>
                    <a:pt x="16631" y="16722"/>
                  </a:lnTo>
                  <a:lnTo>
                    <a:pt x="16665" y="16768"/>
                  </a:lnTo>
                  <a:lnTo>
                    <a:pt x="16711" y="16790"/>
                  </a:lnTo>
                  <a:lnTo>
                    <a:pt x="16756" y="16813"/>
                  </a:lnTo>
                  <a:lnTo>
                    <a:pt x="16813" y="16824"/>
                  </a:lnTo>
                  <a:lnTo>
                    <a:pt x="16859" y="16813"/>
                  </a:lnTo>
                  <a:lnTo>
                    <a:pt x="16916" y="16790"/>
                  </a:lnTo>
                  <a:lnTo>
                    <a:pt x="16950" y="16756"/>
                  </a:lnTo>
                  <a:lnTo>
                    <a:pt x="16984" y="16722"/>
                  </a:lnTo>
                  <a:lnTo>
                    <a:pt x="17962" y="17291"/>
                  </a:lnTo>
                  <a:lnTo>
                    <a:pt x="17962" y="17234"/>
                  </a:lnTo>
                  <a:lnTo>
                    <a:pt x="17007" y="16677"/>
                  </a:lnTo>
                  <a:lnTo>
                    <a:pt x="17018" y="16608"/>
                  </a:lnTo>
                  <a:lnTo>
                    <a:pt x="17007" y="16574"/>
                  </a:lnTo>
                  <a:lnTo>
                    <a:pt x="17007" y="16540"/>
                  </a:lnTo>
                  <a:lnTo>
                    <a:pt x="16961" y="16483"/>
                  </a:lnTo>
                  <a:lnTo>
                    <a:pt x="16904" y="16438"/>
                  </a:lnTo>
                  <a:lnTo>
                    <a:pt x="16836" y="16415"/>
                  </a:lnTo>
                  <a:lnTo>
                    <a:pt x="16836" y="14026"/>
                  </a:lnTo>
                  <a:lnTo>
                    <a:pt x="16893" y="14015"/>
                  </a:lnTo>
                  <a:lnTo>
                    <a:pt x="16938" y="13969"/>
                  </a:lnTo>
                  <a:lnTo>
                    <a:pt x="16972" y="13924"/>
                  </a:lnTo>
                  <a:lnTo>
                    <a:pt x="16984" y="13856"/>
                  </a:lnTo>
                  <a:lnTo>
                    <a:pt x="16972" y="13799"/>
                  </a:lnTo>
                  <a:lnTo>
                    <a:pt x="17962" y="13218"/>
                  </a:lnTo>
                  <a:lnTo>
                    <a:pt x="17962" y="13173"/>
                  </a:lnTo>
                  <a:lnTo>
                    <a:pt x="16950" y="13753"/>
                  </a:lnTo>
                  <a:lnTo>
                    <a:pt x="16927" y="13719"/>
                  </a:lnTo>
                  <a:lnTo>
                    <a:pt x="16893" y="13696"/>
                  </a:lnTo>
                  <a:lnTo>
                    <a:pt x="16847" y="13685"/>
                  </a:lnTo>
                  <a:lnTo>
                    <a:pt x="16813" y="13674"/>
                  </a:lnTo>
                  <a:lnTo>
                    <a:pt x="16768" y="13685"/>
                  </a:lnTo>
                  <a:lnTo>
                    <a:pt x="16734" y="13696"/>
                  </a:lnTo>
                  <a:lnTo>
                    <a:pt x="16699" y="13719"/>
                  </a:lnTo>
                  <a:lnTo>
                    <a:pt x="16665" y="13753"/>
                  </a:lnTo>
                  <a:lnTo>
                    <a:pt x="14675" y="12593"/>
                  </a:lnTo>
                  <a:lnTo>
                    <a:pt x="14686" y="12559"/>
                  </a:lnTo>
                  <a:lnTo>
                    <a:pt x="14686" y="12513"/>
                  </a:lnTo>
                  <a:lnTo>
                    <a:pt x="14686" y="12468"/>
                  </a:lnTo>
                  <a:lnTo>
                    <a:pt x="14675" y="12422"/>
                  </a:lnTo>
                  <a:lnTo>
                    <a:pt x="14652" y="12377"/>
                  </a:lnTo>
                  <a:lnTo>
                    <a:pt x="14618" y="12343"/>
                  </a:lnTo>
                  <a:lnTo>
                    <a:pt x="14595" y="12308"/>
                  </a:lnTo>
                  <a:lnTo>
                    <a:pt x="14549" y="12286"/>
                  </a:lnTo>
                  <a:lnTo>
                    <a:pt x="14515" y="12274"/>
                  </a:lnTo>
                  <a:lnTo>
                    <a:pt x="14470" y="12263"/>
                  </a:lnTo>
                  <a:lnTo>
                    <a:pt x="14470" y="9942"/>
                  </a:lnTo>
                  <a:lnTo>
                    <a:pt x="14527" y="9920"/>
                  </a:lnTo>
                  <a:lnTo>
                    <a:pt x="14584" y="9874"/>
                  </a:lnTo>
                  <a:lnTo>
                    <a:pt x="14618" y="9817"/>
                  </a:lnTo>
                  <a:lnTo>
                    <a:pt x="14629" y="9749"/>
                  </a:lnTo>
                  <a:lnTo>
                    <a:pt x="14629" y="9715"/>
                  </a:lnTo>
                  <a:lnTo>
                    <a:pt x="14618" y="9681"/>
                  </a:lnTo>
                  <a:lnTo>
                    <a:pt x="16608" y="8532"/>
                  </a:lnTo>
                  <a:lnTo>
                    <a:pt x="16643" y="8577"/>
                  </a:lnTo>
                  <a:lnTo>
                    <a:pt x="16688" y="8611"/>
                  </a:lnTo>
                  <a:lnTo>
                    <a:pt x="16745" y="8634"/>
                  </a:lnTo>
                  <a:lnTo>
                    <a:pt x="16813" y="8646"/>
                  </a:lnTo>
                  <a:lnTo>
                    <a:pt x="16870" y="8634"/>
                  </a:lnTo>
                  <a:lnTo>
                    <a:pt x="16927" y="8611"/>
                  </a:lnTo>
                  <a:lnTo>
                    <a:pt x="16972" y="8577"/>
                  </a:lnTo>
                  <a:lnTo>
                    <a:pt x="17018" y="8532"/>
                  </a:lnTo>
                  <a:lnTo>
                    <a:pt x="17962" y="9078"/>
                  </a:lnTo>
                  <a:lnTo>
                    <a:pt x="17962" y="9021"/>
                  </a:lnTo>
                  <a:lnTo>
                    <a:pt x="17029" y="8486"/>
                  </a:lnTo>
                  <a:lnTo>
                    <a:pt x="17041" y="8441"/>
                  </a:lnTo>
                  <a:lnTo>
                    <a:pt x="17052" y="8407"/>
                  </a:lnTo>
                  <a:lnTo>
                    <a:pt x="17041" y="8361"/>
                  </a:lnTo>
                  <a:lnTo>
                    <a:pt x="17029" y="8316"/>
                  </a:lnTo>
                  <a:lnTo>
                    <a:pt x="17018" y="8282"/>
                  </a:lnTo>
                  <a:lnTo>
                    <a:pt x="16984" y="8247"/>
                  </a:lnTo>
                  <a:lnTo>
                    <a:pt x="16961" y="8213"/>
                  </a:lnTo>
                  <a:lnTo>
                    <a:pt x="16916" y="8191"/>
                  </a:lnTo>
                  <a:lnTo>
                    <a:pt x="16881" y="8179"/>
                  </a:lnTo>
                  <a:lnTo>
                    <a:pt x="16836" y="8168"/>
                  </a:lnTo>
                  <a:lnTo>
                    <a:pt x="16836" y="5813"/>
                  </a:lnTo>
                  <a:lnTo>
                    <a:pt x="16893" y="5790"/>
                  </a:lnTo>
                  <a:lnTo>
                    <a:pt x="16938" y="5756"/>
                  </a:lnTo>
                  <a:lnTo>
                    <a:pt x="16972" y="5711"/>
                  </a:lnTo>
                  <a:lnTo>
                    <a:pt x="16984" y="5642"/>
                  </a:lnTo>
                  <a:lnTo>
                    <a:pt x="16972" y="5586"/>
                  </a:lnTo>
                  <a:lnTo>
                    <a:pt x="17962" y="5017"/>
                  </a:lnTo>
                  <a:lnTo>
                    <a:pt x="17962" y="4960"/>
                  </a:lnTo>
                  <a:lnTo>
                    <a:pt x="16950" y="5540"/>
                  </a:lnTo>
                  <a:lnTo>
                    <a:pt x="16916" y="5517"/>
                  </a:lnTo>
                  <a:lnTo>
                    <a:pt x="16893" y="5495"/>
                  </a:lnTo>
                  <a:lnTo>
                    <a:pt x="16847" y="5483"/>
                  </a:lnTo>
                  <a:lnTo>
                    <a:pt x="16813" y="5472"/>
                  </a:lnTo>
                  <a:lnTo>
                    <a:pt x="16768" y="5483"/>
                  </a:lnTo>
                  <a:lnTo>
                    <a:pt x="16734" y="5495"/>
                  </a:lnTo>
                  <a:lnTo>
                    <a:pt x="16699" y="5517"/>
                  </a:lnTo>
                  <a:lnTo>
                    <a:pt x="16677" y="5540"/>
                  </a:lnTo>
                  <a:lnTo>
                    <a:pt x="14663" y="4380"/>
                  </a:lnTo>
                  <a:lnTo>
                    <a:pt x="14675" y="4334"/>
                  </a:lnTo>
                  <a:lnTo>
                    <a:pt x="14675" y="4300"/>
                  </a:lnTo>
                  <a:lnTo>
                    <a:pt x="14675" y="4255"/>
                  </a:lnTo>
                  <a:lnTo>
                    <a:pt x="14663" y="4209"/>
                  </a:lnTo>
                  <a:lnTo>
                    <a:pt x="14640" y="4175"/>
                  </a:lnTo>
                  <a:lnTo>
                    <a:pt x="14618" y="4141"/>
                  </a:lnTo>
                  <a:lnTo>
                    <a:pt x="14584" y="4118"/>
                  </a:lnTo>
                  <a:lnTo>
                    <a:pt x="14549" y="4095"/>
                  </a:lnTo>
                  <a:lnTo>
                    <a:pt x="14515" y="4073"/>
                  </a:lnTo>
                  <a:lnTo>
                    <a:pt x="14470" y="4061"/>
                  </a:lnTo>
                  <a:lnTo>
                    <a:pt x="14470" y="1775"/>
                  </a:lnTo>
                  <a:lnTo>
                    <a:pt x="14515" y="1763"/>
                  </a:lnTo>
                  <a:lnTo>
                    <a:pt x="14549" y="1752"/>
                  </a:lnTo>
                  <a:lnTo>
                    <a:pt x="14584" y="1729"/>
                  </a:lnTo>
                  <a:lnTo>
                    <a:pt x="14618" y="1695"/>
                  </a:lnTo>
                  <a:lnTo>
                    <a:pt x="14640" y="1661"/>
                  </a:lnTo>
                  <a:lnTo>
                    <a:pt x="14663" y="1627"/>
                  </a:lnTo>
                  <a:lnTo>
                    <a:pt x="14675" y="1581"/>
                  </a:lnTo>
                  <a:lnTo>
                    <a:pt x="14675" y="1536"/>
                  </a:lnTo>
                  <a:lnTo>
                    <a:pt x="14675" y="1490"/>
                  </a:lnTo>
                  <a:lnTo>
                    <a:pt x="14652" y="1445"/>
                  </a:lnTo>
                  <a:lnTo>
                    <a:pt x="16643" y="296"/>
                  </a:lnTo>
                  <a:lnTo>
                    <a:pt x="16677" y="330"/>
                  </a:lnTo>
                  <a:lnTo>
                    <a:pt x="16711" y="364"/>
                  </a:lnTo>
                  <a:lnTo>
                    <a:pt x="16756" y="376"/>
                  </a:lnTo>
                  <a:lnTo>
                    <a:pt x="16813" y="387"/>
                  </a:lnTo>
                  <a:lnTo>
                    <a:pt x="16859" y="376"/>
                  </a:lnTo>
                  <a:lnTo>
                    <a:pt x="16904" y="353"/>
                  </a:lnTo>
                  <a:lnTo>
                    <a:pt x="16938" y="330"/>
                  </a:lnTo>
                  <a:lnTo>
                    <a:pt x="16972" y="296"/>
                  </a:lnTo>
                  <a:lnTo>
                    <a:pt x="17962" y="865"/>
                  </a:lnTo>
                  <a:lnTo>
                    <a:pt x="17962" y="808"/>
                  </a:lnTo>
                  <a:lnTo>
                    <a:pt x="16995" y="251"/>
                  </a:lnTo>
                  <a:lnTo>
                    <a:pt x="16995" y="194"/>
                  </a:lnTo>
                  <a:lnTo>
                    <a:pt x="16995" y="160"/>
                  </a:lnTo>
                  <a:lnTo>
                    <a:pt x="16984" y="114"/>
                  </a:lnTo>
                  <a:lnTo>
                    <a:pt x="16972" y="91"/>
                  </a:lnTo>
                  <a:lnTo>
                    <a:pt x="16950" y="57"/>
                  </a:lnTo>
                  <a:lnTo>
                    <a:pt x="16916" y="34"/>
                  </a:lnTo>
                  <a:lnTo>
                    <a:pt x="16881" y="12"/>
                  </a:lnTo>
                  <a:lnTo>
                    <a:pt x="16847" y="0"/>
                  </a:lnTo>
                  <a:close/>
                </a:path>
              </a:pathLst>
            </a:custGeom>
            <a:gradFill>
              <a:gsLst>
                <a:gs pos="0">
                  <a:schemeClr val="dk1"/>
                </a:gs>
                <a:gs pos="9000">
                  <a:schemeClr val="dk1"/>
                </a:gs>
                <a:gs pos="100000">
                  <a:srgbClr val="FFFFFF">
                    <a:alpha val="45098"/>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p:nvPr/>
          </p:nvSpPr>
          <p:spPr>
            <a:xfrm>
              <a:off x="7506755" y="0"/>
              <a:ext cx="1041940" cy="765624"/>
            </a:xfrm>
            <a:custGeom>
              <a:avLst/>
              <a:gdLst/>
              <a:ahLst/>
              <a:cxnLst/>
              <a:rect l="l" t="t" r="r" b="b"/>
              <a:pathLst>
                <a:path w="9955" h="7315" extrusionOk="0">
                  <a:moveTo>
                    <a:pt x="5222" y="1741"/>
                  </a:moveTo>
                  <a:lnTo>
                    <a:pt x="7179" y="2867"/>
                  </a:lnTo>
                  <a:lnTo>
                    <a:pt x="7156" y="2912"/>
                  </a:lnTo>
                  <a:lnTo>
                    <a:pt x="7156" y="2958"/>
                  </a:lnTo>
                  <a:lnTo>
                    <a:pt x="7156" y="3003"/>
                  </a:lnTo>
                  <a:lnTo>
                    <a:pt x="7167" y="3049"/>
                  </a:lnTo>
                  <a:lnTo>
                    <a:pt x="7190" y="3083"/>
                  </a:lnTo>
                  <a:lnTo>
                    <a:pt x="7213" y="3117"/>
                  </a:lnTo>
                  <a:lnTo>
                    <a:pt x="7247" y="3140"/>
                  </a:lnTo>
                  <a:lnTo>
                    <a:pt x="7281" y="3163"/>
                  </a:lnTo>
                  <a:lnTo>
                    <a:pt x="7315" y="3174"/>
                  </a:lnTo>
                  <a:lnTo>
                    <a:pt x="7361" y="3185"/>
                  </a:lnTo>
                  <a:lnTo>
                    <a:pt x="7361" y="5483"/>
                  </a:lnTo>
                  <a:lnTo>
                    <a:pt x="7315" y="5495"/>
                  </a:lnTo>
                  <a:lnTo>
                    <a:pt x="7270" y="5506"/>
                  </a:lnTo>
                  <a:lnTo>
                    <a:pt x="7236" y="5529"/>
                  </a:lnTo>
                  <a:lnTo>
                    <a:pt x="7202" y="5552"/>
                  </a:lnTo>
                  <a:lnTo>
                    <a:pt x="7179" y="5597"/>
                  </a:lnTo>
                  <a:lnTo>
                    <a:pt x="7156" y="5631"/>
                  </a:lnTo>
                  <a:lnTo>
                    <a:pt x="7145" y="5677"/>
                  </a:lnTo>
                  <a:lnTo>
                    <a:pt x="7133" y="5722"/>
                  </a:lnTo>
                  <a:lnTo>
                    <a:pt x="7145" y="5768"/>
                  </a:lnTo>
                  <a:lnTo>
                    <a:pt x="7156" y="5802"/>
                  </a:lnTo>
                  <a:lnTo>
                    <a:pt x="5211" y="6928"/>
                  </a:lnTo>
                  <a:lnTo>
                    <a:pt x="5177" y="6882"/>
                  </a:lnTo>
                  <a:lnTo>
                    <a:pt x="5131" y="6848"/>
                  </a:lnTo>
                  <a:lnTo>
                    <a:pt x="5074" y="6826"/>
                  </a:lnTo>
                  <a:lnTo>
                    <a:pt x="5006" y="6814"/>
                  </a:lnTo>
                  <a:lnTo>
                    <a:pt x="4949" y="6826"/>
                  </a:lnTo>
                  <a:lnTo>
                    <a:pt x="4892" y="6848"/>
                  </a:lnTo>
                  <a:lnTo>
                    <a:pt x="4847" y="6882"/>
                  </a:lnTo>
                  <a:lnTo>
                    <a:pt x="4801" y="6928"/>
                  </a:lnTo>
                  <a:lnTo>
                    <a:pt x="2867" y="5802"/>
                  </a:lnTo>
                  <a:lnTo>
                    <a:pt x="2879" y="5768"/>
                  </a:lnTo>
                  <a:lnTo>
                    <a:pt x="2879" y="5722"/>
                  </a:lnTo>
                  <a:lnTo>
                    <a:pt x="2879" y="5677"/>
                  </a:lnTo>
                  <a:lnTo>
                    <a:pt x="2867" y="5631"/>
                  </a:lnTo>
                  <a:lnTo>
                    <a:pt x="2845" y="5597"/>
                  </a:lnTo>
                  <a:lnTo>
                    <a:pt x="2822" y="5563"/>
                  </a:lnTo>
                  <a:lnTo>
                    <a:pt x="2788" y="5529"/>
                  </a:lnTo>
                  <a:lnTo>
                    <a:pt x="2754" y="5506"/>
                  </a:lnTo>
                  <a:lnTo>
                    <a:pt x="2708" y="5483"/>
                  </a:lnTo>
                  <a:lnTo>
                    <a:pt x="2663" y="5483"/>
                  </a:lnTo>
                  <a:lnTo>
                    <a:pt x="2663" y="3185"/>
                  </a:lnTo>
                  <a:lnTo>
                    <a:pt x="2708" y="3174"/>
                  </a:lnTo>
                  <a:lnTo>
                    <a:pt x="2742" y="3163"/>
                  </a:lnTo>
                  <a:lnTo>
                    <a:pt x="2776" y="3140"/>
                  </a:lnTo>
                  <a:lnTo>
                    <a:pt x="2811" y="3117"/>
                  </a:lnTo>
                  <a:lnTo>
                    <a:pt x="2833" y="3083"/>
                  </a:lnTo>
                  <a:lnTo>
                    <a:pt x="2845" y="3049"/>
                  </a:lnTo>
                  <a:lnTo>
                    <a:pt x="2856" y="3003"/>
                  </a:lnTo>
                  <a:lnTo>
                    <a:pt x="2867" y="2958"/>
                  </a:lnTo>
                  <a:lnTo>
                    <a:pt x="2856" y="2912"/>
                  </a:lnTo>
                  <a:lnTo>
                    <a:pt x="2845" y="2867"/>
                  </a:lnTo>
                  <a:lnTo>
                    <a:pt x="4790" y="1752"/>
                  </a:lnTo>
                  <a:lnTo>
                    <a:pt x="4835" y="1798"/>
                  </a:lnTo>
                  <a:lnTo>
                    <a:pt x="4881" y="1832"/>
                  </a:lnTo>
                  <a:lnTo>
                    <a:pt x="4938" y="1866"/>
                  </a:lnTo>
                  <a:lnTo>
                    <a:pt x="5074" y="1866"/>
                  </a:lnTo>
                  <a:lnTo>
                    <a:pt x="5131" y="1832"/>
                  </a:lnTo>
                  <a:lnTo>
                    <a:pt x="5188" y="1798"/>
                  </a:lnTo>
                  <a:lnTo>
                    <a:pt x="5222" y="1741"/>
                  </a:lnTo>
                  <a:close/>
                  <a:moveTo>
                    <a:pt x="251" y="0"/>
                  </a:moveTo>
                  <a:lnTo>
                    <a:pt x="251" y="1354"/>
                  </a:lnTo>
                  <a:lnTo>
                    <a:pt x="194" y="1354"/>
                  </a:lnTo>
                  <a:lnTo>
                    <a:pt x="149" y="1377"/>
                  </a:lnTo>
                  <a:lnTo>
                    <a:pt x="115" y="1400"/>
                  </a:lnTo>
                  <a:lnTo>
                    <a:pt x="69" y="1434"/>
                  </a:lnTo>
                  <a:lnTo>
                    <a:pt x="46" y="1468"/>
                  </a:lnTo>
                  <a:lnTo>
                    <a:pt x="24" y="1513"/>
                  </a:lnTo>
                  <a:lnTo>
                    <a:pt x="12" y="1559"/>
                  </a:lnTo>
                  <a:lnTo>
                    <a:pt x="1" y="1616"/>
                  </a:lnTo>
                  <a:lnTo>
                    <a:pt x="12" y="1673"/>
                  </a:lnTo>
                  <a:lnTo>
                    <a:pt x="24" y="1718"/>
                  </a:lnTo>
                  <a:lnTo>
                    <a:pt x="46" y="1764"/>
                  </a:lnTo>
                  <a:lnTo>
                    <a:pt x="81" y="1798"/>
                  </a:lnTo>
                  <a:lnTo>
                    <a:pt x="115" y="1832"/>
                  </a:lnTo>
                  <a:lnTo>
                    <a:pt x="160" y="1855"/>
                  </a:lnTo>
                  <a:lnTo>
                    <a:pt x="217" y="1877"/>
                  </a:lnTo>
                  <a:lnTo>
                    <a:pt x="342" y="1877"/>
                  </a:lnTo>
                  <a:lnTo>
                    <a:pt x="399" y="1843"/>
                  </a:lnTo>
                  <a:lnTo>
                    <a:pt x="456" y="1809"/>
                  </a:lnTo>
                  <a:lnTo>
                    <a:pt x="501" y="1752"/>
                  </a:lnTo>
                  <a:lnTo>
                    <a:pt x="2435" y="2867"/>
                  </a:lnTo>
                  <a:lnTo>
                    <a:pt x="2412" y="2912"/>
                  </a:lnTo>
                  <a:lnTo>
                    <a:pt x="2412" y="2958"/>
                  </a:lnTo>
                  <a:lnTo>
                    <a:pt x="2412" y="3003"/>
                  </a:lnTo>
                  <a:lnTo>
                    <a:pt x="2424" y="3049"/>
                  </a:lnTo>
                  <a:lnTo>
                    <a:pt x="2447" y="3083"/>
                  </a:lnTo>
                  <a:lnTo>
                    <a:pt x="2469" y="3117"/>
                  </a:lnTo>
                  <a:lnTo>
                    <a:pt x="2503" y="3140"/>
                  </a:lnTo>
                  <a:lnTo>
                    <a:pt x="2538" y="3163"/>
                  </a:lnTo>
                  <a:lnTo>
                    <a:pt x="2572" y="3185"/>
                  </a:lnTo>
                  <a:lnTo>
                    <a:pt x="2617" y="3185"/>
                  </a:lnTo>
                  <a:lnTo>
                    <a:pt x="2617" y="5483"/>
                  </a:lnTo>
                  <a:lnTo>
                    <a:pt x="2572" y="5483"/>
                  </a:lnTo>
                  <a:lnTo>
                    <a:pt x="2526" y="5506"/>
                  </a:lnTo>
                  <a:lnTo>
                    <a:pt x="2492" y="5529"/>
                  </a:lnTo>
                  <a:lnTo>
                    <a:pt x="2458" y="5552"/>
                  </a:lnTo>
                  <a:lnTo>
                    <a:pt x="2435" y="5586"/>
                  </a:lnTo>
                  <a:lnTo>
                    <a:pt x="2412" y="5631"/>
                  </a:lnTo>
                  <a:lnTo>
                    <a:pt x="2401" y="5677"/>
                  </a:lnTo>
                  <a:lnTo>
                    <a:pt x="2390" y="5722"/>
                  </a:lnTo>
                  <a:lnTo>
                    <a:pt x="2401" y="5768"/>
                  </a:lnTo>
                  <a:lnTo>
                    <a:pt x="2412" y="5813"/>
                  </a:lnTo>
                  <a:lnTo>
                    <a:pt x="2435" y="5859"/>
                  </a:lnTo>
                  <a:lnTo>
                    <a:pt x="2469" y="5893"/>
                  </a:lnTo>
                  <a:lnTo>
                    <a:pt x="2503" y="5927"/>
                  </a:lnTo>
                  <a:lnTo>
                    <a:pt x="2549" y="5950"/>
                  </a:lnTo>
                  <a:lnTo>
                    <a:pt x="2594" y="5961"/>
                  </a:lnTo>
                  <a:lnTo>
                    <a:pt x="2708" y="5961"/>
                  </a:lnTo>
                  <a:lnTo>
                    <a:pt x="2765" y="5938"/>
                  </a:lnTo>
                  <a:lnTo>
                    <a:pt x="2811" y="5893"/>
                  </a:lnTo>
                  <a:lnTo>
                    <a:pt x="2845" y="5847"/>
                  </a:lnTo>
                  <a:lnTo>
                    <a:pt x="4779" y="6962"/>
                  </a:lnTo>
                  <a:lnTo>
                    <a:pt x="4767" y="7008"/>
                  </a:lnTo>
                  <a:lnTo>
                    <a:pt x="4756" y="7064"/>
                  </a:lnTo>
                  <a:lnTo>
                    <a:pt x="4767" y="7121"/>
                  </a:lnTo>
                  <a:lnTo>
                    <a:pt x="4779" y="7167"/>
                  </a:lnTo>
                  <a:lnTo>
                    <a:pt x="4801" y="7212"/>
                  </a:lnTo>
                  <a:lnTo>
                    <a:pt x="4835" y="7246"/>
                  </a:lnTo>
                  <a:lnTo>
                    <a:pt x="4870" y="7281"/>
                  </a:lnTo>
                  <a:lnTo>
                    <a:pt x="4915" y="7303"/>
                  </a:lnTo>
                  <a:lnTo>
                    <a:pt x="4961" y="7315"/>
                  </a:lnTo>
                  <a:lnTo>
                    <a:pt x="5063" y="7315"/>
                  </a:lnTo>
                  <a:lnTo>
                    <a:pt x="5108" y="7303"/>
                  </a:lnTo>
                  <a:lnTo>
                    <a:pt x="5154" y="7281"/>
                  </a:lnTo>
                  <a:lnTo>
                    <a:pt x="5188" y="7246"/>
                  </a:lnTo>
                  <a:lnTo>
                    <a:pt x="5222" y="7212"/>
                  </a:lnTo>
                  <a:lnTo>
                    <a:pt x="5245" y="7167"/>
                  </a:lnTo>
                  <a:lnTo>
                    <a:pt x="5256" y="7121"/>
                  </a:lnTo>
                  <a:lnTo>
                    <a:pt x="5256" y="7064"/>
                  </a:lnTo>
                  <a:lnTo>
                    <a:pt x="5256" y="7019"/>
                  </a:lnTo>
                  <a:lnTo>
                    <a:pt x="5234" y="6962"/>
                  </a:lnTo>
                  <a:lnTo>
                    <a:pt x="7179" y="5847"/>
                  </a:lnTo>
                  <a:lnTo>
                    <a:pt x="7213" y="5893"/>
                  </a:lnTo>
                  <a:lnTo>
                    <a:pt x="7258" y="5927"/>
                  </a:lnTo>
                  <a:lnTo>
                    <a:pt x="7315" y="5950"/>
                  </a:lnTo>
                  <a:lnTo>
                    <a:pt x="7384" y="5961"/>
                  </a:lnTo>
                  <a:lnTo>
                    <a:pt x="7429" y="5961"/>
                  </a:lnTo>
                  <a:lnTo>
                    <a:pt x="7475" y="5938"/>
                  </a:lnTo>
                  <a:lnTo>
                    <a:pt x="7509" y="5916"/>
                  </a:lnTo>
                  <a:lnTo>
                    <a:pt x="7554" y="5893"/>
                  </a:lnTo>
                  <a:lnTo>
                    <a:pt x="7577" y="5859"/>
                  </a:lnTo>
                  <a:lnTo>
                    <a:pt x="7600" y="5813"/>
                  </a:lnTo>
                  <a:lnTo>
                    <a:pt x="7611" y="5768"/>
                  </a:lnTo>
                  <a:lnTo>
                    <a:pt x="7622" y="5722"/>
                  </a:lnTo>
                  <a:lnTo>
                    <a:pt x="7611" y="5677"/>
                  </a:lnTo>
                  <a:lnTo>
                    <a:pt x="7600" y="5631"/>
                  </a:lnTo>
                  <a:lnTo>
                    <a:pt x="7588" y="5597"/>
                  </a:lnTo>
                  <a:lnTo>
                    <a:pt x="7554" y="5563"/>
                  </a:lnTo>
                  <a:lnTo>
                    <a:pt x="7531" y="5529"/>
                  </a:lnTo>
                  <a:lnTo>
                    <a:pt x="7486" y="5506"/>
                  </a:lnTo>
                  <a:lnTo>
                    <a:pt x="7452" y="5495"/>
                  </a:lnTo>
                  <a:lnTo>
                    <a:pt x="7406" y="5483"/>
                  </a:lnTo>
                  <a:lnTo>
                    <a:pt x="7406" y="3185"/>
                  </a:lnTo>
                  <a:lnTo>
                    <a:pt x="7452" y="3174"/>
                  </a:lnTo>
                  <a:lnTo>
                    <a:pt x="7486" y="3163"/>
                  </a:lnTo>
                  <a:lnTo>
                    <a:pt x="7520" y="3140"/>
                  </a:lnTo>
                  <a:lnTo>
                    <a:pt x="7543" y="3117"/>
                  </a:lnTo>
                  <a:lnTo>
                    <a:pt x="7566" y="3083"/>
                  </a:lnTo>
                  <a:lnTo>
                    <a:pt x="7588" y="3049"/>
                  </a:lnTo>
                  <a:lnTo>
                    <a:pt x="7600" y="3003"/>
                  </a:lnTo>
                  <a:lnTo>
                    <a:pt x="7600" y="2958"/>
                  </a:lnTo>
                  <a:lnTo>
                    <a:pt x="7600" y="2912"/>
                  </a:lnTo>
                  <a:lnTo>
                    <a:pt x="7588" y="2878"/>
                  </a:lnTo>
                  <a:lnTo>
                    <a:pt x="9579" y="1718"/>
                  </a:lnTo>
                  <a:lnTo>
                    <a:pt x="9613" y="1764"/>
                  </a:lnTo>
                  <a:lnTo>
                    <a:pt x="9647" y="1786"/>
                  </a:lnTo>
                  <a:lnTo>
                    <a:pt x="9693" y="1809"/>
                  </a:lnTo>
                  <a:lnTo>
                    <a:pt x="9750" y="1820"/>
                  </a:lnTo>
                  <a:lnTo>
                    <a:pt x="9784" y="1809"/>
                  </a:lnTo>
                  <a:lnTo>
                    <a:pt x="9829" y="1798"/>
                  </a:lnTo>
                  <a:lnTo>
                    <a:pt x="9863" y="1786"/>
                  </a:lnTo>
                  <a:lnTo>
                    <a:pt x="9886" y="1752"/>
                  </a:lnTo>
                  <a:lnTo>
                    <a:pt x="9920" y="1729"/>
                  </a:lnTo>
                  <a:lnTo>
                    <a:pt x="9932" y="1695"/>
                  </a:lnTo>
                  <a:lnTo>
                    <a:pt x="9943" y="1661"/>
                  </a:lnTo>
                  <a:lnTo>
                    <a:pt x="9954" y="1616"/>
                  </a:lnTo>
                  <a:lnTo>
                    <a:pt x="9943" y="1582"/>
                  </a:lnTo>
                  <a:lnTo>
                    <a:pt x="9932" y="1547"/>
                  </a:lnTo>
                  <a:lnTo>
                    <a:pt x="9897" y="1479"/>
                  </a:lnTo>
                  <a:lnTo>
                    <a:pt x="9841" y="1445"/>
                  </a:lnTo>
                  <a:lnTo>
                    <a:pt x="9772" y="1422"/>
                  </a:lnTo>
                  <a:lnTo>
                    <a:pt x="9772" y="0"/>
                  </a:lnTo>
                  <a:lnTo>
                    <a:pt x="9727" y="0"/>
                  </a:lnTo>
                  <a:lnTo>
                    <a:pt x="9727" y="1411"/>
                  </a:lnTo>
                  <a:lnTo>
                    <a:pt x="9693" y="1422"/>
                  </a:lnTo>
                  <a:lnTo>
                    <a:pt x="9659" y="1434"/>
                  </a:lnTo>
                  <a:lnTo>
                    <a:pt x="9602" y="1479"/>
                  </a:lnTo>
                  <a:lnTo>
                    <a:pt x="9568" y="1536"/>
                  </a:lnTo>
                  <a:lnTo>
                    <a:pt x="9556" y="1582"/>
                  </a:lnTo>
                  <a:lnTo>
                    <a:pt x="9545" y="1616"/>
                  </a:lnTo>
                  <a:lnTo>
                    <a:pt x="9556" y="1684"/>
                  </a:lnTo>
                  <a:lnTo>
                    <a:pt x="7566" y="2833"/>
                  </a:lnTo>
                  <a:lnTo>
                    <a:pt x="7531" y="2799"/>
                  </a:lnTo>
                  <a:lnTo>
                    <a:pt x="7486" y="2765"/>
                  </a:lnTo>
                  <a:lnTo>
                    <a:pt x="7429" y="2742"/>
                  </a:lnTo>
                  <a:lnTo>
                    <a:pt x="7327" y="2742"/>
                  </a:lnTo>
                  <a:lnTo>
                    <a:pt x="7281" y="2765"/>
                  </a:lnTo>
                  <a:lnTo>
                    <a:pt x="7236" y="2787"/>
                  </a:lnTo>
                  <a:lnTo>
                    <a:pt x="7202" y="2833"/>
                  </a:lnTo>
                  <a:lnTo>
                    <a:pt x="5245" y="1707"/>
                  </a:lnTo>
                  <a:lnTo>
                    <a:pt x="5256" y="1661"/>
                  </a:lnTo>
                  <a:lnTo>
                    <a:pt x="5268" y="1616"/>
                  </a:lnTo>
                  <a:lnTo>
                    <a:pt x="5256" y="1570"/>
                  </a:lnTo>
                  <a:lnTo>
                    <a:pt x="5245" y="1525"/>
                  </a:lnTo>
                  <a:lnTo>
                    <a:pt x="5222" y="1479"/>
                  </a:lnTo>
                  <a:lnTo>
                    <a:pt x="5199" y="1445"/>
                  </a:lnTo>
                  <a:lnTo>
                    <a:pt x="5165" y="1411"/>
                  </a:lnTo>
                  <a:lnTo>
                    <a:pt x="5120" y="1388"/>
                  </a:lnTo>
                  <a:lnTo>
                    <a:pt x="5086" y="1377"/>
                  </a:lnTo>
                  <a:lnTo>
                    <a:pt x="5040" y="1365"/>
                  </a:lnTo>
                  <a:lnTo>
                    <a:pt x="5040" y="0"/>
                  </a:lnTo>
                  <a:lnTo>
                    <a:pt x="4995" y="0"/>
                  </a:lnTo>
                  <a:lnTo>
                    <a:pt x="4995" y="1365"/>
                  </a:lnTo>
                  <a:lnTo>
                    <a:pt x="4938" y="1365"/>
                  </a:lnTo>
                  <a:lnTo>
                    <a:pt x="4892" y="1388"/>
                  </a:lnTo>
                  <a:lnTo>
                    <a:pt x="4858" y="1411"/>
                  </a:lnTo>
                  <a:lnTo>
                    <a:pt x="4824" y="1445"/>
                  </a:lnTo>
                  <a:lnTo>
                    <a:pt x="4790" y="1479"/>
                  </a:lnTo>
                  <a:lnTo>
                    <a:pt x="4767" y="1525"/>
                  </a:lnTo>
                  <a:lnTo>
                    <a:pt x="4756" y="1570"/>
                  </a:lnTo>
                  <a:lnTo>
                    <a:pt x="4756" y="1616"/>
                  </a:lnTo>
                  <a:lnTo>
                    <a:pt x="4756" y="1661"/>
                  </a:lnTo>
                  <a:lnTo>
                    <a:pt x="4767" y="1707"/>
                  </a:lnTo>
                  <a:lnTo>
                    <a:pt x="2822" y="2833"/>
                  </a:lnTo>
                  <a:lnTo>
                    <a:pt x="2788" y="2799"/>
                  </a:lnTo>
                  <a:lnTo>
                    <a:pt x="2742" y="2765"/>
                  </a:lnTo>
                  <a:lnTo>
                    <a:pt x="2697" y="2742"/>
                  </a:lnTo>
                  <a:lnTo>
                    <a:pt x="2583" y="2742"/>
                  </a:lnTo>
                  <a:lnTo>
                    <a:pt x="2538" y="2765"/>
                  </a:lnTo>
                  <a:lnTo>
                    <a:pt x="2492" y="2787"/>
                  </a:lnTo>
                  <a:lnTo>
                    <a:pt x="2458" y="2833"/>
                  </a:lnTo>
                  <a:lnTo>
                    <a:pt x="513" y="1707"/>
                  </a:lnTo>
                  <a:lnTo>
                    <a:pt x="536" y="1661"/>
                  </a:lnTo>
                  <a:lnTo>
                    <a:pt x="536" y="1616"/>
                  </a:lnTo>
                  <a:lnTo>
                    <a:pt x="536" y="1570"/>
                  </a:lnTo>
                  <a:lnTo>
                    <a:pt x="513" y="1513"/>
                  </a:lnTo>
                  <a:lnTo>
                    <a:pt x="490" y="1479"/>
                  </a:lnTo>
                  <a:lnTo>
                    <a:pt x="467" y="1434"/>
                  </a:lnTo>
                  <a:lnTo>
                    <a:pt x="433" y="1400"/>
                  </a:lnTo>
                  <a:lnTo>
                    <a:pt x="388" y="1377"/>
                  </a:lnTo>
                  <a:lnTo>
                    <a:pt x="342" y="1354"/>
                  </a:lnTo>
                  <a:lnTo>
                    <a:pt x="297" y="1354"/>
                  </a:lnTo>
                  <a:lnTo>
                    <a:pt x="2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4"/>
            <p:cNvSpPr/>
            <p:nvPr/>
          </p:nvSpPr>
          <p:spPr>
            <a:xfrm>
              <a:off x="6516196" y="2293129"/>
              <a:ext cx="2627824" cy="2850342"/>
            </a:xfrm>
            <a:custGeom>
              <a:avLst/>
              <a:gdLst/>
              <a:ahLst/>
              <a:cxnLst/>
              <a:rect l="l" t="t" r="r" b="b"/>
              <a:pathLst>
                <a:path w="25107" h="27233" extrusionOk="0">
                  <a:moveTo>
                    <a:pt x="17041" y="353"/>
                  </a:moveTo>
                  <a:lnTo>
                    <a:pt x="19054" y="1513"/>
                  </a:lnTo>
                  <a:lnTo>
                    <a:pt x="19043" y="1582"/>
                  </a:lnTo>
                  <a:lnTo>
                    <a:pt x="19054" y="1638"/>
                  </a:lnTo>
                  <a:lnTo>
                    <a:pt x="19088" y="1695"/>
                  </a:lnTo>
                  <a:lnTo>
                    <a:pt x="19134" y="1729"/>
                  </a:lnTo>
                  <a:lnTo>
                    <a:pt x="19191" y="1752"/>
                  </a:lnTo>
                  <a:lnTo>
                    <a:pt x="19191" y="4141"/>
                  </a:lnTo>
                  <a:lnTo>
                    <a:pt x="19157" y="4141"/>
                  </a:lnTo>
                  <a:lnTo>
                    <a:pt x="19123" y="4152"/>
                  </a:lnTo>
                  <a:lnTo>
                    <a:pt x="19066" y="4198"/>
                  </a:lnTo>
                  <a:lnTo>
                    <a:pt x="19020" y="4266"/>
                  </a:lnTo>
                  <a:lnTo>
                    <a:pt x="19020" y="4300"/>
                  </a:lnTo>
                  <a:lnTo>
                    <a:pt x="19009" y="4334"/>
                  </a:lnTo>
                  <a:lnTo>
                    <a:pt x="19020" y="4369"/>
                  </a:lnTo>
                  <a:lnTo>
                    <a:pt x="19020" y="4403"/>
                  </a:lnTo>
                  <a:lnTo>
                    <a:pt x="17030" y="5563"/>
                  </a:lnTo>
                  <a:lnTo>
                    <a:pt x="16984" y="5529"/>
                  </a:lnTo>
                  <a:lnTo>
                    <a:pt x="16950" y="5495"/>
                  </a:lnTo>
                  <a:lnTo>
                    <a:pt x="16893" y="5472"/>
                  </a:lnTo>
                  <a:lnTo>
                    <a:pt x="16791" y="5472"/>
                  </a:lnTo>
                  <a:lnTo>
                    <a:pt x="16745" y="5495"/>
                  </a:lnTo>
                  <a:lnTo>
                    <a:pt x="16700" y="5517"/>
                  </a:lnTo>
                  <a:lnTo>
                    <a:pt x="16666" y="5563"/>
                  </a:lnTo>
                  <a:lnTo>
                    <a:pt x="14663" y="4403"/>
                  </a:lnTo>
                  <a:lnTo>
                    <a:pt x="14675" y="4334"/>
                  </a:lnTo>
                  <a:lnTo>
                    <a:pt x="14675" y="4300"/>
                  </a:lnTo>
                  <a:lnTo>
                    <a:pt x="14663" y="4266"/>
                  </a:lnTo>
                  <a:lnTo>
                    <a:pt x="14629" y="4198"/>
                  </a:lnTo>
                  <a:lnTo>
                    <a:pt x="14572" y="4164"/>
                  </a:lnTo>
                  <a:lnTo>
                    <a:pt x="14504" y="4141"/>
                  </a:lnTo>
                  <a:lnTo>
                    <a:pt x="14504" y="1775"/>
                  </a:lnTo>
                  <a:lnTo>
                    <a:pt x="14572" y="1764"/>
                  </a:lnTo>
                  <a:lnTo>
                    <a:pt x="14629" y="1718"/>
                  </a:lnTo>
                  <a:lnTo>
                    <a:pt x="14663" y="1650"/>
                  </a:lnTo>
                  <a:lnTo>
                    <a:pt x="14675" y="1616"/>
                  </a:lnTo>
                  <a:lnTo>
                    <a:pt x="14675" y="1582"/>
                  </a:lnTo>
                  <a:lnTo>
                    <a:pt x="14675" y="1536"/>
                  </a:lnTo>
                  <a:lnTo>
                    <a:pt x="14663" y="1502"/>
                  </a:lnTo>
                  <a:lnTo>
                    <a:pt x="16654" y="353"/>
                  </a:lnTo>
                  <a:lnTo>
                    <a:pt x="16688" y="398"/>
                  </a:lnTo>
                  <a:lnTo>
                    <a:pt x="16734" y="433"/>
                  </a:lnTo>
                  <a:lnTo>
                    <a:pt x="16779" y="455"/>
                  </a:lnTo>
                  <a:lnTo>
                    <a:pt x="16848" y="467"/>
                  </a:lnTo>
                  <a:lnTo>
                    <a:pt x="16904" y="455"/>
                  </a:lnTo>
                  <a:lnTo>
                    <a:pt x="16961" y="433"/>
                  </a:lnTo>
                  <a:lnTo>
                    <a:pt x="17007" y="398"/>
                  </a:lnTo>
                  <a:lnTo>
                    <a:pt x="17041" y="353"/>
                  </a:lnTo>
                  <a:close/>
                  <a:moveTo>
                    <a:pt x="9931" y="4460"/>
                  </a:moveTo>
                  <a:lnTo>
                    <a:pt x="11933" y="5620"/>
                  </a:lnTo>
                  <a:lnTo>
                    <a:pt x="11922" y="5688"/>
                  </a:lnTo>
                  <a:lnTo>
                    <a:pt x="11933" y="5756"/>
                  </a:lnTo>
                  <a:lnTo>
                    <a:pt x="11967" y="5802"/>
                  </a:lnTo>
                  <a:lnTo>
                    <a:pt x="12024" y="5847"/>
                  </a:lnTo>
                  <a:lnTo>
                    <a:pt x="12081" y="5859"/>
                  </a:lnTo>
                  <a:lnTo>
                    <a:pt x="12081" y="8248"/>
                  </a:lnTo>
                  <a:lnTo>
                    <a:pt x="12047" y="8248"/>
                  </a:lnTo>
                  <a:lnTo>
                    <a:pt x="12013" y="8259"/>
                  </a:lnTo>
                  <a:lnTo>
                    <a:pt x="11956" y="8304"/>
                  </a:lnTo>
                  <a:lnTo>
                    <a:pt x="11911" y="8373"/>
                  </a:lnTo>
                  <a:lnTo>
                    <a:pt x="11899" y="8407"/>
                  </a:lnTo>
                  <a:lnTo>
                    <a:pt x="11899" y="8441"/>
                  </a:lnTo>
                  <a:lnTo>
                    <a:pt x="11899" y="8475"/>
                  </a:lnTo>
                  <a:lnTo>
                    <a:pt x="11911" y="8509"/>
                  </a:lnTo>
                  <a:lnTo>
                    <a:pt x="9931" y="9658"/>
                  </a:lnTo>
                  <a:lnTo>
                    <a:pt x="9897" y="9613"/>
                  </a:lnTo>
                  <a:lnTo>
                    <a:pt x="9852" y="9578"/>
                  </a:lnTo>
                  <a:lnTo>
                    <a:pt x="9795" y="9556"/>
                  </a:lnTo>
                  <a:lnTo>
                    <a:pt x="9738" y="9544"/>
                  </a:lnTo>
                  <a:lnTo>
                    <a:pt x="9670" y="9556"/>
                  </a:lnTo>
                  <a:lnTo>
                    <a:pt x="9613" y="9578"/>
                  </a:lnTo>
                  <a:lnTo>
                    <a:pt x="9567" y="9613"/>
                  </a:lnTo>
                  <a:lnTo>
                    <a:pt x="9533" y="9658"/>
                  </a:lnTo>
                  <a:lnTo>
                    <a:pt x="7565" y="8521"/>
                  </a:lnTo>
                  <a:lnTo>
                    <a:pt x="7577" y="8475"/>
                  </a:lnTo>
                  <a:lnTo>
                    <a:pt x="7577" y="8441"/>
                  </a:lnTo>
                  <a:lnTo>
                    <a:pt x="7577" y="8407"/>
                  </a:lnTo>
                  <a:lnTo>
                    <a:pt x="7565" y="8361"/>
                  </a:lnTo>
                  <a:lnTo>
                    <a:pt x="7542" y="8327"/>
                  </a:lnTo>
                  <a:lnTo>
                    <a:pt x="7520" y="8304"/>
                  </a:lnTo>
                  <a:lnTo>
                    <a:pt x="7463" y="8259"/>
                  </a:lnTo>
                  <a:lnTo>
                    <a:pt x="7429" y="8236"/>
                  </a:lnTo>
                  <a:lnTo>
                    <a:pt x="7383" y="8236"/>
                  </a:lnTo>
                  <a:lnTo>
                    <a:pt x="7383" y="5927"/>
                  </a:lnTo>
                  <a:lnTo>
                    <a:pt x="7429" y="5927"/>
                  </a:lnTo>
                  <a:lnTo>
                    <a:pt x="7474" y="5904"/>
                  </a:lnTo>
                  <a:lnTo>
                    <a:pt x="7508" y="5881"/>
                  </a:lnTo>
                  <a:lnTo>
                    <a:pt x="7542" y="5847"/>
                  </a:lnTo>
                  <a:lnTo>
                    <a:pt x="7577" y="5813"/>
                  </a:lnTo>
                  <a:lnTo>
                    <a:pt x="7588" y="5779"/>
                  </a:lnTo>
                  <a:lnTo>
                    <a:pt x="7611" y="5734"/>
                  </a:lnTo>
                  <a:lnTo>
                    <a:pt x="7611" y="5688"/>
                  </a:lnTo>
                  <a:lnTo>
                    <a:pt x="7599" y="5631"/>
                  </a:lnTo>
                  <a:lnTo>
                    <a:pt x="7588" y="5586"/>
                  </a:lnTo>
                  <a:lnTo>
                    <a:pt x="9533" y="4471"/>
                  </a:lnTo>
                  <a:lnTo>
                    <a:pt x="9567" y="4505"/>
                  </a:lnTo>
                  <a:lnTo>
                    <a:pt x="9613" y="4539"/>
                  </a:lnTo>
                  <a:lnTo>
                    <a:pt x="9670" y="4562"/>
                  </a:lnTo>
                  <a:lnTo>
                    <a:pt x="9738" y="4573"/>
                  </a:lnTo>
                  <a:lnTo>
                    <a:pt x="9795" y="4562"/>
                  </a:lnTo>
                  <a:lnTo>
                    <a:pt x="9852" y="4539"/>
                  </a:lnTo>
                  <a:lnTo>
                    <a:pt x="9897" y="4505"/>
                  </a:lnTo>
                  <a:lnTo>
                    <a:pt x="9931" y="4460"/>
                  </a:lnTo>
                  <a:close/>
                  <a:moveTo>
                    <a:pt x="14641" y="4448"/>
                  </a:moveTo>
                  <a:lnTo>
                    <a:pt x="16643" y="5597"/>
                  </a:lnTo>
                  <a:lnTo>
                    <a:pt x="16631" y="5643"/>
                  </a:lnTo>
                  <a:lnTo>
                    <a:pt x="16620" y="5688"/>
                  </a:lnTo>
                  <a:lnTo>
                    <a:pt x="16631" y="5722"/>
                  </a:lnTo>
                  <a:lnTo>
                    <a:pt x="16643" y="5768"/>
                  </a:lnTo>
                  <a:lnTo>
                    <a:pt x="16654" y="5802"/>
                  </a:lnTo>
                  <a:lnTo>
                    <a:pt x="16677" y="5836"/>
                  </a:lnTo>
                  <a:lnTo>
                    <a:pt x="16711" y="5859"/>
                  </a:lnTo>
                  <a:lnTo>
                    <a:pt x="16745" y="5881"/>
                  </a:lnTo>
                  <a:lnTo>
                    <a:pt x="16779" y="5893"/>
                  </a:lnTo>
                  <a:lnTo>
                    <a:pt x="16825" y="5904"/>
                  </a:lnTo>
                  <a:lnTo>
                    <a:pt x="16825" y="8236"/>
                  </a:lnTo>
                  <a:lnTo>
                    <a:pt x="16779" y="8236"/>
                  </a:lnTo>
                  <a:lnTo>
                    <a:pt x="16745" y="8248"/>
                  </a:lnTo>
                  <a:lnTo>
                    <a:pt x="16711" y="8270"/>
                  </a:lnTo>
                  <a:lnTo>
                    <a:pt x="16688" y="8293"/>
                  </a:lnTo>
                  <a:lnTo>
                    <a:pt x="16666" y="8327"/>
                  </a:lnTo>
                  <a:lnTo>
                    <a:pt x="16643" y="8361"/>
                  </a:lnTo>
                  <a:lnTo>
                    <a:pt x="16631" y="8407"/>
                  </a:lnTo>
                  <a:lnTo>
                    <a:pt x="16631" y="8441"/>
                  </a:lnTo>
                  <a:lnTo>
                    <a:pt x="16631" y="8486"/>
                  </a:lnTo>
                  <a:lnTo>
                    <a:pt x="16643" y="8521"/>
                  </a:lnTo>
                  <a:lnTo>
                    <a:pt x="14663" y="9658"/>
                  </a:lnTo>
                  <a:lnTo>
                    <a:pt x="14629" y="9624"/>
                  </a:lnTo>
                  <a:lnTo>
                    <a:pt x="14584" y="9590"/>
                  </a:lnTo>
                  <a:lnTo>
                    <a:pt x="14527" y="9567"/>
                  </a:lnTo>
                  <a:lnTo>
                    <a:pt x="14470" y="9556"/>
                  </a:lnTo>
                  <a:lnTo>
                    <a:pt x="14413" y="9567"/>
                  </a:lnTo>
                  <a:lnTo>
                    <a:pt x="14368" y="9590"/>
                  </a:lnTo>
                  <a:lnTo>
                    <a:pt x="14322" y="9624"/>
                  </a:lnTo>
                  <a:lnTo>
                    <a:pt x="14288" y="9658"/>
                  </a:lnTo>
                  <a:lnTo>
                    <a:pt x="12297" y="8509"/>
                  </a:lnTo>
                  <a:lnTo>
                    <a:pt x="12309" y="8441"/>
                  </a:lnTo>
                  <a:lnTo>
                    <a:pt x="12297" y="8407"/>
                  </a:lnTo>
                  <a:lnTo>
                    <a:pt x="12297" y="8373"/>
                  </a:lnTo>
                  <a:lnTo>
                    <a:pt x="12252" y="8304"/>
                  </a:lnTo>
                  <a:lnTo>
                    <a:pt x="12195" y="8270"/>
                  </a:lnTo>
                  <a:lnTo>
                    <a:pt x="12127" y="8248"/>
                  </a:lnTo>
                  <a:lnTo>
                    <a:pt x="12127" y="5859"/>
                  </a:lnTo>
                  <a:lnTo>
                    <a:pt x="12195" y="5836"/>
                  </a:lnTo>
                  <a:lnTo>
                    <a:pt x="12240" y="5802"/>
                  </a:lnTo>
                  <a:lnTo>
                    <a:pt x="12275" y="5745"/>
                  </a:lnTo>
                  <a:lnTo>
                    <a:pt x="12286" y="5688"/>
                  </a:lnTo>
                  <a:lnTo>
                    <a:pt x="12275" y="5620"/>
                  </a:lnTo>
                  <a:lnTo>
                    <a:pt x="14299" y="4448"/>
                  </a:lnTo>
                  <a:lnTo>
                    <a:pt x="14334" y="4482"/>
                  </a:lnTo>
                  <a:lnTo>
                    <a:pt x="14379" y="4516"/>
                  </a:lnTo>
                  <a:lnTo>
                    <a:pt x="14425" y="4528"/>
                  </a:lnTo>
                  <a:lnTo>
                    <a:pt x="14470" y="4539"/>
                  </a:lnTo>
                  <a:lnTo>
                    <a:pt x="14527" y="4528"/>
                  </a:lnTo>
                  <a:lnTo>
                    <a:pt x="14572" y="4516"/>
                  </a:lnTo>
                  <a:lnTo>
                    <a:pt x="14607" y="4482"/>
                  </a:lnTo>
                  <a:lnTo>
                    <a:pt x="14641" y="4448"/>
                  </a:lnTo>
                  <a:close/>
                  <a:moveTo>
                    <a:pt x="19384" y="4448"/>
                  </a:moveTo>
                  <a:lnTo>
                    <a:pt x="21432" y="5620"/>
                  </a:lnTo>
                  <a:lnTo>
                    <a:pt x="21420" y="5688"/>
                  </a:lnTo>
                  <a:lnTo>
                    <a:pt x="21432" y="5745"/>
                  </a:lnTo>
                  <a:lnTo>
                    <a:pt x="21455" y="5802"/>
                  </a:lnTo>
                  <a:lnTo>
                    <a:pt x="21511" y="5836"/>
                  </a:lnTo>
                  <a:lnTo>
                    <a:pt x="21568" y="5847"/>
                  </a:lnTo>
                  <a:lnTo>
                    <a:pt x="21568" y="8259"/>
                  </a:lnTo>
                  <a:lnTo>
                    <a:pt x="21500" y="8282"/>
                  </a:lnTo>
                  <a:lnTo>
                    <a:pt x="21443" y="8316"/>
                  </a:lnTo>
                  <a:lnTo>
                    <a:pt x="21409" y="8373"/>
                  </a:lnTo>
                  <a:lnTo>
                    <a:pt x="21398" y="8441"/>
                  </a:lnTo>
                  <a:lnTo>
                    <a:pt x="21409" y="8509"/>
                  </a:lnTo>
                  <a:lnTo>
                    <a:pt x="19418" y="9658"/>
                  </a:lnTo>
                  <a:lnTo>
                    <a:pt x="19373" y="9613"/>
                  </a:lnTo>
                  <a:lnTo>
                    <a:pt x="19327" y="9578"/>
                  </a:lnTo>
                  <a:lnTo>
                    <a:pt x="19270" y="9556"/>
                  </a:lnTo>
                  <a:lnTo>
                    <a:pt x="19214" y="9544"/>
                  </a:lnTo>
                  <a:lnTo>
                    <a:pt x="19157" y="9556"/>
                  </a:lnTo>
                  <a:lnTo>
                    <a:pt x="19100" y="9578"/>
                  </a:lnTo>
                  <a:lnTo>
                    <a:pt x="19054" y="9613"/>
                  </a:lnTo>
                  <a:lnTo>
                    <a:pt x="19009" y="9658"/>
                  </a:lnTo>
                  <a:lnTo>
                    <a:pt x="17041" y="8521"/>
                  </a:lnTo>
                  <a:lnTo>
                    <a:pt x="17052" y="8475"/>
                  </a:lnTo>
                  <a:lnTo>
                    <a:pt x="17052" y="8441"/>
                  </a:lnTo>
                  <a:lnTo>
                    <a:pt x="17052" y="8407"/>
                  </a:lnTo>
                  <a:lnTo>
                    <a:pt x="17041" y="8361"/>
                  </a:lnTo>
                  <a:lnTo>
                    <a:pt x="17030" y="8327"/>
                  </a:lnTo>
                  <a:lnTo>
                    <a:pt x="17007" y="8304"/>
                  </a:lnTo>
                  <a:lnTo>
                    <a:pt x="16939" y="8259"/>
                  </a:lnTo>
                  <a:lnTo>
                    <a:pt x="16904" y="8236"/>
                  </a:lnTo>
                  <a:lnTo>
                    <a:pt x="16870" y="8236"/>
                  </a:lnTo>
                  <a:lnTo>
                    <a:pt x="16870" y="5904"/>
                  </a:lnTo>
                  <a:lnTo>
                    <a:pt x="16904" y="5893"/>
                  </a:lnTo>
                  <a:lnTo>
                    <a:pt x="16950" y="5881"/>
                  </a:lnTo>
                  <a:lnTo>
                    <a:pt x="16973" y="5859"/>
                  </a:lnTo>
                  <a:lnTo>
                    <a:pt x="17007" y="5825"/>
                  </a:lnTo>
                  <a:lnTo>
                    <a:pt x="17030" y="5802"/>
                  </a:lnTo>
                  <a:lnTo>
                    <a:pt x="17052" y="5768"/>
                  </a:lnTo>
                  <a:lnTo>
                    <a:pt x="17052" y="5722"/>
                  </a:lnTo>
                  <a:lnTo>
                    <a:pt x="17064" y="5688"/>
                  </a:lnTo>
                  <a:lnTo>
                    <a:pt x="17052" y="5643"/>
                  </a:lnTo>
                  <a:lnTo>
                    <a:pt x="17041" y="5608"/>
                  </a:lnTo>
                  <a:lnTo>
                    <a:pt x="19043" y="4448"/>
                  </a:lnTo>
                  <a:lnTo>
                    <a:pt x="19077" y="4482"/>
                  </a:lnTo>
                  <a:lnTo>
                    <a:pt x="19111" y="4516"/>
                  </a:lnTo>
                  <a:lnTo>
                    <a:pt x="19157" y="4528"/>
                  </a:lnTo>
                  <a:lnTo>
                    <a:pt x="19214" y="4539"/>
                  </a:lnTo>
                  <a:lnTo>
                    <a:pt x="19259" y="4528"/>
                  </a:lnTo>
                  <a:lnTo>
                    <a:pt x="19316" y="4516"/>
                  </a:lnTo>
                  <a:lnTo>
                    <a:pt x="19350" y="4482"/>
                  </a:lnTo>
                  <a:lnTo>
                    <a:pt x="19384" y="4448"/>
                  </a:lnTo>
                  <a:close/>
                  <a:moveTo>
                    <a:pt x="17018" y="8555"/>
                  </a:moveTo>
                  <a:lnTo>
                    <a:pt x="18986" y="9692"/>
                  </a:lnTo>
                  <a:lnTo>
                    <a:pt x="18975" y="9738"/>
                  </a:lnTo>
                  <a:lnTo>
                    <a:pt x="18975" y="9795"/>
                  </a:lnTo>
                  <a:lnTo>
                    <a:pt x="18975" y="9840"/>
                  </a:lnTo>
                  <a:lnTo>
                    <a:pt x="18986" y="9874"/>
                  </a:lnTo>
                  <a:lnTo>
                    <a:pt x="19009" y="9920"/>
                  </a:lnTo>
                  <a:lnTo>
                    <a:pt x="19032" y="9954"/>
                  </a:lnTo>
                  <a:lnTo>
                    <a:pt x="19066" y="9988"/>
                  </a:lnTo>
                  <a:lnTo>
                    <a:pt x="19111" y="10011"/>
                  </a:lnTo>
                  <a:lnTo>
                    <a:pt x="19145" y="10022"/>
                  </a:lnTo>
                  <a:lnTo>
                    <a:pt x="19191" y="10033"/>
                  </a:lnTo>
                  <a:lnTo>
                    <a:pt x="19191" y="12377"/>
                  </a:lnTo>
                  <a:lnTo>
                    <a:pt x="19134" y="12388"/>
                  </a:lnTo>
                  <a:lnTo>
                    <a:pt x="19088" y="12434"/>
                  </a:lnTo>
                  <a:lnTo>
                    <a:pt x="19054" y="12479"/>
                  </a:lnTo>
                  <a:lnTo>
                    <a:pt x="19043" y="12547"/>
                  </a:lnTo>
                  <a:lnTo>
                    <a:pt x="19054" y="12604"/>
                  </a:lnTo>
                  <a:lnTo>
                    <a:pt x="17018" y="13776"/>
                  </a:lnTo>
                  <a:lnTo>
                    <a:pt x="16984" y="13742"/>
                  </a:lnTo>
                  <a:lnTo>
                    <a:pt x="16950" y="13708"/>
                  </a:lnTo>
                  <a:lnTo>
                    <a:pt x="16893" y="13685"/>
                  </a:lnTo>
                  <a:lnTo>
                    <a:pt x="16791" y="13685"/>
                  </a:lnTo>
                  <a:lnTo>
                    <a:pt x="16745" y="13708"/>
                  </a:lnTo>
                  <a:lnTo>
                    <a:pt x="16700" y="13742"/>
                  </a:lnTo>
                  <a:lnTo>
                    <a:pt x="16666" y="13776"/>
                  </a:lnTo>
                  <a:lnTo>
                    <a:pt x="14652" y="12604"/>
                  </a:lnTo>
                  <a:lnTo>
                    <a:pt x="14663" y="12547"/>
                  </a:lnTo>
                  <a:lnTo>
                    <a:pt x="14652" y="12479"/>
                  </a:lnTo>
                  <a:lnTo>
                    <a:pt x="14618" y="12422"/>
                  </a:lnTo>
                  <a:lnTo>
                    <a:pt x="14561" y="12377"/>
                  </a:lnTo>
                  <a:lnTo>
                    <a:pt x="14504" y="12354"/>
                  </a:lnTo>
                  <a:lnTo>
                    <a:pt x="14504" y="10022"/>
                  </a:lnTo>
                  <a:lnTo>
                    <a:pt x="14538" y="10011"/>
                  </a:lnTo>
                  <a:lnTo>
                    <a:pt x="14584" y="9988"/>
                  </a:lnTo>
                  <a:lnTo>
                    <a:pt x="14618" y="9965"/>
                  </a:lnTo>
                  <a:lnTo>
                    <a:pt x="14641" y="9942"/>
                  </a:lnTo>
                  <a:lnTo>
                    <a:pt x="14663" y="9908"/>
                  </a:lnTo>
                  <a:lnTo>
                    <a:pt x="14686" y="9874"/>
                  </a:lnTo>
                  <a:lnTo>
                    <a:pt x="14698" y="9829"/>
                  </a:lnTo>
                  <a:lnTo>
                    <a:pt x="14698" y="9795"/>
                  </a:lnTo>
                  <a:lnTo>
                    <a:pt x="14698" y="9749"/>
                  </a:lnTo>
                  <a:lnTo>
                    <a:pt x="14686" y="9704"/>
                  </a:lnTo>
                  <a:lnTo>
                    <a:pt x="16666" y="8555"/>
                  </a:lnTo>
                  <a:lnTo>
                    <a:pt x="16700" y="8600"/>
                  </a:lnTo>
                  <a:lnTo>
                    <a:pt x="16745" y="8634"/>
                  </a:lnTo>
                  <a:lnTo>
                    <a:pt x="16791" y="8646"/>
                  </a:lnTo>
                  <a:lnTo>
                    <a:pt x="16848" y="8657"/>
                  </a:lnTo>
                  <a:lnTo>
                    <a:pt x="16893" y="8646"/>
                  </a:lnTo>
                  <a:lnTo>
                    <a:pt x="16950" y="8634"/>
                  </a:lnTo>
                  <a:lnTo>
                    <a:pt x="16995" y="8600"/>
                  </a:lnTo>
                  <a:lnTo>
                    <a:pt x="17018" y="8555"/>
                  </a:lnTo>
                  <a:close/>
                  <a:moveTo>
                    <a:pt x="21739" y="8543"/>
                  </a:moveTo>
                  <a:lnTo>
                    <a:pt x="23798" y="9726"/>
                  </a:lnTo>
                  <a:lnTo>
                    <a:pt x="23787" y="9795"/>
                  </a:lnTo>
                  <a:lnTo>
                    <a:pt x="23798" y="9851"/>
                  </a:lnTo>
                  <a:lnTo>
                    <a:pt x="23821" y="9908"/>
                  </a:lnTo>
                  <a:lnTo>
                    <a:pt x="23878" y="9942"/>
                  </a:lnTo>
                  <a:lnTo>
                    <a:pt x="23934" y="9965"/>
                  </a:lnTo>
                  <a:lnTo>
                    <a:pt x="23934" y="12309"/>
                  </a:lnTo>
                  <a:lnTo>
                    <a:pt x="23889" y="12320"/>
                  </a:lnTo>
                  <a:lnTo>
                    <a:pt x="23843" y="12331"/>
                  </a:lnTo>
                  <a:lnTo>
                    <a:pt x="23809" y="12354"/>
                  </a:lnTo>
                  <a:lnTo>
                    <a:pt x="23775" y="12388"/>
                  </a:lnTo>
                  <a:lnTo>
                    <a:pt x="23752" y="12422"/>
                  </a:lnTo>
                  <a:lnTo>
                    <a:pt x="23730" y="12456"/>
                  </a:lnTo>
                  <a:lnTo>
                    <a:pt x="23718" y="12502"/>
                  </a:lnTo>
                  <a:lnTo>
                    <a:pt x="23718" y="12547"/>
                  </a:lnTo>
                  <a:lnTo>
                    <a:pt x="23718" y="12593"/>
                  </a:lnTo>
                  <a:lnTo>
                    <a:pt x="23730" y="12638"/>
                  </a:lnTo>
                  <a:lnTo>
                    <a:pt x="21750" y="13787"/>
                  </a:lnTo>
                  <a:lnTo>
                    <a:pt x="21716" y="13753"/>
                  </a:lnTo>
                  <a:lnTo>
                    <a:pt x="21682" y="13719"/>
                  </a:lnTo>
                  <a:lnTo>
                    <a:pt x="21637" y="13708"/>
                  </a:lnTo>
                  <a:lnTo>
                    <a:pt x="21580" y="13696"/>
                  </a:lnTo>
                  <a:lnTo>
                    <a:pt x="21534" y="13708"/>
                  </a:lnTo>
                  <a:lnTo>
                    <a:pt x="21489" y="13719"/>
                  </a:lnTo>
                  <a:lnTo>
                    <a:pt x="21455" y="13742"/>
                  </a:lnTo>
                  <a:lnTo>
                    <a:pt x="21420" y="13776"/>
                  </a:lnTo>
                  <a:lnTo>
                    <a:pt x="19373" y="12604"/>
                  </a:lnTo>
                  <a:lnTo>
                    <a:pt x="19384" y="12547"/>
                  </a:lnTo>
                  <a:lnTo>
                    <a:pt x="19373" y="12491"/>
                  </a:lnTo>
                  <a:lnTo>
                    <a:pt x="19350" y="12434"/>
                  </a:lnTo>
                  <a:lnTo>
                    <a:pt x="19293" y="12400"/>
                  </a:lnTo>
                  <a:lnTo>
                    <a:pt x="19236" y="12377"/>
                  </a:lnTo>
                  <a:lnTo>
                    <a:pt x="19236" y="10033"/>
                  </a:lnTo>
                  <a:lnTo>
                    <a:pt x="19282" y="10022"/>
                  </a:lnTo>
                  <a:lnTo>
                    <a:pt x="19327" y="9999"/>
                  </a:lnTo>
                  <a:lnTo>
                    <a:pt x="19361" y="9977"/>
                  </a:lnTo>
                  <a:lnTo>
                    <a:pt x="19396" y="9954"/>
                  </a:lnTo>
                  <a:lnTo>
                    <a:pt x="19418" y="9920"/>
                  </a:lnTo>
                  <a:lnTo>
                    <a:pt x="19441" y="9874"/>
                  </a:lnTo>
                  <a:lnTo>
                    <a:pt x="19452" y="9840"/>
                  </a:lnTo>
                  <a:lnTo>
                    <a:pt x="19452" y="9795"/>
                  </a:lnTo>
                  <a:lnTo>
                    <a:pt x="19452" y="9738"/>
                  </a:lnTo>
                  <a:lnTo>
                    <a:pt x="19441" y="9692"/>
                  </a:lnTo>
                  <a:lnTo>
                    <a:pt x="21432" y="8543"/>
                  </a:lnTo>
                  <a:lnTo>
                    <a:pt x="21455" y="8577"/>
                  </a:lnTo>
                  <a:lnTo>
                    <a:pt x="21500" y="8600"/>
                  </a:lnTo>
                  <a:lnTo>
                    <a:pt x="21534" y="8623"/>
                  </a:lnTo>
                  <a:lnTo>
                    <a:pt x="21625" y="8623"/>
                  </a:lnTo>
                  <a:lnTo>
                    <a:pt x="21671" y="8600"/>
                  </a:lnTo>
                  <a:lnTo>
                    <a:pt x="21705" y="8577"/>
                  </a:lnTo>
                  <a:lnTo>
                    <a:pt x="21739" y="8543"/>
                  </a:lnTo>
                  <a:close/>
                  <a:moveTo>
                    <a:pt x="9909" y="12661"/>
                  </a:moveTo>
                  <a:lnTo>
                    <a:pt x="11911" y="13821"/>
                  </a:lnTo>
                  <a:lnTo>
                    <a:pt x="11899" y="13856"/>
                  </a:lnTo>
                  <a:lnTo>
                    <a:pt x="11899" y="13901"/>
                  </a:lnTo>
                  <a:lnTo>
                    <a:pt x="11899" y="13935"/>
                  </a:lnTo>
                  <a:lnTo>
                    <a:pt x="11911" y="13969"/>
                  </a:lnTo>
                  <a:lnTo>
                    <a:pt x="11922" y="14003"/>
                  </a:lnTo>
                  <a:lnTo>
                    <a:pt x="11945" y="14038"/>
                  </a:lnTo>
                  <a:lnTo>
                    <a:pt x="12013" y="14083"/>
                  </a:lnTo>
                  <a:lnTo>
                    <a:pt x="12047" y="14094"/>
                  </a:lnTo>
                  <a:lnTo>
                    <a:pt x="12081" y="14106"/>
                  </a:lnTo>
                  <a:lnTo>
                    <a:pt x="12081" y="16472"/>
                  </a:lnTo>
                  <a:lnTo>
                    <a:pt x="12024" y="16495"/>
                  </a:lnTo>
                  <a:lnTo>
                    <a:pt x="11967" y="16529"/>
                  </a:lnTo>
                  <a:lnTo>
                    <a:pt x="11933" y="16586"/>
                  </a:lnTo>
                  <a:lnTo>
                    <a:pt x="11922" y="16654"/>
                  </a:lnTo>
                  <a:lnTo>
                    <a:pt x="11933" y="16711"/>
                  </a:lnTo>
                  <a:lnTo>
                    <a:pt x="9954" y="17848"/>
                  </a:lnTo>
                  <a:lnTo>
                    <a:pt x="9920" y="17803"/>
                  </a:lnTo>
                  <a:lnTo>
                    <a:pt x="9863" y="17769"/>
                  </a:lnTo>
                  <a:lnTo>
                    <a:pt x="9806" y="17735"/>
                  </a:lnTo>
                  <a:lnTo>
                    <a:pt x="9670" y="17735"/>
                  </a:lnTo>
                  <a:lnTo>
                    <a:pt x="9601" y="17757"/>
                  </a:lnTo>
                  <a:lnTo>
                    <a:pt x="9545" y="17803"/>
                  </a:lnTo>
                  <a:lnTo>
                    <a:pt x="9510" y="17848"/>
                  </a:lnTo>
                  <a:lnTo>
                    <a:pt x="7611" y="16756"/>
                  </a:lnTo>
                  <a:lnTo>
                    <a:pt x="7622" y="16711"/>
                  </a:lnTo>
                  <a:lnTo>
                    <a:pt x="7633" y="16654"/>
                  </a:lnTo>
                  <a:lnTo>
                    <a:pt x="7622" y="16597"/>
                  </a:lnTo>
                  <a:lnTo>
                    <a:pt x="7611" y="16552"/>
                  </a:lnTo>
                  <a:lnTo>
                    <a:pt x="7588" y="16506"/>
                  </a:lnTo>
                  <a:lnTo>
                    <a:pt x="7565" y="16472"/>
                  </a:lnTo>
                  <a:lnTo>
                    <a:pt x="7520" y="16438"/>
                  </a:lnTo>
                  <a:lnTo>
                    <a:pt x="7486" y="16415"/>
                  </a:lnTo>
                  <a:lnTo>
                    <a:pt x="7440" y="16392"/>
                  </a:lnTo>
                  <a:lnTo>
                    <a:pt x="7383" y="16392"/>
                  </a:lnTo>
                  <a:lnTo>
                    <a:pt x="7383" y="14094"/>
                  </a:lnTo>
                  <a:lnTo>
                    <a:pt x="7451" y="14072"/>
                  </a:lnTo>
                  <a:lnTo>
                    <a:pt x="7508" y="14026"/>
                  </a:lnTo>
                  <a:lnTo>
                    <a:pt x="7554" y="13969"/>
                  </a:lnTo>
                  <a:lnTo>
                    <a:pt x="7565" y="13935"/>
                  </a:lnTo>
                  <a:lnTo>
                    <a:pt x="7565" y="13901"/>
                  </a:lnTo>
                  <a:lnTo>
                    <a:pt x="7554" y="13856"/>
                  </a:lnTo>
                  <a:lnTo>
                    <a:pt x="7554" y="13821"/>
                  </a:lnTo>
                  <a:lnTo>
                    <a:pt x="9556" y="12661"/>
                  </a:lnTo>
                  <a:lnTo>
                    <a:pt x="9590" y="12707"/>
                  </a:lnTo>
                  <a:lnTo>
                    <a:pt x="9636" y="12729"/>
                  </a:lnTo>
                  <a:lnTo>
                    <a:pt x="9681" y="12752"/>
                  </a:lnTo>
                  <a:lnTo>
                    <a:pt x="9783" y="12752"/>
                  </a:lnTo>
                  <a:lnTo>
                    <a:pt x="9829" y="12729"/>
                  </a:lnTo>
                  <a:lnTo>
                    <a:pt x="9874" y="12695"/>
                  </a:lnTo>
                  <a:lnTo>
                    <a:pt x="9909" y="12661"/>
                  </a:lnTo>
                  <a:close/>
                  <a:moveTo>
                    <a:pt x="14629" y="12650"/>
                  </a:moveTo>
                  <a:lnTo>
                    <a:pt x="16643" y="13810"/>
                  </a:lnTo>
                  <a:lnTo>
                    <a:pt x="16631" y="13856"/>
                  </a:lnTo>
                  <a:lnTo>
                    <a:pt x="16631" y="13901"/>
                  </a:lnTo>
                  <a:lnTo>
                    <a:pt x="16631" y="13935"/>
                  </a:lnTo>
                  <a:lnTo>
                    <a:pt x="16643" y="13969"/>
                  </a:lnTo>
                  <a:lnTo>
                    <a:pt x="16666" y="14003"/>
                  </a:lnTo>
                  <a:lnTo>
                    <a:pt x="16688" y="14038"/>
                  </a:lnTo>
                  <a:lnTo>
                    <a:pt x="16711" y="14060"/>
                  </a:lnTo>
                  <a:lnTo>
                    <a:pt x="16745" y="14083"/>
                  </a:lnTo>
                  <a:lnTo>
                    <a:pt x="16779" y="14094"/>
                  </a:lnTo>
                  <a:lnTo>
                    <a:pt x="16825" y="14106"/>
                  </a:lnTo>
                  <a:lnTo>
                    <a:pt x="16825" y="16449"/>
                  </a:lnTo>
                  <a:lnTo>
                    <a:pt x="16791" y="16449"/>
                  </a:lnTo>
                  <a:lnTo>
                    <a:pt x="16745" y="16461"/>
                  </a:lnTo>
                  <a:lnTo>
                    <a:pt x="16711" y="16483"/>
                  </a:lnTo>
                  <a:lnTo>
                    <a:pt x="16688" y="16506"/>
                  </a:lnTo>
                  <a:lnTo>
                    <a:pt x="16666" y="16540"/>
                  </a:lnTo>
                  <a:lnTo>
                    <a:pt x="16643" y="16574"/>
                  </a:lnTo>
                  <a:lnTo>
                    <a:pt x="16631" y="16608"/>
                  </a:lnTo>
                  <a:lnTo>
                    <a:pt x="16631" y="16654"/>
                  </a:lnTo>
                  <a:lnTo>
                    <a:pt x="16631" y="16688"/>
                  </a:lnTo>
                  <a:lnTo>
                    <a:pt x="16643" y="16734"/>
                  </a:lnTo>
                  <a:lnTo>
                    <a:pt x="14629" y="17894"/>
                  </a:lnTo>
                  <a:lnTo>
                    <a:pt x="14607" y="17860"/>
                  </a:lnTo>
                  <a:lnTo>
                    <a:pt x="14561" y="17826"/>
                  </a:lnTo>
                  <a:lnTo>
                    <a:pt x="14516" y="17814"/>
                  </a:lnTo>
                  <a:lnTo>
                    <a:pt x="14470" y="17803"/>
                  </a:lnTo>
                  <a:lnTo>
                    <a:pt x="14425" y="17814"/>
                  </a:lnTo>
                  <a:lnTo>
                    <a:pt x="14379" y="17826"/>
                  </a:lnTo>
                  <a:lnTo>
                    <a:pt x="14345" y="17860"/>
                  </a:lnTo>
                  <a:lnTo>
                    <a:pt x="14311" y="17894"/>
                  </a:lnTo>
                  <a:lnTo>
                    <a:pt x="12275" y="16711"/>
                  </a:lnTo>
                  <a:lnTo>
                    <a:pt x="12286" y="16654"/>
                  </a:lnTo>
                  <a:lnTo>
                    <a:pt x="12275" y="16586"/>
                  </a:lnTo>
                  <a:lnTo>
                    <a:pt x="12240" y="16540"/>
                  </a:lnTo>
                  <a:lnTo>
                    <a:pt x="12184" y="16495"/>
                  </a:lnTo>
                  <a:lnTo>
                    <a:pt x="12127" y="16472"/>
                  </a:lnTo>
                  <a:lnTo>
                    <a:pt x="12127" y="14094"/>
                  </a:lnTo>
                  <a:lnTo>
                    <a:pt x="12161" y="14094"/>
                  </a:lnTo>
                  <a:lnTo>
                    <a:pt x="12195" y="14072"/>
                  </a:lnTo>
                  <a:lnTo>
                    <a:pt x="12252" y="14038"/>
                  </a:lnTo>
                  <a:lnTo>
                    <a:pt x="12297" y="13969"/>
                  </a:lnTo>
                  <a:lnTo>
                    <a:pt x="12309" y="13935"/>
                  </a:lnTo>
                  <a:lnTo>
                    <a:pt x="12309" y="13901"/>
                  </a:lnTo>
                  <a:lnTo>
                    <a:pt x="12309" y="13856"/>
                  </a:lnTo>
                  <a:lnTo>
                    <a:pt x="12297" y="13821"/>
                  </a:lnTo>
                  <a:lnTo>
                    <a:pt x="14311" y="12650"/>
                  </a:lnTo>
                  <a:lnTo>
                    <a:pt x="14345" y="12684"/>
                  </a:lnTo>
                  <a:lnTo>
                    <a:pt x="14379" y="12718"/>
                  </a:lnTo>
                  <a:lnTo>
                    <a:pt x="14425" y="12729"/>
                  </a:lnTo>
                  <a:lnTo>
                    <a:pt x="14470" y="12741"/>
                  </a:lnTo>
                  <a:lnTo>
                    <a:pt x="14527" y="12729"/>
                  </a:lnTo>
                  <a:lnTo>
                    <a:pt x="14561" y="12718"/>
                  </a:lnTo>
                  <a:lnTo>
                    <a:pt x="14607" y="12684"/>
                  </a:lnTo>
                  <a:lnTo>
                    <a:pt x="14629" y="12650"/>
                  </a:lnTo>
                  <a:close/>
                  <a:moveTo>
                    <a:pt x="12252" y="16745"/>
                  </a:moveTo>
                  <a:lnTo>
                    <a:pt x="14288" y="17928"/>
                  </a:lnTo>
                  <a:lnTo>
                    <a:pt x="14288" y="17962"/>
                  </a:lnTo>
                  <a:lnTo>
                    <a:pt x="14277" y="17996"/>
                  </a:lnTo>
                  <a:lnTo>
                    <a:pt x="14288" y="18042"/>
                  </a:lnTo>
                  <a:lnTo>
                    <a:pt x="14288" y="18076"/>
                  </a:lnTo>
                  <a:lnTo>
                    <a:pt x="14334" y="18133"/>
                  </a:lnTo>
                  <a:lnTo>
                    <a:pt x="14390" y="18167"/>
                  </a:lnTo>
                  <a:lnTo>
                    <a:pt x="14459" y="18190"/>
                  </a:lnTo>
                  <a:lnTo>
                    <a:pt x="14459" y="20556"/>
                  </a:lnTo>
                  <a:lnTo>
                    <a:pt x="14413" y="20567"/>
                  </a:lnTo>
                  <a:lnTo>
                    <a:pt x="14379" y="20578"/>
                  </a:lnTo>
                  <a:lnTo>
                    <a:pt x="14322" y="20624"/>
                  </a:lnTo>
                  <a:lnTo>
                    <a:pt x="14299" y="20647"/>
                  </a:lnTo>
                  <a:lnTo>
                    <a:pt x="14288" y="20681"/>
                  </a:lnTo>
                  <a:lnTo>
                    <a:pt x="14277" y="20715"/>
                  </a:lnTo>
                  <a:lnTo>
                    <a:pt x="14265" y="20760"/>
                  </a:lnTo>
                  <a:lnTo>
                    <a:pt x="14277" y="20795"/>
                  </a:lnTo>
                  <a:lnTo>
                    <a:pt x="14288" y="20829"/>
                  </a:lnTo>
                  <a:lnTo>
                    <a:pt x="12286" y="21989"/>
                  </a:lnTo>
                  <a:lnTo>
                    <a:pt x="12252" y="21943"/>
                  </a:lnTo>
                  <a:lnTo>
                    <a:pt x="12206" y="21909"/>
                  </a:lnTo>
                  <a:lnTo>
                    <a:pt x="12161" y="21898"/>
                  </a:lnTo>
                  <a:lnTo>
                    <a:pt x="12104" y="21887"/>
                  </a:lnTo>
                  <a:lnTo>
                    <a:pt x="12047" y="21887"/>
                  </a:lnTo>
                  <a:lnTo>
                    <a:pt x="12002" y="21909"/>
                  </a:lnTo>
                  <a:lnTo>
                    <a:pt x="11956" y="21943"/>
                  </a:lnTo>
                  <a:lnTo>
                    <a:pt x="11922" y="21978"/>
                  </a:lnTo>
                  <a:lnTo>
                    <a:pt x="9931" y="20840"/>
                  </a:lnTo>
                  <a:lnTo>
                    <a:pt x="9943" y="20795"/>
                  </a:lnTo>
                  <a:lnTo>
                    <a:pt x="9954" y="20760"/>
                  </a:lnTo>
                  <a:lnTo>
                    <a:pt x="9943" y="20715"/>
                  </a:lnTo>
                  <a:lnTo>
                    <a:pt x="9931" y="20681"/>
                  </a:lnTo>
                  <a:lnTo>
                    <a:pt x="9920" y="20647"/>
                  </a:lnTo>
                  <a:lnTo>
                    <a:pt x="9897" y="20613"/>
                  </a:lnTo>
                  <a:lnTo>
                    <a:pt x="9863" y="20590"/>
                  </a:lnTo>
                  <a:lnTo>
                    <a:pt x="9829" y="20567"/>
                  </a:lnTo>
                  <a:lnTo>
                    <a:pt x="9795" y="20544"/>
                  </a:lnTo>
                  <a:lnTo>
                    <a:pt x="9761" y="20544"/>
                  </a:lnTo>
                  <a:lnTo>
                    <a:pt x="9761" y="18269"/>
                  </a:lnTo>
                  <a:lnTo>
                    <a:pt x="9806" y="18258"/>
                  </a:lnTo>
                  <a:lnTo>
                    <a:pt x="9852" y="18235"/>
                  </a:lnTo>
                  <a:lnTo>
                    <a:pt x="9897" y="18212"/>
                  </a:lnTo>
                  <a:lnTo>
                    <a:pt x="9931" y="18178"/>
                  </a:lnTo>
                  <a:lnTo>
                    <a:pt x="9965" y="18144"/>
                  </a:lnTo>
                  <a:lnTo>
                    <a:pt x="9988" y="18099"/>
                  </a:lnTo>
                  <a:lnTo>
                    <a:pt x="10000" y="18053"/>
                  </a:lnTo>
                  <a:lnTo>
                    <a:pt x="10000" y="17996"/>
                  </a:lnTo>
                  <a:lnTo>
                    <a:pt x="10000" y="17939"/>
                  </a:lnTo>
                  <a:lnTo>
                    <a:pt x="9977" y="17894"/>
                  </a:lnTo>
                  <a:lnTo>
                    <a:pt x="11956" y="16756"/>
                  </a:lnTo>
                  <a:lnTo>
                    <a:pt x="11979" y="16790"/>
                  </a:lnTo>
                  <a:lnTo>
                    <a:pt x="12013" y="16813"/>
                  </a:lnTo>
                  <a:lnTo>
                    <a:pt x="12058" y="16825"/>
                  </a:lnTo>
                  <a:lnTo>
                    <a:pt x="12104" y="16836"/>
                  </a:lnTo>
                  <a:lnTo>
                    <a:pt x="12149" y="16825"/>
                  </a:lnTo>
                  <a:lnTo>
                    <a:pt x="12184" y="16813"/>
                  </a:lnTo>
                  <a:lnTo>
                    <a:pt x="12229" y="16779"/>
                  </a:lnTo>
                  <a:lnTo>
                    <a:pt x="12252" y="16745"/>
                  </a:lnTo>
                  <a:close/>
                  <a:moveTo>
                    <a:pt x="2776" y="16756"/>
                  </a:moveTo>
                  <a:lnTo>
                    <a:pt x="4790" y="17917"/>
                  </a:lnTo>
                  <a:lnTo>
                    <a:pt x="4767" y="17951"/>
                  </a:lnTo>
                  <a:lnTo>
                    <a:pt x="4767" y="17996"/>
                  </a:lnTo>
                  <a:lnTo>
                    <a:pt x="4767" y="18042"/>
                  </a:lnTo>
                  <a:lnTo>
                    <a:pt x="4778" y="18087"/>
                  </a:lnTo>
                  <a:lnTo>
                    <a:pt x="4801" y="18121"/>
                  </a:lnTo>
                  <a:lnTo>
                    <a:pt x="4824" y="18155"/>
                  </a:lnTo>
                  <a:lnTo>
                    <a:pt x="4858" y="18178"/>
                  </a:lnTo>
                  <a:lnTo>
                    <a:pt x="4892" y="18201"/>
                  </a:lnTo>
                  <a:lnTo>
                    <a:pt x="4926" y="18212"/>
                  </a:lnTo>
                  <a:lnTo>
                    <a:pt x="4972" y="18224"/>
                  </a:lnTo>
                  <a:lnTo>
                    <a:pt x="4972" y="20567"/>
                  </a:lnTo>
                  <a:lnTo>
                    <a:pt x="4903" y="20590"/>
                  </a:lnTo>
                  <a:lnTo>
                    <a:pt x="4858" y="20635"/>
                  </a:lnTo>
                  <a:lnTo>
                    <a:pt x="4812" y="20692"/>
                  </a:lnTo>
                  <a:lnTo>
                    <a:pt x="4801" y="20760"/>
                  </a:lnTo>
                  <a:lnTo>
                    <a:pt x="4812" y="20817"/>
                  </a:lnTo>
                  <a:lnTo>
                    <a:pt x="2765" y="22000"/>
                  </a:lnTo>
                  <a:lnTo>
                    <a:pt x="2742" y="21978"/>
                  </a:lnTo>
                  <a:lnTo>
                    <a:pt x="2708" y="21943"/>
                  </a:lnTo>
                  <a:lnTo>
                    <a:pt x="2662" y="21932"/>
                  </a:lnTo>
                  <a:lnTo>
                    <a:pt x="2583" y="21932"/>
                  </a:lnTo>
                  <a:lnTo>
                    <a:pt x="2537" y="21943"/>
                  </a:lnTo>
                  <a:lnTo>
                    <a:pt x="2503" y="21978"/>
                  </a:lnTo>
                  <a:lnTo>
                    <a:pt x="2480" y="22000"/>
                  </a:lnTo>
                  <a:lnTo>
                    <a:pt x="490" y="20851"/>
                  </a:lnTo>
                  <a:lnTo>
                    <a:pt x="501" y="20806"/>
                  </a:lnTo>
                  <a:lnTo>
                    <a:pt x="501" y="20760"/>
                  </a:lnTo>
                  <a:lnTo>
                    <a:pt x="501" y="20715"/>
                  </a:lnTo>
                  <a:lnTo>
                    <a:pt x="490" y="20669"/>
                  </a:lnTo>
                  <a:lnTo>
                    <a:pt x="467" y="20624"/>
                  </a:lnTo>
                  <a:lnTo>
                    <a:pt x="433" y="20590"/>
                  </a:lnTo>
                  <a:lnTo>
                    <a:pt x="410" y="20556"/>
                  </a:lnTo>
                  <a:lnTo>
                    <a:pt x="365" y="20533"/>
                  </a:lnTo>
                  <a:lnTo>
                    <a:pt x="319" y="20522"/>
                  </a:lnTo>
                  <a:lnTo>
                    <a:pt x="274" y="20510"/>
                  </a:lnTo>
                  <a:lnTo>
                    <a:pt x="274" y="18212"/>
                  </a:lnTo>
                  <a:lnTo>
                    <a:pt x="319" y="18212"/>
                  </a:lnTo>
                  <a:lnTo>
                    <a:pt x="353" y="18190"/>
                  </a:lnTo>
                  <a:lnTo>
                    <a:pt x="387" y="18167"/>
                  </a:lnTo>
                  <a:lnTo>
                    <a:pt x="410" y="18144"/>
                  </a:lnTo>
                  <a:lnTo>
                    <a:pt x="444" y="18110"/>
                  </a:lnTo>
                  <a:lnTo>
                    <a:pt x="456" y="18076"/>
                  </a:lnTo>
                  <a:lnTo>
                    <a:pt x="467" y="18042"/>
                  </a:lnTo>
                  <a:lnTo>
                    <a:pt x="467" y="17996"/>
                  </a:lnTo>
                  <a:lnTo>
                    <a:pt x="467" y="17962"/>
                  </a:lnTo>
                  <a:lnTo>
                    <a:pt x="456" y="17917"/>
                  </a:lnTo>
                  <a:lnTo>
                    <a:pt x="2469" y="16756"/>
                  </a:lnTo>
                  <a:lnTo>
                    <a:pt x="2492" y="16790"/>
                  </a:lnTo>
                  <a:lnTo>
                    <a:pt x="2537" y="16825"/>
                  </a:lnTo>
                  <a:lnTo>
                    <a:pt x="2571" y="16836"/>
                  </a:lnTo>
                  <a:lnTo>
                    <a:pt x="2628" y="16847"/>
                  </a:lnTo>
                  <a:lnTo>
                    <a:pt x="2674" y="16836"/>
                  </a:lnTo>
                  <a:lnTo>
                    <a:pt x="2719" y="16825"/>
                  </a:lnTo>
                  <a:lnTo>
                    <a:pt x="2753" y="16790"/>
                  </a:lnTo>
                  <a:lnTo>
                    <a:pt x="2776" y="16756"/>
                  </a:lnTo>
                  <a:close/>
                  <a:moveTo>
                    <a:pt x="7588" y="16790"/>
                  </a:moveTo>
                  <a:lnTo>
                    <a:pt x="9488" y="17894"/>
                  </a:lnTo>
                  <a:lnTo>
                    <a:pt x="9465" y="17939"/>
                  </a:lnTo>
                  <a:lnTo>
                    <a:pt x="9465" y="17996"/>
                  </a:lnTo>
                  <a:lnTo>
                    <a:pt x="9465" y="18053"/>
                  </a:lnTo>
                  <a:lnTo>
                    <a:pt x="9488" y="18099"/>
                  </a:lnTo>
                  <a:lnTo>
                    <a:pt x="9510" y="18144"/>
                  </a:lnTo>
                  <a:lnTo>
                    <a:pt x="9533" y="18190"/>
                  </a:lnTo>
                  <a:lnTo>
                    <a:pt x="9567" y="18212"/>
                  </a:lnTo>
                  <a:lnTo>
                    <a:pt x="9613" y="18246"/>
                  </a:lnTo>
                  <a:lnTo>
                    <a:pt x="9658" y="18258"/>
                  </a:lnTo>
                  <a:lnTo>
                    <a:pt x="9715" y="18269"/>
                  </a:lnTo>
                  <a:lnTo>
                    <a:pt x="9715" y="20544"/>
                  </a:lnTo>
                  <a:lnTo>
                    <a:pt x="9670" y="20544"/>
                  </a:lnTo>
                  <a:lnTo>
                    <a:pt x="9636" y="20567"/>
                  </a:lnTo>
                  <a:lnTo>
                    <a:pt x="9601" y="20578"/>
                  </a:lnTo>
                  <a:lnTo>
                    <a:pt x="9567" y="20613"/>
                  </a:lnTo>
                  <a:lnTo>
                    <a:pt x="9545" y="20647"/>
                  </a:lnTo>
                  <a:lnTo>
                    <a:pt x="9533" y="20681"/>
                  </a:lnTo>
                  <a:lnTo>
                    <a:pt x="9522" y="20715"/>
                  </a:lnTo>
                  <a:lnTo>
                    <a:pt x="9510" y="20760"/>
                  </a:lnTo>
                  <a:lnTo>
                    <a:pt x="9522" y="20795"/>
                  </a:lnTo>
                  <a:lnTo>
                    <a:pt x="9533" y="20840"/>
                  </a:lnTo>
                  <a:lnTo>
                    <a:pt x="7508" y="22012"/>
                  </a:lnTo>
                  <a:lnTo>
                    <a:pt x="7486" y="21978"/>
                  </a:lnTo>
                  <a:lnTo>
                    <a:pt x="7451" y="21955"/>
                  </a:lnTo>
                  <a:lnTo>
                    <a:pt x="7406" y="21932"/>
                  </a:lnTo>
                  <a:lnTo>
                    <a:pt x="7315" y="21932"/>
                  </a:lnTo>
                  <a:lnTo>
                    <a:pt x="7281" y="21955"/>
                  </a:lnTo>
                  <a:lnTo>
                    <a:pt x="7247" y="21978"/>
                  </a:lnTo>
                  <a:lnTo>
                    <a:pt x="7224" y="22000"/>
                  </a:lnTo>
                  <a:lnTo>
                    <a:pt x="5165" y="20817"/>
                  </a:lnTo>
                  <a:lnTo>
                    <a:pt x="5176" y="20760"/>
                  </a:lnTo>
                  <a:lnTo>
                    <a:pt x="5165" y="20692"/>
                  </a:lnTo>
                  <a:lnTo>
                    <a:pt x="5131" y="20635"/>
                  </a:lnTo>
                  <a:lnTo>
                    <a:pt x="5085" y="20590"/>
                  </a:lnTo>
                  <a:lnTo>
                    <a:pt x="5017" y="20567"/>
                  </a:lnTo>
                  <a:lnTo>
                    <a:pt x="5017" y="18224"/>
                  </a:lnTo>
                  <a:lnTo>
                    <a:pt x="5063" y="18212"/>
                  </a:lnTo>
                  <a:lnTo>
                    <a:pt x="5097" y="18201"/>
                  </a:lnTo>
                  <a:lnTo>
                    <a:pt x="5131" y="18178"/>
                  </a:lnTo>
                  <a:lnTo>
                    <a:pt x="5165" y="18144"/>
                  </a:lnTo>
                  <a:lnTo>
                    <a:pt x="5188" y="18121"/>
                  </a:lnTo>
                  <a:lnTo>
                    <a:pt x="5199" y="18076"/>
                  </a:lnTo>
                  <a:lnTo>
                    <a:pt x="5210" y="18042"/>
                  </a:lnTo>
                  <a:lnTo>
                    <a:pt x="5222" y="17996"/>
                  </a:lnTo>
                  <a:lnTo>
                    <a:pt x="5210" y="17962"/>
                  </a:lnTo>
                  <a:lnTo>
                    <a:pt x="5199" y="17917"/>
                  </a:lnTo>
                  <a:lnTo>
                    <a:pt x="7133" y="16802"/>
                  </a:lnTo>
                  <a:lnTo>
                    <a:pt x="7178" y="16847"/>
                  </a:lnTo>
                  <a:lnTo>
                    <a:pt x="7235" y="16881"/>
                  </a:lnTo>
                  <a:lnTo>
                    <a:pt x="7292" y="16916"/>
                  </a:lnTo>
                  <a:lnTo>
                    <a:pt x="7429" y="16916"/>
                  </a:lnTo>
                  <a:lnTo>
                    <a:pt x="7497" y="16881"/>
                  </a:lnTo>
                  <a:lnTo>
                    <a:pt x="7542" y="16847"/>
                  </a:lnTo>
                  <a:lnTo>
                    <a:pt x="7588" y="16790"/>
                  </a:lnTo>
                  <a:close/>
                  <a:moveTo>
                    <a:pt x="21762" y="16768"/>
                  </a:moveTo>
                  <a:lnTo>
                    <a:pt x="23730" y="17905"/>
                  </a:lnTo>
                  <a:lnTo>
                    <a:pt x="23718" y="17951"/>
                  </a:lnTo>
                  <a:lnTo>
                    <a:pt x="23707" y="17996"/>
                  </a:lnTo>
                  <a:lnTo>
                    <a:pt x="23718" y="18042"/>
                  </a:lnTo>
                  <a:lnTo>
                    <a:pt x="23730" y="18087"/>
                  </a:lnTo>
                  <a:lnTo>
                    <a:pt x="23752" y="18133"/>
                  </a:lnTo>
                  <a:lnTo>
                    <a:pt x="23775" y="18167"/>
                  </a:lnTo>
                  <a:lnTo>
                    <a:pt x="23809" y="18190"/>
                  </a:lnTo>
                  <a:lnTo>
                    <a:pt x="23843" y="18224"/>
                  </a:lnTo>
                  <a:lnTo>
                    <a:pt x="23889" y="18235"/>
                  </a:lnTo>
                  <a:lnTo>
                    <a:pt x="23934" y="18246"/>
                  </a:lnTo>
                  <a:lnTo>
                    <a:pt x="23934" y="20556"/>
                  </a:lnTo>
                  <a:lnTo>
                    <a:pt x="23900" y="20556"/>
                  </a:lnTo>
                  <a:lnTo>
                    <a:pt x="23866" y="20578"/>
                  </a:lnTo>
                  <a:lnTo>
                    <a:pt x="23832" y="20590"/>
                  </a:lnTo>
                  <a:lnTo>
                    <a:pt x="23798" y="20613"/>
                  </a:lnTo>
                  <a:lnTo>
                    <a:pt x="23775" y="20647"/>
                  </a:lnTo>
                  <a:lnTo>
                    <a:pt x="23764" y="20681"/>
                  </a:lnTo>
                  <a:lnTo>
                    <a:pt x="23752" y="20715"/>
                  </a:lnTo>
                  <a:lnTo>
                    <a:pt x="23741" y="20760"/>
                  </a:lnTo>
                  <a:lnTo>
                    <a:pt x="23752" y="20795"/>
                  </a:lnTo>
                  <a:lnTo>
                    <a:pt x="23764" y="20829"/>
                  </a:lnTo>
                  <a:lnTo>
                    <a:pt x="21728" y="22012"/>
                  </a:lnTo>
                  <a:lnTo>
                    <a:pt x="21693" y="21978"/>
                  </a:lnTo>
                  <a:lnTo>
                    <a:pt x="21659" y="21955"/>
                  </a:lnTo>
                  <a:lnTo>
                    <a:pt x="21625" y="21943"/>
                  </a:lnTo>
                  <a:lnTo>
                    <a:pt x="21580" y="21932"/>
                  </a:lnTo>
                  <a:lnTo>
                    <a:pt x="21546" y="21943"/>
                  </a:lnTo>
                  <a:lnTo>
                    <a:pt x="21500" y="21955"/>
                  </a:lnTo>
                  <a:lnTo>
                    <a:pt x="21477" y="21978"/>
                  </a:lnTo>
                  <a:lnTo>
                    <a:pt x="21443" y="22012"/>
                  </a:lnTo>
                  <a:lnTo>
                    <a:pt x="19441" y="20851"/>
                  </a:lnTo>
                  <a:lnTo>
                    <a:pt x="19452" y="20806"/>
                  </a:lnTo>
                  <a:lnTo>
                    <a:pt x="19464" y="20760"/>
                  </a:lnTo>
                  <a:lnTo>
                    <a:pt x="19452" y="20715"/>
                  </a:lnTo>
                  <a:lnTo>
                    <a:pt x="19441" y="20669"/>
                  </a:lnTo>
                  <a:lnTo>
                    <a:pt x="19418" y="20624"/>
                  </a:lnTo>
                  <a:lnTo>
                    <a:pt x="19396" y="20590"/>
                  </a:lnTo>
                  <a:lnTo>
                    <a:pt x="19361" y="20556"/>
                  </a:lnTo>
                  <a:lnTo>
                    <a:pt x="19327" y="20533"/>
                  </a:lnTo>
                  <a:lnTo>
                    <a:pt x="19282" y="20522"/>
                  </a:lnTo>
                  <a:lnTo>
                    <a:pt x="19236" y="20510"/>
                  </a:lnTo>
                  <a:lnTo>
                    <a:pt x="19236" y="18178"/>
                  </a:lnTo>
                  <a:lnTo>
                    <a:pt x="19305" y="18155"/>
                  </a:lnTo>
                  <a:lnTo>
                    <a:pt x="19350" y="18110"/>
                  </a:lnTo>
                  <a:lnTo>
                    <a:pt x="19373" y="18064"/>
                  </a:lnTo>
                  <a:lnTo>
                    <a:pt x="19384" y="17996"/>
                  </a:lnTo>
                  <a:lnTo>
                    <a:pt x="19373" y="17939"/>
                  </a:lnTo>
                  <a:lnTo>
                    <a:pt x="21398" y="16779"/>
                  </a:lnTo>
                  <a:lnTo>
                    <a:pt x="21432" y="16813"/>
                  </a:lnTo>
                  <a:lnTo>
                    <a:pt x="21477" y="16847"/>
                  </a:lnTo>
                  <a:lnTo>
                    <a:pt x="21523" y="16859"/>
                  </a:lnTo>
                  <a:lnTo>
                    <a:pt x="21580" y="16870"/>
                  </a:lnTo>
                  <a:lnTo>
                    <a:pt x="21637" y="16859"/>
                  </a:lnTo>
                  <a:lnTo>
                    <a:pt x="21693" y="16847"/>
                  </a:lnTo>
                  <a:lnTo>
                    <a:pt x="21728" y="16813"/>
                  </a:lnTo>
                  <a:lnTo>
                    <a:pt x="21762" y="16768"/>
                  </a:lnTo>
                  <a:close/>
                  <a:moveTo>
                    <a:pt x="16848" y="0"/>
                  </a:moveTo>
                  <a:lnTo>
                    <a:pt x="16802" y="12"/>
                  </a:lnTo>
                  <a:lnTo>
                    <a:pt x="16757" y="23"/>
                  </a:lnTo>
                  <a:lnTo>
                    <a:pt x="16711" y="46"/>
                  </a:lnTo>
                  <a:lnTo>
                    <a:pt x="16677" y="69"/>
                  </a:lnTo>
                  <a:lnTo>
                    <a:pt x="16654" y="103"/>
                  </a:lnTo>
                  <a:lnTo>
                    <a:pt x="16631" y="148"/>
                  </a:lnTo>
                  <a:lnTo>
                    <a:pt x="16620" y="182"/>
                  </a:lnTo>
                  <a:lnTo>
                    <a:pt x="16609" y="228"/>
                  </a:lnTo>
                  <a:lnTo>
                    <a:pt x="16620" y="273"/>
                  </a:lnTo>
                  <a:lnTo>
                    <a:pt x="16631" y="319"/>
                  </a:lnTo>
                  <a:lnTo>
                    <a:pt x="14641" y="1468"/>
                  </a:lnTo>
                  <a:lnTo>
                    <a:pt x="14607" y="1422"/>
                  </a:lnTo>
                  <a:lnTo>
                    <a:pt x="14572" y="1400"/>
                  </a:lnTo>
                  <a:lnTo>
                    <a:pt x="14527" y="1377"/>
                  </a:lnTo>
                  <a:lnTo>
                    <a:pt x="14436" y="1377"/>
                  </a:lnTo>
                  <a:lnTo>
                    <a:pt x="14390" y="1388"/>
                  </a:lnTo>
                  <a:lnTo>
                    <a:pt x="14356" y="1411"/>
                  </a:lnTo>
                  <a:lnTo>
                    <a:pt x="14334" y="1434"/>
                  </a:lnTo>
                  <a:lnTo>
                    <a:pt x="14299" y="1468"/>
                  </a:lnTo>
                  <a:lnTo>
                    <a:pt x="14288" y="1502"/>
                  </a:lnTo>
                  <a:lnTo>
                    <a:pt x="14277" y="1536"/>
                  </a:lnTo>
                  <a:lnTo>
                    <a:pt x="14265" y="1582"/>
                  </a:lnTo>
                  <a:lnTo>
                    <a:pt x="14277" y="1616"/>
                  </a:lnTo>
                  <a:lnTo>
                    <a:pt x="14288" y="1650"/>
                  </a:lnTo>
                  <a:lnTo>
                    <a:pt x="14299" y="1684"/>
                  </a:lnTo>
                  <a:lnTo>
                    <a:pt x="14322" y="1718"/>
                  </a:lnTo>
                  <a:lnTo>
                    <a:pt x="14379" y="1764"/>
                  </a:lnTo>
                  <a:lnTo>
                    <a:pt x="14413" y="1775"/>
                  </a:lnTo>
                  <a:lnTo>
                    <a:pt x="14459" y="1786"/>
                  </a:lnTo>
                  <a:lnTo>
                    <a:pt x="14459" y="4141"/>
                  </a:lnTo>
                  <a:lnTo>
                    <a:pt x="14413" y="4141"/>
                  </a:lnTo>
                  <a:lnTo>
                    <a:pt x="14379" y="4152"/>
                  </a:lnTo>
                  <a:lnTo>
                    <a:pt x="14322" y="4198"/>
                  </a:lnTo>
                  <a:lnTo>
                    <a:pt x="14288" y="4266"/>
                  </a:lnTo>
                  <a:lnTo>
                    <a:pt x="14277" y="4300"/>
                  </a:lnTo>
                  <a:lnTo>
                    <a:pt x="14265" y="4334"/>
                  </a:lnTo>
                  <a:lnTo>
                    <a:pt x="14277" y="4369"/>
                  </a:lnTo>
                  <a:lnTo>
                    <a:pt x="14288" y="4403"/>
                  </a:lnTo>
                  <a:lnTo>
                    <a:pt x="12252" y="5586"/>
                  </a:lnTo>
                  <a:lnTo>
                    <a:pt x="12218" y="5552"/>
                  </a:lnTo>
                  <a:lnTo>
                    <a:pt x="12184" y="5529"/>
                  </a:lnTo>
                  <a:lnTo>
                    <a:pt x="12149" y="5506"/>
                  </a:lnTo>
                  <a:lnTo>
                    <a:pt x="12058" y="5506"/>
                  </a:lnTo>
                  <a:lnTo>
                    <a:pt x="12024" y="5529"/>
                  </a:lnTo>
                  <a:lnTo>
                    <a:pt x="11990" y="5552"/>
                  </a:lnTo>
                  <a:lnTo>
                    <a:pt x="11956" y="5574"/>
                  </a:lnTo>
                  <a:lnTo>
                    <a:pt x="9954" y="4425"/>
                  </a:lnTo>
                  <a:lnTo>
                    <a:pt x="9965" y="4380"/>
                  </a:lnTo>
                  <a:lnTo>
                    <a:pt x="9965" y="4334"/>
                  </a:lnTo>
                  <a:lnTo>
                    <a:pt x="9965" y="4289"/>
                  </a:lnTo>
                  <a:lnTo>
                    <a:pt x="9954" y="4243"/>
                  </a:lnTo>
                  <a:lnTo>
                    <a:pt x="9931" y="4198"/>
                  </a:lnTo>
                  <a:lnTo>
                    <a:pt x="9897" y="4164"/>
                  </a:lnTo>
                  <a:lnTo>
                    <a:pt x="9863" y="4141"/>
                  </a:lnTo>
                  <a:lnTo>
                    <a:pt x="9829" y="4118"/>
                  </a:lnTo>
                  <a:lnTo>
                    <a:pt x="9783" y="4107"/>
                  </a:lnTo>
                  <a:lnTo>
                    <a:pt x="9738" y="4095"/>
                  </a:lnTo>
                  <a:lnTo>
                    <a:pt x="9681" y="4107"/>
                  </a:lnTo>
                  <a:lnTo>
                    <a:pt x="9636" y="4118"/>
                  </a:lnTo>
                  <a:lnTo>
                    <a:pt x="9601" y="4141"/>
                  </a:lnTo>
                  <a:lnTo>
                    <a:pt x="9567" y="4164"/>
                  </a:lnTo>
                  <a:lnTo>
                    <a:pt x="9533" y="4198"/>
                  </a:lnTo>
                  <a:lnTo>
                    <a:pt x="9510" y="4243"/>
                  </a:lnTo>
                  <a:lnTo>
                    <a:pt x="9499" y="4289"/>
                  </a:lnTo>
                  <a:lnTo>
                    <a:pt x="9499" y="4334"/>
                  </a:lnTo>
                  <a:lnTo>
                    <a:pt x="9499" y="4380"/>
                  </a:lnTo>
                  <a:lnTo>
                    <a:pt x="9510" y="4425"/>
                  </a:lnTo>
                  <a:lnTo>
                    <a:pt x="7565" y="5552"/>
                  </a:lnTo>
                  <a:lnTo>
                    <a:pt x="7531" y="5506"/>
                  </a:lnTo>
                  <a:lnTo>
                    <a:pt x="7486" y="5472"/>
                  </a:lnTo>
                  <a:lnTo>
                    <a:pt x="7429" y="5449"/>
                  </a:lnTo>
                  <a:lnTo>
                    <a:pt x="7360" y="5438"/>
                  </a:lnTo>
                  <a:lnTo>
                    <a:pt x="7315" y="5438"/>
                  </a:lnTo>
                  <a:lnTo>
                    <a:pt x="7269" y="5461"/>
                  </a:lnTo>
                  <a:lnTo>
                    <a:pt x="7224" y="5483"/>
                  </a:lnTo>
                  <a:lnTo>
                    <a:pt x="7190" y="5506"/>
                  </a:lnTo>
                  <a:lnTo>
                    <a:pt x="7156" y="5552"/>
                  </a:lnTo>
                  <a:lnTo>
                    <a:pt x="7133" y="5586"/>
                  </a:lnTo>
                  <a:lnTo>
                    <a:pt x="7122" y="5631"/>
                  </a:lnTo>
                  <a:lnTo>
                    <a:pt x="7110" y="5688"/>
                  </a:lnTo>
                  <a:lnTo>
                    <a:pt x="7122" y="5734"/>
                  </a:lnTo>
                  <a:lnTo>
                    <a:pt x="7133" y="5779"/>
                  </a:lnTo>
                  <a:lnTo>
                    <a:pt x="7156" y="5813"/>
                  </a:lnTo>
                  <a:lnTo>
                    <a:pt x="7178" y="5859"/>
                  </a:lnTo>
                  <a:lnTo>
                    <a:pt x="7213" y="5881"/>
                  </a:lnTo>
                  <a:lnTo>
                    <a:pt x="7258" y="5904"/>
                  </a:lnTo>
                  <a:lnTo>
                    <a:pt x="7292" y="5927"/>
                  </a:lnTo>
                  <a:lnTo>
                    <a:pt x="7338" y="5927"/>
                  </a:lnTo>
                  <a:lnTo>
                    <a:pt x="7338" y="8225"/>
                  </a:lnTo>
                  <a:lnTo>
                    <a:pt x="7304" y="8236"/>
                  </a:lnTo>
                  <a:lnTo>
                    <a:pt x="7269" y="8248"/>
                  </a:lnTo>
                  <a:lnTo>
                    <a:pt x="7235" y="8270"/>
                  </a:lnTo>
                  <a:lnTo>
                    <a:pt x="7201" y="8293"/>
                  </a:lnTo>
                  <a:lnTo>
                    <a:pt x="7178" y="8327"/>
                  </a:lnTo>
                  <a:lnTo>
                    <a:pt x="7167" y="8361"/>
                  </a:lnTo>
                  <a:lnTo>
                    <a:pt x="7156" y="8407"/>
                  </a:lnTo>
                  <a:lnTo>
                    <a:pt x="7144" y="8441"/>
                  </a:lnTo>
                  <a:lnTo>
                    <a:pt x="7156" y="8486"/>
                  </a:lnTo>
                  <a:lnTo>
                    <a:pt x="7167" y="8521"/>
                  </a:lnTo>
                  <a:lnTo>
                    <a:pt x="7190" y="8566"/>
                  </a:lnTo>
                  <a:lnTo>
                    <a:pt x="7213" y="8589"/>
                  </a:lnTo>
                  <a:lnTo>
                    <a:pt x="7247" y="8623"/>
                  </a:lnTo>
                  <a:lnTo>
                    <a:pt x="7281" y="8646"/>
                  </a:lnTo>
                  <a:lnTo>
                    <a:pt x="7315" y="8657"/>
                  </a:lnTo>
                  <a:lnTo>
                    <a:pt x="7360" y="8657"/>
                  </a:lnTo>
                  <a:lnTo>
                    <a:pt x="7417" y="8646"/>
                  </a:lnTo>
                  <a:lnTo>
                    <a:pt x="7463" y="8634"/>
                  </a:lnTo>
                  <a:lnTo>
                    <a:pt x="7508" y="8600"/>
                  </a:lnTo>
                  <a:lnTo>
                    <a:pt x="7542" y="8555"/>
                  </a:lnTo>
                  <a:lnTo>
                    <a:pt x="9510" y="9692"/>
                  </a:lnTo>
                  <a:lnTo>
                    <a:pt x="9499" y="9738"/>
                  </a:lnTo>
                  <a:lnTo>
                    <a:pt x="9488" y="9795"/>
                  </a:lnTo>
                  <a:lnTo>
                    <a:pt x="9499" y="9840"/>
                  </a:lnTo>
                  <a:lnTo>
                    <a:pt x="9510" y="9886"/>
                  </a:lnTo>
                  <a:lnTo>
                    <a:pt x="9533" y="9920"/>
                  </a:lnTo>
                  <a:lnTo>
                    <a:pt x="9567" y="9965"/>
                  </a:lnTo>
                  <a:lnTo>
                    <a:pt x="9601" y="9988"/>
                  </a:lnTo>
                  <a:lnTo>
                    <a:pt x="9636" y="10011"/>
                  </a:lnTo>
                  <a:lnTo>
                    <a:pt x="9681" y="10022"/>
                  </a:lnTo>
                  <a:lnTo>
                    <a:pt x="9738" y="10033"/>
                  </a:lnTo>
                  <a:lnTo>
                    <a:pt x="9783" y="10022"/>
                  </a:lnTo>
                  <a:lnTo>
                    <a:pt x="9829" y="10011"/>
                  </a:lnTo>
                  <a:lnTo>
                    <a:pt x="9863" y="9988"/>
                  </a:lnTo>
                  <a:lnTo>
                    <a:pt x="9909" y="9965"/>
                  </a:lnTo>
                  <a:lnTo>
                    <a:pt x="9931" y="9920"/>
                  </a:lnTo>
                  <a:lnTo>
                    <a:pt x="9954" y="9886"/>
                  </a:lnTo>
                  <a:lnTo>
                    <a:pt x="9965" y="9840"/>
                  </a:lnTo>
                  <a:lnTo>
                    <a:pt x="9977" y="9795"/>
                  </a:lnTo>
                  <a:lnTo>
                    <a:pt x="9965" y="9738"/>
                  </a:lnTo>
                  <a:lnTo>
                    <a:pt x="9954" y="9692"/>
                  </a:lnTo>
                  <a:lnTo>
                    <a:pt x="11933" y="8555"/>
                  </a:lnTo>
                  <a:lnTo>
                    <a:pt x="11967" y="8589"/>
                  </a:lnTo>
                  <a:lnTo>
                    <a:pt x="12002" y="8623"/>
                  </a:lnTo>
                  <a:lnTo>
                    <a:pt x="12047" y="8634"/>
                  </a:lnTo>
                  <a:lnTo>
                    <a:pt x="12104" y="8646"/>
                  </a:lnTo>
                  <a:lnTo>
                    <a:pt x="12149" y="8634"/>
                  </a:lnTo>
                  <a:lnTo>
                    <a:pt x="12206" y="8623"/>
                  </a:lnTo>
                  <a:lnTo>
                    <a:pt x="12240" y="8589"/>
                  </a:lnTo>
                  <a:lnTo>
                    <a:pt x="12275" y="8555"/>
                  </a:lnTo>
                  <a:lnTo>
                    <a:pt x="14265" y="9704"/>
                  </a:lnTo>
                  <a:lnTo>
                    <a:pt x="14243" y="9738"/>
                  </a:lnTo>
                  <a:lnTo>
                    <a:pt x="14243" y="9795"/>
                  </a:lnTo>
                  <a:lnTo>
                    <a:pt x="14243" y="9829"/>
                  </a:lnTo>
                  <a:lnTo>
                    <a:pt x="14254" y="9874"/>
                  </a:lnTo>
                  <a:lnTo>
                    <a:pt x="14277" y="9908"/>
                  </a:lnTo>
                  <a:lnTo>
                    <a:pt x="14299" y="9942"/>
                  </a:lnTo>
                  <a:lnTo>
                    <a:pt x="14334" y="9977"/>
                  </a:lnTo>
                  <a:lnTo>
                    <a:pt x="14368" y="9999"/>
                  </a:lnTo>
                  <a:lnTo>
                    <a:pt x="14413" y="10011"/>
                  </a:lnTo>
                  <a:lnTo>
                    <a:pt x="14459" y="10022"/>
                  </a:lnTo>
                  <a:lnTo>
                    <a:pt x="14459" y="12354"/>
                  </a:lnTo>
                  <a:lnTo>
                    <a:pt x="14390" y="12377"/>
                  </a:lnTo>
                  <a:lnTo>
                    <a:pt x="14334" y="12422"/>
                  </a:lnTo>
                  <a:lnTo>
                    <a:pt x="14299" y="12479"/>
                  </a:lnTo>
                  <a:lnTo>
                    <a:pt x="14288" y="12513"/>
                  </a:lnTo>
                  <a:lnTo>
                    <a:pt x="14277" y="12547"/>
                  </a:lnTo>
                  <a:lnTo>
                    <a:pt x="14288" y="12616"/>
                  </a:lnTo>
                  <a:lnTo>
                    <a:pt x="12275" y="13776"/>
                  </a:lnTo>
                  <a:lnTo>
                    <a:pt x="12240" y="13742"/>
                  </a:lnTo>
                  <a:lnTo>
                    <a:pt x="12206" y="13719"/>
                  </a:lnTo>
                  <a:lnTo>
                    <a:pt x="12149" y="13696"/>
                  </a:lnTo>
                  <a:lnTo>
                    <a:pt x="12104" y="13685"/>
                  </a:lnTo>
                  <a:lnTo>
                    <a:pt x="12047" y="13696"/>
                  </a:lnTo>
                  <a:lnTo>
                    <a:pt x="12002" y="13708"/>
                  </a:lnTo>
                  <a:lnTo>
                    <a:pt x="11967" y="13742"/>
                  </a:lnTo>
                  <a:lnTo>
                    <a:pt x="11933" y="13776"/>
                  </a:lnTo>
                  <a:lnTo>
                    <a:pt x="9931" y="12616"/>
                  </a:lnTo>
                  <a:lnTo>
                    <a:pt x="9943" y="12582"/>
                  </a:lnTo>
                  <a:lnTo>
                    <a:pt x="9943" y="12547"/>
                  </a:lnTo>
                  <a:lnTo>
                    <a:pt x="9943" y="12502"/>
                  </a:lnTo>
                  <a:lnTo>
                    <a:pt x="9920" y="12468"/>
                  </a:lnTo>
                  <a:lnTo>
                    <a:pt x="9909" y="12434"/>
                  </a:lnTo>
                  <a:lnTo>
                    <a:pt x="9886" y="12400"/>
                  </a:lnTo>
                  <a:lnTo>
                    <a:pt x="9852" y="12377"/>
                  </a:lnTo>
                  <a:lnTo>
                    <a:pt x="9818" y="12354"/>
                  </a:lnTo>
                  <a:lnTo>
                    <a:pt x="9772" y="12343"/>
                  </a:lnTo>
                  <a:lnTo>
                    <a:pt x="9692" y="12343"/>
                  </a:lnTo>
                  <a:lnTo>
                    <a:pt x="9647" y="12354"/>
                  </a:lnTo>
                  <a:lnTo>
                    <a:pt x="9613" y="12377"/>
                  </a:lnTo>
                  <a:lnTo>
                    <a:pt x="9590" y="12400"/>
                  </a:lnTo>
                  <a:lnTo>
                    <a:pt x="9556" y="12434"/>
                  </a:lnTo>
                  <a:lnTo>
                    <a:pt x="9545" y="12468"/>
                  </a:lnTo>
                  <a:lnTo>
                    <a:pt x="9533" y="12502"/>
                  </a:lnTo>
                  <a:lnTo>
                    <a:pt x="9522" y="12547"/>
                  </a:lnTo>
                  <a:lnTo>
                    <a:pt x="9522" y="12582"/>
                  </a:lnTo>
                  <a:lnTo>
                    <a:pt x="9533" y="12627"/>
                  </a:lnTo>
                  <a:lnTo>
                    <a:pt x="7531" y="13787"/>
                  </a:lnTo>
                  <a:lnTo>
                    <a:pt x="7497" y="13742"/>
                  </a:lnTo>
                  <a:lnTo>
                    <a:pt x="7463" y="13719"/>
                  </a:lnTo>
                  <a:lnTo>
                    <a:pt x="7417" y="13696"/>
                  </a:lnTo>
                  <a:lnTo>
                    <a:pt x="7326" y="13696"/>
                  </a:lnTo>
                  <a:lnTo>
                    <a:pt x="7281" y="13708"/>
                  </a:lnTo>
                  <a:lnTo>
                    <a:pt x="7247" y="13730"/>
                  </a:lnTo>
                  <a:lnTo>
                    <a:pt x="7224" y="13753"/>
                  </a:lnTo>
                  <a:lnTo>
                    <a:pt x="7201" y="13787"/>
                  </a:lnTo>
                  <a:lnTo>
                    <a:pt x="7178" y="13821"/>
                  </a:lnTo>
                  <a:lnTo>
                    <a:pt x="7167" y="13856"/>
                  </a:lnTo>
                  <a:lnTo>
                    <a:pt x="7167" y="13901"/>
                  </a:lnTo>
                  <a:lnTo>
                    <a:pt x="7167" y="13935"/>
                  </a:lnTo>
                  <a:lnTo>
                    <a:pt x="7178" y="13969"/>
                  </a:lnTo>
                  <a:lnTo>
                    <a:pt x="7213" y="14026"/>
                  </a:lnTo>
                  <a:lnTo>
                    <a:pt x="7269" y="14072"/>
                  </a:lnTo>
                  <a:lnTo>
                    <a:pt x="7304" y="14083"/>
                  </a:lnTo>
                  <a:lnTo>
                    <a:pt x="7338" y="14094"/>
                  </a:lnTo>
                  <a:lnTo>
                    <a:pt x="7338" y="16381"/>
                  </a:lnTo>
                  <a:lnTo>
                    <a:pt x="7292" y="16392"/>
                  </a:lnTo>
                  <a:lnTo>
                    <a:pt x="7247" y="16415"/>
                  </a:lnTo>
                  <a:lnTo>
                    <a:pt x="7201" y="16438"/>
                  </a:lnTo>
                  <a:lnTo>
                    <a:pt x="7167" y="16472"/>
                  </a:lnTo>
                  <a:lnTo>
                    <a:pt x="7133" y="16506"/>
                  </a:lnTo>
                  <a:lnTo>
                    <a:pt x="7110" y="16552"/>
                  </a:lnTo>
                  <a:lnTo>
                    <a:pt x="7099" y="16597"/>
                  </a:lnTo>
                  <a:lnTo>
                    <a:pt x="7099" y="16654"/>
                  </a:lnTo>
                  <a:lnTo>
                    <a:pt x="7099" y="16711"/>
                  </a:lnTo>
                  <a:lnTo>
                    <a:pt x="7122" y="16756"/>
                  </a:lnTo>
                  <a:lnTo>
                    <a:pt x="5176" y="17871"/>
                  </a:lnTo>
                  <a:lnTo>
                    <a:pt x="5142" y="17837"/>
                  </a:lnTo>
                  <a:lnTo>
                    <a:pt x="5097" y="17803"/>
                  </a:lnTo>
                  <a:lnTo>
                    <a:pt x="5051" y="17780"/>
                  </a:lnTo>
                  <a:lnTo>
                    <a:pt x="4937" y="17780"/>
                  </a:lnTo>
                  <a:lnTo>
                    <a:pt x="4881" y="17803"/>
                  </a:lnTo>
                  <a:lnTo>
                    <a:pt x="4846" y="17837"/>
                  </a:lnTo>
                  <a:lnTo>
                    <a:pt x="4801" y="17871"/>
                  </a:lnTo>
                  <a:lnTo>
                    <a:pt x="2799" y="16711"/>
                  </a:lnTo>
                  <a:lnTo>
                    <a:pt x="2810" y="16654"/>
                  </a:lnTo>
                  <a:lnTo>
                    <a:pt x="2810" y="16620"/>
                  </a:lnTo>
                  <a:lnTo>
                    <a:pt x="2799" y="16574"/>
                  </a:lnTo>
                  <a:lnTo>
                    <a:pt x="2776" y="16552"/>
                  </a:lnTo>
                  <a:lnTo>
                    <a:pt x="2753" y="16517"/>
                  </a:lnTo>
                  <a:lnTo>
                    <a:pt x="2731" y="16495"/>
                  </a:lnTo>
                  <a:lnTo>
                    <a:pt x="2697" y="16483"/>
                  </a:lnTo>
                  <a:lnTo>
                    <a:pt x="2662" y="16472"/>
                  </a:lnTo>
                  <a:lnTo>
                    <a:pt x="2628" y="16461"/>
                  </a:lnTo>
                  <a:lnTo>
                    <a:pt x="2583" y="16472"/>
                  </a:lnTo>
                  <a:lnTo>
                    <a:pt x="2549" y="16483"/>
                  </a:lnTo>
                  <a:lnTo>
                    <a:pt x="2515" y="16495"/>
                  </a:lnTo>
                  <a:lnTo>
                    <a:pt x="2492" y="16517"/>
                  </a:lnTo>
                  <a:lnTo>
                    <a:pt x="2469" y="16552"/>
                  </a:lnTo>
                  <a:lnTo>
                    <a:pt x="2446" y="16574"/>
                  </a:lnTo>
                  <a:lnTo>
                    <a:pt x="2435" y="16620"/>
                  </a:lnTo>
                  <a:lnTo>
                    <a:pt x="2435" y="16654"/>
                  </a:lnTo>
                  <a:lnTo>
                    <a:pt x="2446" y="16722"/>
                  </a:lnTo>
                  <a:lnTo>
                    <a:pt x="433" y="17882"/>
                  </a:lnTo>
                  <a:lnTo>
                    <a:pt x="399" y="17837"/>
                  </a:lnTo>
                  <a:lnTo>
                    <a:pt x="353" y="17803"/>
                  </a:lnTo>
                  <a:lnTo>
                    <a:pt x="308" y="17791"/>
                  </a:lnTo>
                  <a:lnTo>
                    <a:pt x="251" y="17780"/>
                  </a:lnTo>
                  <a:lnTo>
                    <a:pt x="205" y="17780"/>
                  </a:lnTo>
                  <a:lnTo>
                    <a:pt x="171" y="17803"/>
                  </a:lnTo>
                  <a:lnTo>
                    <a:pt x="126" y="17814"/>
                  </a:lnTo>
                  <a:lnTo>
                    <a:pt x="103" y="17848"/>
                  </a:lnTo>
                  <a:lnTo>
                    <a:pt x="69" y="17882"/>
                  </a:lnTo>
                  <a:lnTo>
                    <a:pt x="46" y="17917"/>
                  </a:lnTo>
                  <a:lnTo>
                    <a:pt x="35" y="17951"/>
                  </a:lnTo>
                  <a:lnTo>
                    <a:pt x="35" y="17996"/>
                  </a:lnTo>
                  <a:lnTo>
                    <a:pt x="35" y="18042"/>
                  </a:lnTo>
                  <a:lnTo>
                    <a:pt x="46" y="18076"/>
                  </a:lnTo>
                  <a:lnTo>
                    <a:pt x="69" y="18110"/>
                  </a:lnTo>
                  <a:lnTo>
                    <a:pt x="92" y="18144"/>
                  </a:lnTo>
                  <a:lnTo>
                    <a:pt x="126" y="18178"/>
                  </a:lnTo>
                  <a:lnTo>
                    <a:pt x="148" y="18190"/>
                  </a:lnTo>
                  <a:lnTo>
                    <a:pt x="194" y="18212"/>
                  </a:lnTo>
                  <a:lnTo>
                    <a:pt x="228" y="18212"/>
                  </a:lnTo>
                  <a:lnTo>
                    <a:pt x="228" y="20510"/>
                  </a:lnTo>
                  <a:lnTo>
                    <a:pt x="183" y="20510"/>
                  </a:lnTo>
                  <a:lnTo>
                    <a:pt x="137" y="20533"/>
                  </a:lnTo>
                  <a:lnTo>
                    <a:pt x="103" y="20556"/>
                  </a:lnTo>
                  <a:lnTo>
                    <a:pt x="69" y="20590"/>
                  </a:lnTo>
                  <a:lnTo>
                    <a:pt x="35" y="20624"/>
                  </a:lnTo>
                  <a:lnTo>
                    <a:pt x="23" y="20669"/>
                  </a:lnTo>
                  <a:lnTo>
                    <a:pt x="1" y="20704"/>
                  </a:lnTo>
                  <a:lnTo>
                    <a:pt x="1" y="20760"/>
                  </a:lnTo>
                  <a:lnTo>
                    <a:pt x="12" y="20806"/>
                  </a:lnTo>
                  <a:lnTo>
                    <a:pt x="23" y="20851"/>
                  </a:lnTo>
                  <a:lnTo>
                    <a:pt x="46" y="20897"/>
                  </a:lnTo>
                  <a:lnTo>
                    <a:pt x="80" y="20931"/>
                  </a:lnTo>
                  <a:lnTo>
                    <a:pt x="114" y="20965"/>
                  </a:lnTo>
                  <a:lnTo>
                    <a:pt x="160" y="20988"/>
                  </a:lnTo>
                  <a:lnTo>
                    <a:pt x="205" y="20999"/>
                  </a:lnTo>
                  <a:lnTo>
                    <a:pt x="251" y="21011"/>
                  </a:lnTo>
                  <a:lnTo>
                    <a:pt x="319" y="20999"/>
                  </a:lnTo>
                  <a:lnTo>
                    <a:pt x="376" y="20977"/>
                  </a:lnTo>
                  <a:lnTo>
                    <a:pt x="421" y="20942"/>
                  </a:lnTo>
                  <a:lnTo>
                    <a:pt x="467" y="20897"/>
                  </a:lnTo>
                  <a:lnTo>
                    <a:pt x="2458" y="22046"/>
                  </a:lnTo>
                  <a:lnTo>
                    <a:pt x="2446" y="22103"/>
                  </a:lnTo>
                  <a:lnTo>
                    <a:pt x="2446" y="22137"/>
                  </a:lnTo>
                  <a:lnTo>
                    <a:pt x="2458" y="22171"/>
                  </a:lnTo>
                  <a:lnTo>
                    <a:pt x="2492" y="22228"/>
                  </a:lnTo>
                  <a:lnTo>
                    <a:pt x="2549" y="22273"/>
                  </a:lnTo>
                  <a:lnTo>
                    <a:pt x="2583" y="22285"/>
                  </a:lnTo>
                  <a:lnTo>
                    <a:pt x="2662" y="22285"/>
                  </a:lnTo>
                  <a:lnTo>
                    <a:pt x="2697" y="22273"/>
                  </a:lnTo>
                  <a:lnTo>
                    <a:pt x="2753" y="22228"/>
                  </a:lnTo>
                  <a:lnTo>
                    <a:pt x="2788" y="22171"/>
                  </a:lnTo>
                  <a:lnTo>
                    <a:pt x="2799" y="22137"/>
                  </a:lnTo>
                  <a:lnTo>
                    <a:pt x="2799" y="22103"/>
                  </a:lnTo>
                  <a:lnTo>
                    <a:pt x="2788" y="22046"/>
                  </a:lnTo>
                  <a:lnTo>
                    <a:pt x="4835" y="20863"/>
                  </a:lnTo>
                  <a:lnTo>
                    <a:pt x="4869" y="20897"/>
                  </a:lnTo>
                  <a:lnTo>
                    <a:pt x="4903" y="20920"/>
                  </a:lnTo>
                  <a:lnTo>
                    <a:pt x="4949" y="20942"/>
                  </a:lnTo>
                  <a:lnTo>
                    <a:pt x="5040" y="20942"/>
                  </a:lnTo>
                  <a:lnTo>
                    <a:pt x="5085" y="20920"/>
                  </a:lnTo>
                  <a:lnTo>
                    <a:pt x="5119" y="20897"/>
                  </a:lnTo>
                  <a:lnTo>
                    <a:pt x="5154" y="20863"/>
                  </a:lnTo>
                  <a:lnTo>
                    <a:pt x="7201" y="22046"/>
                  </a:lnTo>
                  <a:lnTo>
                    <a:pt x="7190" y="22103"/>
                  </a:lnTo>
                  <a:lnTo>
                    <a:pt x="7190" y="22137"/>
                  </a:lnTo>
                  <a:lnTo>
                    <a:pt x="7201" y="22171"/>
                  </a:lnTo>
                  <a:lnTo>
                    <a:pt x="7235" y="22228"/>
                  </a:lnTo>
                  <a:lnTo>
                    <a:pt x="7292" y="22273"/>
                  </a:lnTo>
                  <a:lnTo>
                    <a:pt x="7326" y="22273"/>
                  </a:lnTo>
                  <a:lnTo>
                    <a:pt x="7360" y="22285"/>
                  </a:lnTo>
                  <a:lnTo>
                    <a:pt x="7395" y="22273"/>
                  </a:lnTo>
                  <a:lnTo>
                    <a:pt x="7429" y="22273"/>
                  </a:lnTo>
                  <a:lnTo>
                    <a:pt x="7486" y="22228"/>
                  </a:lnTo>
                  <a:lnTo>
                    <a:pt x="7520" y="22171"/>
                  </a:lnTo>
                  <a:lnTo>
                    <a:pt x="7531" y="22137"/>
                  </a:lnTo>
                  <a:lnTo>
                    <a:pt x="7542" y="22103"/>
                  </a:lnTo>
                  <a:lnTo>
                    <a:pt x="7531" y="22046"/>
                  </a:lnTo>
                  <a:lnTo>
                    <a:pt x="9556" y="20874"/>
                  </a:lnTo>
                  <a:lnTo>
                    <a:pt x="9590" y="20920"/>
                  </a:lnTo>
                  <a:lnTo>
                    <a:pt x="9624" y="20954"/>
                  </a:lnTo>
                  <a:lnTo>
                    <a:pt x="9681" y="20965"/>
                  </a:lnTo>
                  <a:lnTo>
                    <a:pt x="9738" y="20977"/>
                  </a:lnTo>
                  <a:lnTo>
                    <a:pt x="9783" y="20965"/>
                  </a:lnTo>
                  <a:lnTo>
                    <a:pt x="9840" y="20954"/>
                  </a:lnTo>
                  <a:lnTo>
                    <a:pt x="9886" y="20920"/>
                  </a:lnTo>
                  <a:lnTo>
                    <a:pt x="9920" y="20874"/>
                  </a:lnTo>
                  <a:lnTo>
                    <a:pt x="11899" y="22023"/>
                  </a:lnTo>
                  <a:lnTo>
                    <a:pt x="11888" y="22057"/>
                  </a:lnTo>
                  <a:lnTo>
                    <a:pt x="11888" y="22103"/>
                  </a:lnTo>
                  <a:lnTo>
                    <a:pt x="11888" y="22148"/>
                  </a:lnTo>
                  <a:lnTo>
                    <a:pt x="11899" y="22194"/>
                  </a:lnTo>
                  <a:lnTo>
                    <a:pt x="11922" y="22228"/>
                  </a:lnTo>
                  <a:lnTo>
                    <a:pt x="11945" y="22262"/>
                  </a:lnTo>
                  <a:lnTo>
                    <a:pt x="11979" y="22285"/>
                  </a:lnTo>
                  <a:lnTo>
                    <a:pt x="12013" y="22307"/>
                  </a:lnTo>
                  <a:lnTo>
                    <a:pt x="12058" y="22319"/>
                  </a:lnTo>
                  <a:lnTo>
                    <a:pt x="12104" y="22330"/>
                  </a:lnTo>
                  <a:lnTo>
                    <a:pt x="12149" y="22319"/>
                  </a:lnTo>
                  <a:lnTo>
                    <a:pt x="12184" y="22307"/>
                  </a:lnTo>
                  <a:lnTo>
                    <a:pt x="12229" y="22285"/>
                  </a:lnTo>
                  <a:lnTo>
                    <a:pt x="12263" y="22262"/>
                  </a:lnTo>
                  <a:lnTo>
                    <a:pt x="12286" y="22228"/>
                  </a:lnTo>
                  <a:lnTo>
                    <a:pt x="12309" y="22194"/>
                  </a:lnTo>
                  <a:lnTo>
                    <a:pt x="12320" y="22148"/>
                  </a:lnTo>
                  <a:lnTo>
                    <a:pt x="12320" y="22103"/>
                  </a:lnTo>
                  <a:lnTo>
                    <a:pt x="12320" y="22069"/>
                  </a:lnTo>
                  <a:lnTo>
                    <a:pt x="12309" y="22023"/>
                  </a:lnTo>
                  <a:lnTo>
                    <a:pt x="14299" y="20874"/>
                  </a:lnTo>
                  <a:lnTo>
                    <a:pt x="14334" y="20908"/>
                  </a:lnTo>
                  <a:lnTo>
                    <a:pt x="14379" y="20942"/>
                  </a:lnTo>
                  <a:lnTo>
                    <a:pt x="14425" y="20954"/>
                  </a:lnTo>
                  <a:lnTo>
                    <a:pt x="14470" y="20965"/>
                  </a:lnTo>
                  <a:lnTo>
                    <a:pt x="14516" y="20954"/>
                  </a:lnTo>
                  <a:lnTo>
                    <a:pt x="14550" y="20942"/>
                  </a:lnTo>
                  <a:lnTo>
                    <a:pt x="14584" y="20931"/>
                  </a:lnTo>
                  <a:lnTo>
                    <a:pt x="14618" y="20897"/>
                  </a:lnTo>
                  <a:lnTo>
                    <a:pt x="14641" y="20874"/>
                  </a:lnTo>
                  <a:lnTo>
                    <a:pt x="14663" y="20840"/>
                  </a:lnTo>
                  <a:lnTo>
                    <a:pt x="14675" y="20795"/>
                  </a:lnTo>
                  <a:lnTo>
                    <a:pt x="14675" y="20760"/>
                  </a:lnTo>
                  <a:lnTo>
                    <a:pt x="14675" y="20715"/>
                  </a:lnTo>
                  <a:lnTo>
                    <a:pt x="14663" y="20681"/>
                  </a:lnTo>
                  <a:lnTo>
                    <a:pt x="14629" y="20624"/>
                  </a:lnTo>
                  <a:lnTo>
                    <a:pt x="14572" y="20578"/>
                  </a:lnTo>
                  <a:lnTo>
                    <a:pt x="14504" y="20556"/>
                  </a:lnTo>
                  <a:lnTo>
                    <a:pt x="14504" y="18190"/>
                  </a:lnTo>
                  <a:lnTo>
                    <a:pt x="14561" y="18167"/>
                  </a:lnTo>
                  <a:lnTo>
                    <a:pt x="14618" y="18121"/>
                  </a:lnTo>
                  <a:lnTo>
                    <a:pt x="14652" y="18064"/>
                  </a:lnTo>
                  <a:lnTo>
                    <a:pt x="14663" y="17996"/>
                  </a:lnTo>
                  <a:lnTo>
                    <a:pt x="14652" y="17928"/>
                  </a:lnTo>
                  <a:lnTo>
                    <a:pt x="16666" y="16768"/>
                  </a:lnTo>
                  <a:lnTo>
                    <a:pt x="16700" y="16813"/>
                  </a:lnTo>
                  <a:lnTo>
                    <a:pt x="16745" y="16836"/>
                  </a:lnTo>
                  <a:lnTo>
                    <a:pt x="16791" y="16859"/>
                  </a:lnTo>
                  <a:lnTo>
                    <a:pt x="16882" y="16859"/>
                  </a:lnTo>
                  <a:lnTo>
                    <a:pt x="16927" y="16847"/>
                  </a:lnTo>
                  <a:lnTo>
                    <a:pt x="16961" y="16825"/>
                  </a:lnTo>
                  <a:lnTo>
                    <a:pt x="16995" y="16802"/>
                  </a:lnTo>
                  <a:lnTo>
                    <a:pt x="17018" y="16768"/>
                  </a:lnTo>
                  <a:lnTo>
                    <a:pt x="17041" y="16734"/>
                  </a:lnTo>
                  <a:lnTo>
                    <a:pt x="17052" y="16699"/>
                  </a:lnTo>
                  <a:lnTo>
                    <a:pt x="17052" y="16654"/>
                  </a:lnTo>
                  <a:lnTo>
                    <a:pt x="17052" y="16608"/>
                  </a:lnTo>
                  <a:lnTo>
                    <a:pt x="17041" y="16574"/>
                  </a:lnTo>
                  <a:lnTo>
                    <a:pt x="16995" y="16517"/>
                  </a:lnTo>
                  <a:lnTo>
                    <a:pt x="16939" y="16472"/>
                  </a:lnTo>
                  <a:lnTo>
                    <a:pt x="16904" y="16449"/>
                  </a:lnTo>
                  <a:lnTo>
                    <a:pt x="16870" y="16449"/>
                  </a:lnTo>
                  <a:lnTo>
                    <a:pt x="16870" y="14106"/>
                  </a:lnTo>
                  <a:lnTo>
                    <a:pt x="16904" y="14094"/>
                  </a:lnTo>
                  <a:lnTo>
                    <a:pt x="16939" y="14083"/>
                  </a:lnTo>
                  <a:lnTo>
                    <a:pt x="17007" y="14038"/>
                  </a:lnTo>
                  <a:lnTo>
                    <a:pt x="17041" y="13969"/>
                  </a:lnTo>
                  <a:lnTo>
                    <a:pt x="17052" y="13935"/>
                  </a:lnTo>
                  <a:lnTo>
                    <a:pt x="17052" y="13901"/>
                  </a:lnTo>
                  <a:lnTo>
                    <a:pt x="17052" y="13856"/>
                  </a:lnTo>
                  <a:lnTo>
                    <a:pt x="17041" y="13821"/>
                  </a:lnTo>
                  <a:lnTo>
                    <a:pt x="19066" y="12650"/>
                  </a:lnTo>
                  <a:lnTo>
                    <a:pt x="19100" y="12673"/>
                  </a:lnTo>
                  <a:lnTo>
                    <a:pt x="19134" y="12695"/>
                  </a:lnTo>
                  <a:lnTo>
                    <a:pt x="19168" y="12718"/>
                  </a:lnTo>
                  <a:lnTo>
                    <a:pt x="19259" y="12718"/>
                  </a:lnTo>
                  <a:lnTo>
                    <a:pt x="19293" y="12695"/>
                  </a:lnTo>
                  <a:lnTo>
                    <a:pt x="19327" y="12673"/>
                  </a:lnTo>
                  <a:lnTo>
                    <a:pt x="19361" y="12638"/>
                  </a:lnTo>
                  <a:lnTo>
                    <a:pt x="21398" y="13821"/>
                  </a:lnTo>
                  <a:lnTo>
                    <a:pt x="21386" y="13856"/>
                  </a:lnTo>
                  <a:lnTo>
                    <a:pt x="21386" y="13901"/>
                  </a:lnTo>
                  <a:lnTo>
                    <a:pt x="21386" y="13935"/>
                  </a:lnTo>
                  <a:lnTo>
                    <a:pt x="21398" y="13969"/>
                  </a:lnTo>
                  <a:lnTo>
                    <a:pt x="21432" y="14026"/>
                  </a:lnTo>
                  <a:lnTo>
                    <a:pt x="21500" y="14072"/>
                  </a:lnTo>
                  <a:lnTo>
                    <a:pt x="21534" y="14083"/>
                  </a:lnTo>
                  <a:lnTo>
                    <a:pt x="21568" y="14094"/>
                  </a:lnTo>
                  <a:lnTo>
                    <a:pt x="21568" y="16438"/>
                  </a:lnTo>
                  <a:lnTo>
                    <a:pt x="21523" y="16449"/>
                  </a:lnTo>
                  <a:lnTo>
                    <a:pt x="21489" y="16461"/>
                  </a:lnTo>
                  <a:lnTo>
                    <a:pt x="21455" y="16483"/>
                  </a:lnTo>
                  <a:lnTo>
                    <a:pt x="21420" y="16506"/>
                  </a:lnTo>
                  <a:lnTo>
                    <a:pt x="21398" y="16540"/>
                  </a:lnTo>
                  <a:lnTo>
                    <a:pt x="21375" y="16574"/>
                  </a:lnTo>
                  <a:lnTo>
                    <a:pt x="21364" y="16608"/>
                  </a:lnTo>
                  <a:lnTo>
                    <a:pt x="21364" y="16654"/>
                  </a:lnTo>
                  <a:lnTo>
                    <a:pt x="21364" y="16699"/>
                  </a:lnTo>
                  <a:lnTo>
                    <a:pt x="21386" y="16734"/>
                  </a:lnTo>
                  <a:lnTo>
                    <a:pt x="19361" y="17905"/>
                  </a:lnTo>
                  <a:lnTo>
                    <a:pt x="19327" y="17871"/>
                  </a:lnTo>
                  <a:lnTo>
                    <a:pt x="19293" y="17848"/>
                  </a:lnTo>
                  <a:lnTo>
                    <a:pt x="19259" y="17826"/>
                  </a:lnTo>
                  <a:lnTo>
                    <a:pt x="19179" y="17826"/>
                  </a:lnTo>
                  <a:lnTo>
                    <a:pt x="19145" y="17837"/>
                  </a:lnTo>
                  <a:lnTo>
                    <a:pt x="19088" y="17871"/>
                  </a:lnTo>
                  <a:lnTo>
                    <a:pt x="19054" y="17928"/>
                  </a:lnTo>
                  <a:lnTo>
                    <a:pt x="19043" y="17962"/>
                  </a:lnTo>
                  <a:lnTo>
                    <a:pt x="19032" y="17996"/>
                  </a:lnTo>
                  <a:lnTo>
                    <a:pt x="19054" y="18064"/>
                  </a:lnTo>
                  <a:lnTo>
                    <a:pt x="19077" y="18121"/>
                  </a:lnTo>
                  <a:lnTo>
                    <a:pt x="19134" y="18155"/>
                  </a:lnTo>
                  <a:lnTo>
                    <a:pt x="19191" y="18178"/>
                  </a:lnTo>
                  <a:lnTo>
                    <a:pt x="19191" y="20510"/>
                  </a:lnTo>
                  <a:lnTo>
                    <a:pt x="19145" y="20522"/>
                  </a:lnTo>
                  <a:lnTo>
                    <a:pt x="19100" y="20533"/>
                  </a:lnTo>
                  <a:lnTo>
                    <a:pt x="19066" y="20556"/>
                  </a:lnTo>
                  <a:lnTo>
                    <a:pt x="19032" y="20590"/>
                  </a:lnTo>
                  <a:lnTo>
                    <a:pt x="19009" y="20624"/>
                  </a:lnTo>
                  <a:lnTo>
                    <a:pt x="18986" y="20669"/>
                  </a:lnTo>
                  <a:lnTo>
                    <a:pt x="18975" y="20715"/>
                  </a:lnTo>
                  <a:lnTo>
                    <a:pt x="18963" y="20760"/>
                  </a:lnTo>
                  <a:lnTo>
                    <a:pt x="18975" y="20806"/>
                  </a:lnTo>
                  <a:lnTo>
                    <a:pt x="18986" y="20851"/>
                  </a:lnTo>
                  <a:lnTo>
                    <a:pt x="19009" y="20897"/>
                  </a:lnTo>
                  <a:lnTo>
                    <a:pt x="19043" y="20931"/>
                  </a:lnTo>
                  <a:lnTo>
                    <a:pt x="19077" y="20965"/>
                  </a:lnTo>
                  <a:lnTo>
                    <a:pt x="19111" y="20988"/>
                  </a:lnTo>
                  <a:lnTo>
                    <a:pt x="19168" y="20999"/>
                  </a:lnTo>
                  <a:lnTo>
                    <a:pt x="19214" y="21011"/>
                  </a:lnTo>
                  <a:lnTo>
                    <a:pt x="19282" y="20999"/>
                  </a:lnTo>
                  <a:lnTo>
                    <a:pt x="19339" y="20977"/>
                  </a:lnTo>
                  <a:lnTo>
                    <a:pt x="19384" y="20942"/>
                  </a:lnTo>
                  <a:lnTo>
                    <a:pt x="19418" y="20886"/>
                  </a:lnTo>
                  <a:lnTo>
                    <a:pt x="21420" y="22046"/>
                  </a:lnTo>
                  <a:lnTo>
                    <a:pt x="21409" y="22103"/>
                  </a:lnTo>
                  <a:lnTo>
                    <a:pt x="21420" y="22171"/>
                  </a:lnTo>
                  <a:lnTo>
                    <a:pt x="21455" y="22216"/>
                  </a:lnTo>
                  <a:lnTo>
                    <a:pt x="21500" y="22262"/>
                  </a:lnTo>
                  <a:lnTo>
                    <a:pt x="21568" y="22273"/>
                  </a:lnTo>
                  <a:lnTo>
                    <a:pt x="21568" y="24628"/>
                  </a:lnTo>
                  <a:lnTo>
                    <a:pt x="21523" y="24639"/>
                  </a:lnTo>
                  <a:lnTo>
                    <a:pt x="21477" y="24651"/>
                  </a:lnTo>
                  <a:lnTo>
                    <a:pt x="21443" y="24674"/>
                  </a:lnTo>
                  <a:lnTo>
                    <a:pt x="21409" y="24696"/>
                  </a:lnTo>
                  <a:lnTo>
                    <a:pt x="21386" y="24730"/>
                  </a:lnTo>
                  <a:lnTo>
                    <a:pt x="21364" y="24776"/>
                  </a:lnTo>
                  <a:lnTo>
                    <a:pt x="21352" y="24821"/>
                  </a:lnTo>
                  <a:lnTo>
                    <a:pt x="21341" y="24867"/>
                  </a:lnTo>
                  <a:lnTo>
                    <a:pt x="21352" y="24912"/>
                  </a:lnTo>
                  <a:lnTo>
                    <a:pt x="21364" y="24958"/>
                  </a:lnTo>
                  <a:lnTo>
                    <a:pt x="19430" y="26073"/>
                  </a:lnTo>
                  <a:lnTo>
                    <a:pt x="19384" y="26027"/>
                  </a:lnTo>
                  <a:lnTo>
                    <a:pt x="19339" y="25993"/>
                  </a:lnTo>
                  <a:lnTo>
                    <a:pt x="19282" y="25970"/>
                  </a:lnTo>
                  <a:lnTo>
                    <a:pt x="19214" y="25959"/>
                  </a:lnTo>
                  <a:lnTo>
                    <a:pt x="19157" y="25959"/>
                  </a:lnTo>
                  <a:lnTo>
                    <a:pt x="19111" y="25982"/>
                  </a:lnTo>
                  <a:lnTo>
                    <a:pt x="19066" y="26004"/>
                  </a:lnTo>
                  <a:lnTo>
                    <a:pt x="19032" y="26027"/>
                  </a:lnTo>
                  <a:lnTo>
                    <a:pt x="18997" y="26073"/>
                  </a:lnTo>
                  <a:lnTo>
                    <a:pt x="18975" y="26107"/>
                  </a:lnTo>
                  <a:lnTo>
                    <a:pt x="18963" y="26164"/>
                  </a:lnTo>
                  <a:lnTo>
                    <a:pt x="18963" y="26209"/>
                  </a:lnTo>
                  <a:lnTo>
                    <a:pt x="18963" y="26255"/>
                  </a:lnTo>
                  <a:lnTo>
                    <a:pt x="18975" y="26300"/>
                  </a:lnTo>
                  <a:lnTo>
                    <a:pt x="18997" y="26346"/>
                  </a:lnTo>
                  <a:lnTo>
                    <a:pt x="19032" y="26380"/>
                  </a:lnTo>
                  <a:lnTo>
                    <a:pt x="19066" y="26414"/>
                  </a:lnTo>
                  <a:lnTo>
                    <a:pt x="19100" y="26437"/>
                  </a:lnTo>
                  <a:lnTo>
                    <a:pt x="19145" y="26459"/>
                  </a:lnTo>
                  <a:lnTo>
                    <a:pt x="19191" y="26459"/>
                  </a:lnTo>
                  <a:lnTo>
                    <a:pt x="19191" y="27233"/>
                  </a:lnTo>
                  <a:lnTo>
                    <a:pt x="19236" y="27233"/>
                  </a:lnTo>
                  <a:lnTo>
                    <a:pt x="19236" y="26459"/>
                  </a:lnTo>
                  <a:lnTo>
                    <a:pt x="19282" y="26448"/>
                  </a:lnTo>
                  <a:lnTo>
                    <a:pt x="19327" y="26437"/>
                  </a:lnTo>
                  <a:lnTo>
                    <a:pt x="19373" y="26414"/>
                  </a:lnTo>
                  <a:lnTo>
                    <a:pt x="19396" y="26380"/>
                  </a:lnTo>
                  <a:lnTo>
                    <a:pt x="19430" y="26346"/>
                  </a:lnTo>
                  <a:lnTo>
                    <a:pt x="19452" y="26300"/>
                  </a:lnTo>
                  <a:lnTo>
                    <a:pt x="19464" y="26255"/>
                  </a:lnTo>
                  <a:lnTo>
                    <a:pt x="19464" y="26209"/>
                  </a:lnTo>
                  <a:lnTo>
                    <a:pt x="19464" y="26164"/>
                  </a:lnTo>
                  <a:lnTo>
                    <a:pt x="19452" y="26118"/>
                  </a:lnTo>
                  <a:lnTo>
                    <a:pt x="21386" y="24992"/>
                  </a:lnTo>
                  <a:lnTo>
                    <a:pt x="21420" y="25038"/>
                  </a:lnTo>
                  <a:lnTo>
                    <a:pt x="21466" y="25072"/>
                  </a:lnTo>
                  <a:lnTo>
                    <a:pt x="21523" y="25094"/>
                  </a:lnTo>
                  <a:lnTo>
                    <a:pt x="21580" y="25106"/>
                  </a:lnTo>
                  <a:lnTo>
                    <a:pt x="21648" y="25094"/>
                  </a:lnTo>
                  <a:lnTo>
                    <a:pt x="21693" y="25072"/>
                  </a:lnTo>
                  <a:lnTo>
                    <a:pt x="21750" y="25038"/>
                  </a:lnTo>
                  <a:lnTo>
                    <a:pt x="21784" y="24992"/>
                  </a:lnTo>
                  <a:lnTo>
                    <a:pt x="23707" y="26107"/>
                  </a:lnTo>
                  <a:lnTo>
                    <a:pt x="23696" y="26152"/>
                  </a:lnTo>
                  <a:lnTo>
                    <a:pt x="23684" y="26209"/>
                  </a:lnTo>
                  <a:lnTo>
                    <a:pt x="23696" y="26266"/>
                  </a:lnTo>
                  <a:lnTo>
                    <a:pt x="23707" y="26312"/>
                  </a:lnTo>
                  <a:lnTo>
                    <a:pt x="23730" y="26357"/>
                  </a:lnTo>
                  <a:lnTo>
                    <a:pt x="23764" y="26391"/>
                  </a:lnTo>
                  <a:lnTo>
                    <a:pt x="23798" y="26425"/>
                  </a:lnTo>
                  <a:lnTo>
                    <a:pt x="23843" y="26448"/>
                  </a:lnTo>
                  <a:lnTo>
                    <a:pt x="23889" y="26459"/>
                  </a:lnTo>
                  <a:lnTo>
                    <a:pt x="23934" y="26471"/>
                  </a:lnTo>
                  <a:lnTo>
                    <a:pt x="23934" y="27233"/>
                  </a:lnTo>
                  <a:lnTo>
                    <a:pt x="23980" y="27233"/>
                  </a:lnTo>
                  <a:lnTo>
                    <a:pt x="23980" y="26471"/>
                  </a:lnTo>
                  <a:lnTo>
                    <a:pt x="24025" y="26459"/>
                  </a:lnTo>
                  <a:lnTo>
                    <a:pt x="24071" y="26448"/>
                  </a:lnTo>
                  <a:lnTo>
                    <a:pt x="24116" y="26414"/>
                  </a:lnTo>
                  <a:lnTo>
                    <a:pt x="24151" y="26391"/>
                  </a:lnTo>
                  <a:lnTo>
                    <a:pt x="24173" y="26346"/>
                  </a:lnTo>
                  <a:lnTo>
                    <a:pt x="24196" y="26312"/>
                  </a:lnTo>
                  <a:lnTo>
                    <a:pt x="24207" y="26255"/>
                  </a:lnTo>
                  <a:lnTo>
                    <a:pt x="24219" y="26209"/>
                  </a:lnTo>
                  <a:lnTo>
                    <a:pt x="24207" y="26164"/>
                  </a:lnTo>
                  <a:lnTo>
                    <a:pt x="24196" y="26107"/>
                  </a:lnTo>
                  <a:lnTo>
                    <a:pt x="25106" y="25584"/>
                  </a:lnTo>
                  <a:lnTo>
                    <a:pt x="25106" y="25527"/>
                  </a:lnTo>
                  <a:lnTo>
                    <a:pt x="24173" y="26073"/>
                  </a:lnTo>
                  <a:lnTo>
                    <a:pt x="24139" y="26016"/>
                  </a:lnTo>
                  <a:lnTo>
                    <a:pt x="24082" y="25982"/>
                  </a:lnTo>
                  <a:lnTo>
                    <a:pt x="24025" y="25959"/>
                  </a:lnTo>
                  <a:lnTo>
                    <a:pt x="23957" y="25948"/>
                  </a:lnTo>
                  <a:lnTo>
                    <a:pt x="23889" y="25959"/>
                  </a:lnTo>
                  <a:lnTo>
                    <a:pt x="23821" y="25982"/>
                  </a:lnTo>
                  <a:lnTo>
                    <a:pt x="23775" y="26016"/>
                  </a:lnTo>
                  <a:lnTo>
                    <a:pt x="23730" y="26061"/>
                  </a:lnTo>
                  <a:lnTo>
                    <a:pt x="21807" y="24947"/>
                  </a:lnTo>
                  <a:lnTo>
                    <a:pt x="21819" y="24912"/>
                  </a:lnTo>
                  <a:lnTo>
                    <a:pt x="21819" y="24867"/>
                  </a:lnTo>
                  <a:lnTo>
                    <a:pt x="21819" y="24821"/>
                  </a:lnTo>
                  <a:lnTo>
                    <a:pt x="21807" y="24776"/>
                  </a:lnTo>
                  <a:lnTo>
                    <a:pt x="21784" y="24742"/>
                  </a:lnTo>
                  <a:lnTo>
                    <a:pt x="21762" y="24708"/>
                  </a:lnTo>
                  <a:lnTo>
                    <a:pt x="21728" y="24674"/>
                  </a:lnTo>
                  <a:lnTo>
                    <a:pt x="21693" y="24651"/>
                  </a:lnTo>
                  <a:lnTo>
                    <a:pt x="21659" y="24639"/>
                  </a:lnTo>
                  <a:lnTo>
                    <a:pt x="21614" y="24628"/>
                  </a:lnTo>
                  <a:lnTo>
                    <a:pt x="21614" y="22273"/>
                  </a:lnTo>
                  <a:lnTo>
                    <a:pt x="21671" y="22251"/>
                  </a:lnTo>
                  <a:lnTo>
                    <a:pt x="21716" y="22216"/>
                  </a:lnTo>
                  <a:lnTo>
                    <a:pt x="21739" y="22171"/>
                  </a:lnTo>
                  <a:lnTo>
                    <a:pt x="21750" y="22103"/>
                  </a:lnTo>
                  <a:lnTo>
                    <a:pt x="21739" y="22057"/>
                  </a:lnTo>
                  <a:lnTo>
                    <a:pt x="23787" y="20874"/>
                  </a:lnTo>
                  <a:lnTo>
                    <a:pt x="23821" y="20908"/>
                  </a:lnTo>
                  <a:lnTo>
                    <a:pt x="23855" y="20942"/>
                  </a:lnTo>
                  <a:lnTo>
                    <a:pt x="23900" y="20954"/>
                  </a:lnTo>
                  <a:lnTo>
                    <a:pt x="23957" y="20965"/>
                  </a:lnTo>
                  <a:lnTo>
                    <a:pt x="24003" y="20954"/>
                  </a:lnTo>
                  <a:lnTo>
                    <a:pt x="24048" y="20942"/>
                  </a:lnTo>
                  <a:lnTo>
                    <a:pt x="24094" y="20908"/>
                  </a:lnTo>
                  <a:lnTo>
                    <a:pt x="24128" y="20874"/>
                  </a:lnTo>
                  <a:lnTo>
                    <a:pt x="25106" y="21432"/>
                  </a:lnTo>
                  <a:lnTo>
                    <a:pt x="25106" y="21386"/>
                  </a:lnTo>
                  <a:lnTo>
                    <a:pt x="24151" y="20829"/>
                  </a:lnTo>
                  <a:lnTo>
                    <a:pt x="24151" y="20795"/>
                  </a:lnTo>
                  <a:lnTo>
                    <a:pt x="24162" y="20760"/>
                  </a:lnTo>
                  <a:lnTo>
                    <a:pt x="24151" y="20715"/>
                  </a:lnTo>
                  <a:lnTo>
                    <a:pt x="24151" y="20681"/>
                  </a:lnTo>
                  <a:lnTo>
                    <a:pt x="24105" y="20624"/>
                  </a:lnTo>
                  <a:lnTo>
                    <a:pt x="24048" y="20578"/>
                  </a:lnTo>
                  <a:lnTo>
                    <a:pt x="23980" y="20556"/>
                  </a:lnTo>
                  <a:lnTo>
                    <a:pt x="23980" y="18235"/>
                  </a:lnTo>
                  <a:lnTo>
                    <a:pt x="24025" y="18235"/>
                  </a:lnTo>
                  <a:lnTo>
                    <a:pt x="24071" y="18212"/>
                  </a:lnTo>
                  <a:lnTo>
                    <a:pt x="24105" y="18190"/>
                  </a:lnTo>
                  <a:lnTo>
                    <a:pt x="24139" y="18167"/>
                  </a:lnTo>
                  <a:lnTo>
                    <a:pt x="24162" y="18121"/>
                  </a:lnTo>
                  <a:lnTo>
                    <a:pt x="24185" y="18087"/>
                  </a:lnTo>
                  <a:lnTo>
                    <a:pt x="24196" y="18042"/>
                  </a:lnTo>
                  <a:lnTo>
                    <a:pt x="24196" y="17996"/>
                  </a:lnTo>
                  <a:lnTo>
                    <a:pt x="24196" y="17951"/>
                  </a:lnTo>
                  <a:lnTo>
                    <a:pt x="24173" y="17905"/>
                  </a:lnTo>
                  <a:lnTo>
                    <a:pt x="25106" y="17371"/>
                  </a:lnTo>
                  <a:lnTo>
                    <a:pt x="25106" y="17325"/>
                  </a:lnTo>
                  <a:lnTo>
                    <a:pt x="24162" y="17871"/>
                  </a:lnTo>
                  <a:lnTo>
                    <a:pt x="24116" y="17826"/>
                  </a:lnTo>
                  <a:lnTo>
                    <a:pt x="24071" y="17791"/>
                  </a:lnTo>
                  <a:lnTo>
                    <a:pt x="24014" y="17769"/>
                  </a:lnTo>
                  <a:lnTo>
                    <a:pt x="23957" y="17757"/>
                  </a:lnTo>
                  <a:lnTo>
                    <a:pt x="23889" y="17769"/>
                  </a:lnTo>
                  <a:lnTo>
                    <a:pt x="23832" y="17780"/>
                  </a:lnTo>
                  <a:lnTo>
                    <a:pt x="23787" y="17814"/>
                  </a:lnTo>
                  <a:lnTo>
                    <a:pt x="23752" y="17860"/>
                  </a:lnTo>
                  <a:lnTo>
                    <a:pt x="21784" y="16734"/>
                  </a:lnTo>
                  <a:lnTo>
                    <a:pt x="21796" y="16688"/>
                  </a:lnTo>
                  <a:lnTo>
                    <a:pt x="21796" y="16654"/>
                  </a:lnTo>
                  <a:lnTo>
                    <a:pt x="21796" y="16608"/>
                  </a:lnTo>
                  <a:lnTo>
                    <a:pt x="21784" y="16574"/>
                  </a:lnTo>
                  <a:lnTo>
                    <a:pt x="21773" y="16540"/>
                  </a:lnTo>
                  <a:lnTo>
                    <a:pt x="21750" y="16506"/>
                  </a:lnTo>
                  <a:lnTo>
                    <a:pt x="21682" y="16461"/>
                  </a:lnTo>
                  <a:lnTo>
                    <a:pt x="21648" y="16449"/>
                  </a:lnTo>
                  <a:lnTo>
                    <a:pt x="21614" y="16438"/>
                  </a:lnTo>
                  <a:lnTo>
                    <a:pt x="21614" y="14094"/>
                  </a:lnTo>
                  <a:lnTo>
                    <a:pt x="21682" y="14072"/>
                  </a:lnTo>
                  <a:lnTo>
                    <a:pt x="21728" y="14026"/>
                  </a:lnTo>
                  <a:lnTo>
                    <a:pt x="21773" y="13969"/>
                  </a:lnTo>
                  <a:lnTo>
                    <a:pt x="21784" y="13901"/>
                  </a:lnTo>
                  <a:lnTo>
                    <a:pt x="21773" y="13856"/>
                  </a:lnTo>
                  <a:lnTo>
                    <a:pt x="21762" y="13821"/>
                  </a:lnTo>
                  <a:lnTo>
                    <a:pt x="23752" y="12684"/>
                  </a:lnTo>
                  <a:lnTo>
                    <a:pt x="23787" y="12718"/>
                  </a:lnTo>
                  <a:lnTo>
                    <a:pt x="23843" y="12752"/>
                  </a:lnTo>
                  <a:lnTo>
                    <a:pt x="23889" y="12775"/>
                  </a:lnTo>
                  <a:lnTo>
                    <a:pt x="23957" y="12786"/>
                  </a:lnTo>
                  <a:lnTo>
                    <a:pt x="24014" y="12775"/>
                  </a:lnTo>
                  <a:lnTo>
                    <a:pt x="24071" y="12752"/>
                  </a:lnTo>
                  <a:lnTo>
                    <a:pt x="24116" y="12718"/>
                  </a:lnTo>
                  <a:lnTo>
                    <a:pt x="24151" y="12673"/>
                  </a:lnTo>
                  <a:lnTo>
                    <a:pt x="25106" y="13219"/>
                  </a:lnTo>
                  <a:lnTo>
                    <a:pt x="25106" y="13173"/>
                  </a:lnTo>
                  <a:lnTo>
                    <a:pt x="24173" y="12638"/>
                  </a:lnTo>
                  <a:lnTo>
                    <a:pt x="24185" y="12593"/>
                  </a:lnTo>
                  <a:lnTo>
                    <a:pt x="24196" y="12547"/>
                  </a:lnTo>
                  <a:lnTo>
                    <a:pt x="24185" y="12502"/>
                  </a:lnTo>
                  <a:lnTo>
                    <a:pt x="24173" y="12456"/>
                  </a:lnTo>
                  <a:lnTo>
                    <a:pt x="24162" y="12422"/>
                  </a:lnTo>
                  <a:lnTo>
                    <a:pt x="24128" y="12388"/>
                  </a:lnTo>
                  <a:lnTo>
                    <a:pt x="24105" y="12354"/>
                  </a:lnTo>
                  <a:lnTo>
                    <a:pt x="24060" y="12331"/>
                  </a:lnTo>
                  <a:lnTo>
                    <a:pt x="24025" y="12320"/>
                  </a:lnTo>
                  <a:lnTo>
                    <a:pt x="23980" y="12309"/>
                  </a:lnTo>
                  <a:lnTo>
                    <a:pt x="23980" y="9954"/>
                  </a:lnTo>
                  <a:lnTo>
                    <a:pt x="24037" y="9942"/>
                  </a:lnTo>
                  <a:lnTo>
                    <a:pt x="24082" y="9897"/>
                  </a:lnTo>
                  <a:lnTo>
                    <a:pt x="24116" y="9851"/>
                  </a:lnTo>
                  <a:lnTo>
                    <a:pt x="24128" y="9795"/>
                  </a:lnTo>
                  <a:lnTo>
                    <a:pt x="24116" y="9738"/>
                  </a:lnTo>
                  <a:lnTo>
                    <a:pt x="25106" y="9158"/>
                  </a:lnTo>
                  <a:lnTo>
                    <a:pt x="25106" y="9112"/>
                  </a:lnTo>
                  <a:lnTo>
                    <a:pt x="24094" y="9692"/>
                  </a:lnTo>
                  <a:lnTo>
                    <a:pt x="24071" y="9658"/>
                  </a:lnTo>
                  <a:lnTo>
                    <a:pt x="24037" y="9635"/>
                  </a:lnTo>
                  <a:lnTo>
                    <a:pt x="23991" y="9624"/>
                  </a:lnTo>
                  <a:lnTo>
                    <a:pt x="23957" y="9613"/>
                  </a:lnTo>
                  <a:lnTo>
                    <a:pt x="23912" y="9624"/>
                  </a:lnTo>
                  <a:lnTo>
                    <a:pt x="23878" y="9635"/>
                  </a:lnTo>
                  <a:lnTo>
                    <a:pt x="23843" y="9658"/>
                  </a:lnTo>
                  <a:lnTo>
                    <a:pt x="23821" y="9692"/>
                  </a:lnTo>
                  <a:lnTo>
                    <a:pt x="21762" y="8498"/>
                  </a:lnTo>
                  <a:lnTo>
                    <a:pt x="21762" y="8441"/>
                  </a:lnTo>
                  <a:lnTo>
                    <a:pt x="21750" y="8373"/>
                  </a:lnTo>
                  <a:lnTo>
                    <a:pt x="21716" y="8327"/>
                  </a:lnTo>
                  <a:lnTo>
                    <a:pt x="21671" y="8282"/>
                  </a:lnTo>
                  <a:lnTo>
                    <a:pt x="21614" y="8259"/>
                  </a:lnTo>
                  <a:lnTo>
                    <a:pt x="21614" y="5847"/>
                  </a:lnTo>
                  <a:lnTo>
                    <a:pt x="21671" y="5825"/>
                  </a:lnTo>
                  <a:lnTo>
                    <a:pt x="21705" y="5790"/>
                  </a:lnTo>
                  <a:lnTo>
                    <a:pt x="21739" y="5745"/>
                  </a:lnTo>
                  <a:lnTo>
                    <a:pt x="21750" y="5688"/>
                  </a:lnTo>
                  <a:lnTo>
                    <a:pt x="21739" y="5620"/>
                  </a:lnTo>
                  <a:lnTo>
                    <a:pt x="21705" y="5563"/>
                  </a:lnTo>
                  <a:lnTo>
                    <a:pt x="21648" y="5529"/>
                  </a:lnTo>
                  <a:lnTo>
                    <a:pt x="21580" y="5517"/>
                  </a:lnTo>
                  <a:lnTo>
                    <a:pt x="21546" y="5529"/>
                  </a:lnTo>
                  <a:lnTo>
                    <a:pt x="21511" y="5540"/>
                  </a:lnTo>
                  <a:lnTo>
                    <a:pt x="21477" y="5563"/>
                  </a:lnTo>
                  <a:lnTo>
                    <a:pt x="21455" y="5586"/>
                  </a:lnTo>
                  <a:lnTo>
                    <a:pt x="19407" y="4403"/>
                  </a:lnTo>
                  <a:lnTo>
                    <a:pt x="19418" y="4334"/>
                  </a:lnTo>
                  <a:lnTo>
                    <a:pt x="19407" y="4300"/>
                  </a:lnTo>
                  <a:lnTo>
                    <a:pt x="19396" y="4266"/>
                  </a:lnTo>
                  <a:lnTo>
                    <a:pt x="19361" y="4209"/>
                  </a:lnTo>
                  <a:lnTo>
                    <a:pt x="19305" y="4164"/>
                  </a:lnTo>
                  <a:lnTo>
                    <a:pt x="19236" y="4141"/>
                  </a:lnTo>
                  <a:lnTo>
                    <a:pt x="19236" y="1752"/>
                  </a:lnTo>
                  <a:lnTo>
                    <a:pt x="19293" y="1729"/>
                  </a:lnTo>
                  <a:lnTo>
                    <a:pt x="19350" y="1695"/>
                  </a:lnTo>
                  <a:lnTo>
                    <a:pt x="19373" y="1638"/>
                  </a:lnTo>
                  <a:lnTo>
                    <a:pt x="19384" y="1582"/>
                  </a:lnTo>
                  <a:lnTo>
                    <a:pt x="19384" y="1547"/>
                  </a:lnTo>
                  <a:lnTo>
                    <a:pt x="19373" y="1513"/>
                  </a:lnTo>
                  <a:lnTo>
                    <a:pt x="19339" y="1456"/>
                  </a:lnTo>
                  <a:lnTo>
                    <a:pt x="19282" y="1422"/>
                  </a:lnTo>
                  <a:lnTo>
                    <a:pt x="19248" y="1411"/>
                  </a:lnTo>
                  <a:lnTo>
                    <a:pt x="19214" y="1400"/>
                  </a:lnTo>
                  <a:lnTo>
                    <a:pt x="19168" y="1411"/>
                  </a:lnTo>
                  <a:lnTo>
                    <a:pt x="19134" y="1422"/>
                  </a:lnTo>
                  <a:lnTo>
                    <a:pt x="19100" y="1445"/>
                  </a:lnTo>
                  <a:lnTo>
                    <a:pt x="19077" y="1479"/>
                  </a:lnTo>
                  <a:lnTo>
                    <a:pt x="17052" y="307"/>
                  </a:lnTo>
                  <a:lnTo>
                    <a:pt x="17064" y="273"/>
                  </a:lnTo>
                  <a:lnTo>
                    <a:pt x="17075" y="228"/>
                  </a:lnTo>
                  <a:lnTo>
                    <a:pt x="17064" y="182"/>
                  </a:lnTo>
                  <a:lnTo>
                    <a:pt x="17052" y="148"/>
                  </a:lnTo>
                  <a:lnTo>
                    <a:pt x="17030" y="103"/>
                  </a:lnTo>
                  <a:lnTo>
                    <a:pt x="17007" y="69"/>
                  </a:lnTo>
                  <a:lnTo>
                    <a:pt x="16973" y="46"/>
                  </a:lnTo>
                  <a:lnTo>
                    <a:pt x="16927" y="23"/>
                  </a:lnTo>
                  <a:lnTo>
                    <a:pt x="16893" y="12"/>
                  </a:lnTo>
                  <a:lnTo>
                    <a:pt x="16848" y="0"/>
                  </a:lnTo>
                  <a:close/>
                </a:path>
              </a:pathLst>
            </a:custGeom>
            <a:gradFill>
              <a:gsLst>
                <a:gs pos="0">
                  <a:srgbClr val="FFFFFF">
                    <a:alpha val="45098"/>
                  </a:srgbClr>
                </a:gs>
                <a:gs pos="100000">
                  <a:srgbClr val="FFFFFF">
                    <a:alpha val="1098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p:nvPr/>
          </p:nvSpPr>
          <p:spPr>
            <a:xfrm rot="10800000">
              <a:off x="-16" y="3333723"/>
              <a:ext cx="988352" cy="615640"/>
            </a:xfrm>
            <a:custGeom>
              <a:avLst/>
              <a:gdLst/>
              <a:ahLst/>
              <a:cxnLst/>
              <a:rect l="l" t="t" r="r" b="b"/>
              <a:pathLst>
                <a:path w="9443" h="5882" extrusionOk="0">
                  <a:moveTo>
                    <a:pt x="2696" y="342"/>
                  </a:moveTo>
                  <a:lnTo>
                    <a:pt x="4687" y="1491"/>
                  </a:lnTo>
                  <a:lnTo>
                    <a:pt x="4676" y="1537"/>
                  </a:lnTo>
                  <a:lnTo>
                    <a:pt x="4664" y="1593"/>
                  </a:lnTo>
                  <a:lnTo>
                    <a:pt x="4676" y="1639"/>
                  </a:lnTo>
                  <a:lnTo>
                    <a:pt x="4687" y="1684"/>
                  </a:lnTo>
                  <a:lnTo>
                    <a:pt x="4710" y="1730"/>
                  </a:lnTo>
                  <a:lnTo>
                    <a:pt x="4733" y="1764"/>
                  </a:lnTo>
                  <a:lnTo>
                    <a:pt x="4767" y="1798"/>
                  </a:lnTo>
                  <a:lnTo>
                    <a:pt x="4801" y="1821"/>
                  </a:lnTo>
                  <a:lnTo>
                    <a:pt x="4846" y="1832"/>
                  </a:lnTo>
                  <a:lnTo>
                    <a:pt x="4892" y="1844"/>
                  </a:lnTo>
                  <a:lnTo>
                    <a:pt x="4892" y="4153"/>
                  </a:lnTo>
                  <a:lnTo>
                    <a:pt x="4858" y="4153"/>
                  </a:lnTo>
                  <a:lnTo>
                    <a:pt x="4824" y="4164"/>
                  </a:lnTo>
                  <a:lnTo>
                    <a:pt x="4767" y="4210"/>
                  </a:lnTo>
                  <a:lnTo>
                    <a:pt x="4744" y="4244"/>
                  </a:lnTo>
                  <a:lnTo>
                    <a:pt x="4721" y="4278"/>
                  </a:lnTo>
                  <a:lnTo>
                    <a:pt x="4710" y="4312"/>
                  </a:lnTo>
                  <a:lnTo>
                    <a:pt x="4710" y="4346"/>
                  </a:lnTo>
                  <a:lnTo>
                    <a:pt x="4710" y="4392"/>
                  </a:lnTo>
                  <a:lnTo>
                    <a:pt x="4721" y="4426"/>
                  </a:lnTo>
                  <a:lnTo>
                    <a:pt x="2685" y="5598"/>
                  </a:lnTo>
                  <a:lnTo>
                    <a:pt x="2651" y="5575"/>
                  </a:lnTo>
                  <a:lnTo>
                    <a:pt x="2628" y="5552"/>
                  </a:lnTo>
                  <a:lnTo>
                    <a:pt x="2583" y="5529"/>
                  </a:lnTo>
                  <a:lnTo>
                    <a:pt x="2503" y="5529"/>
                  </a:lnTo>
                  <a:lnTo>
                    <a:pt x="2469" y="5552"/>
                  </a:lnTo>
                  <a:lnTo>
                    <a:pt x="2435" y="5563"/>
                  </a:lnTo>
                  <a:lnTo>
                    <a:pt x="2412" y="5598"/>
                  </a:lnTo>
                  <a:lnTo>
                    <a:pt x="342" y="4403"/>
                  </a:lnTo>
                  <a:lnTo>
                    <a:pt x="353" y="4346"/>
                  </a:lnTo>
                  <a:lnTo>
                    <a:pt x="342" y="4289"/>
                  </a:lnTo>
                  <a:lnTo>
                    <a:pt x="308" y="4233"/>
                  </a:lnTo>
                  <a:lnTo>
                    <a:pt x="262" y="4198"/>
                  </a:lnTo>
                  <a:lnTo>
                    <a:pt x="205" y="4176"/>
                  </a:lnTo>
                  <a:lnTo>
                    <a:pt x="205" y="1764"/>
                  </a:lnTo>
                  <a:lnTo>
                    <a:pt x="262" y="1741"/>
                  </a:lnTo>
                  <a:lnTo>
                    <a:pt x="308" y="1707"/>
                  </a:lnTo>
                  <a:lnTo>
                    <a:pt x="330" y="1650"/>
                  </a:lnTo>
                  <a:lnTo>
                    <a:pt x="342" y="1593"/>
                  </a:lnTo>
                  <a:lnTo>
                    <a:pt x="330" y="1537"/>
                  </a:lnTo>
                  <a:lnTo>
                    <a:pt x="2389" y="342"/>
                  </a:lnTo>
                  <a:lnTo>
                    <a:pt x="2423" y="376"/>
                  </a:lnTo>
                  <a:lnTo>
                    <a:pt x="2458" y="410"/>
                  </a:lnTo>
                  <a:lnTo>
                    <a:pt x="2503" y="422"/>
                  </a:lnTo>
                  <a:lnTo>
                    <a:pt x="2549" y="433"/>
                  </a:lnTo>
                  <a:lnTo>
                    <a:pt x="2594" y="422"/>
                  </a:lnTo>
                  <a:lnTo>
                    <a:pt x="2628" y="399"/>
                  </a:lnTo>
                  <a:lnTo>
                    <a:pt x="2674" y="376"/>
                  </a:lnTo>
                  <a:lnTo>
                    <a:pt x="2696" y="342"/>
                  </a:lnTo>
                  <a:close/>
                  <a:moveTo>
                    <a:pt x="7235" y="1"/>
                  </a:moveTo>
                  <a:lnTo>
                    <a:pt x="7190" y="24"/>
                  </a:lnTo>
                  <a:lnTo>
                    <a:pt x="7144" y="46"/>
                  </a:lnTo>
                  <a:lnTo>
                    <a:pt x="7110" y="69"/>
                  </a:lnTo>
                  <a:lnTo>
                    <a:pt x="7076" y="103"/>
                  </a:lnTo>
                  <a:lnTo>
                    <a:pt x="7053" y="149"/>
                  </a:lnTo>
                  <a:lnTo>
                    <a:pt x="7042" y="194"/>
                  </a:lnTo>
                  <a:lnTo>
                    <a:pt x="7042" y="251"/>
                  </a:lnTo>
                  <a:lnTo>
                    <a:pt x="7042" y="297"/>
                  </a:lnTo>
                  <a:lnTo>
                    <a:pt x="7053" y="342"/>
                  </a:lnTo>
                  <a:lnTo>
                    <a:pt x="5119" y="1457"/>
                  </a:lnTo>
                  <a:lnTo>
                    <a:pt x="5085" y="1411"/>
                  </a:lnTo>
                  <a:lnTo>
                    <a:pt x="5028" y="1377"/>
                  </a:lnTo>
                  <a:lnTo>
                    <a:pt x="4972" y="1355"/>
                  </a:lnTo>
                  <a:lnTo>
                    <a:pt x="4915" y="1343"/>
                  </a:lnTo>
                  <a:lnTo>
                    <a:pt x="4858" y="1355"/>
                  </a:lnTo>
                  <a:lnTo>
                    <a:pt x="4801" y="1377"/>
                  </a:lnTo>
                  <a:lnTo>
                    <a:pt x="4755" y="1411"/>
                  </a:lnTo>
                  <a:lnTo>
                    <a:pt x="4710" y="1457"/>
                  </a:lnTo>
                  <a:lnTo>
                    <a:pt x="2719" y="297"/>
                  </a:lnTo>
                  <a:lnTo>
                    <a:pt x="2731" y="251"/>
                  </a:lnTo>
                  <a:lnTo>
                    <a:pt x="2719" y="206"/>
                  </a:lnTo>
                  <a:lnTo>
                    <a:pt x="2708" y="172"/>
                  </a:lnTo>
                  <a:lnTo>
                    <a:pt x="2674" y="115"/>
                  </a:lnTo>
                  <a:lnTo>
                    <a:pt x="2617" y="81"/>
                  </a:lnTo>
                  <a:lnTo>
                    <a:pt x="2583" y="69"/>
                  </a:lnTo>
                  <a:lnTo>
                    <a:pt x="2503" y="69"/>
                  </a:lnTo>
                  <a:lnTo>
                    <a:pt x="2469" y="81"/>
                  </a:lnTo>
                  <a:lnTo>
                    <a:pt x="2412" y="115"/>
                  </a:lnTo>
                  <a:lnTo>
                    <a:pt x="2378" y="172"/>
                  </a:lnTo>
                  <a:lnTo>
                    <a:pt x="2367" y="206"/>
                  </a:lnTo>
                  <a:lnTo>
                    <a:pt x="2367" y="251"/>
                  </a:lnTo>
                  <a:lnTo>
                    <a:pt x="2378" y="308"/>
                  </a:lnTo>
                  <a:lnTo>
                    <a:pt x="308" y="1491"/>
                  </a:lnTo>
                  <a:lnTo>
                    <a:pt x="285" y="1468"/>
                  </a:lnTo>
                  <a:lnTo>
                    <a:pt x="251" y="1446"/>
                  </a:lnTo>
                  <a:lnTo>
                    <a:pt x="217" y="1423"/>
                  </a:lnTo>
                  <a:lnTo>
                    <a:pt x="137" y="1423"/>
                  </a:lnTo>
                  <a:lnTo>
                    <a:pt x="103" y="1434"/>
                  </a:lnTo>
                  <a:lnTo>
                    <a:pt x="57" y="1468"/>
                  </a:lnTo>
                  <a:lnTo>
                    <a:pt x="12" y="1525"/>
                  </a:lnTo>
                  <a:lnTo>
                    <a:pt x="0" y="1559"/>
                  </a:lnTo>
                  <a:lnTo>
                    <a:pt x="0" y="1593"/>
                  </a:lnTo>
                  <a:lnTo>
                    <a:pt x="12" y="1662"/>
                  </a:lnTo>
                  <a:lnTo>
                    <a:pt x="46" y="1707"/>
                  </a:lnTo>
                  <a:lnTo>
                    <a:pt x="91" y="1741"/>
                  </a:lnTo>
                  <a:lnTo>
                    <a:pt x="160" y="1764"/>
                  </a:lnTo>
                  <a:lnTo>
                    <a:pt x="160" y="4176"/>
                  </a:lnTo>
                  <a:lnTo>
                    <a:pt x="91" y="4198"/>
                  </a:lnTo>
                  <a:lnTo>
                    <a:pt x="46" y="4233"/>
                  </a:lnTo>
                  <a:lnTo>
                    <a:pt x="12" y="4289"/>
                  </a:lnTo>
                  <a:lnTo>
                    <a:pt x="0" y="4346"/>
                  </a:lnTo>
                  <a:lnTo>
                    <a:pt x="0" y="4392"/>
                  </a:lnTo>
                  <a:lnTo>
                    <a:pt x="12" y="4415"/>
                  </a:lnTo>
                  <a:lnTo>
                    <a:pt x="46" y="4471"/>
                  </a:lnTo>
                  <a:lnTo>
                    <a:pt x="103" y="4517"/>
                  </a:lnTo>
                  <a:lnTo>
                    <a:pt x="137" y="4528"/>
                  </a:lnTo>
                  <a:lnTo>
                    <a:pt x="171" y="4528"/>
                  </a:lnTo>
                  <a:lnTo>
                    <a:pt x="217" y="4517"/>
                  </a:lnTo>
                  <a:lnTo>
                    <a:pt x="262" y="4506"/>
                  </a:lnTo>
                  <a:lnTo>
                    <a:pt x="296" y="4483"/>
                  </a:lnTo>
                  <a:lnTo>
                    <a:pt x="319" y="4449"/>
                  </a:lnTo>
                  <a:lnTo>
                    <a:pt x="2389" y="5632"/>
                  </a:lnTo>
                  <a:lnTo>
                    <a:pt x="2367" y="5700"/>
                  </a:lnTo>
                  <a:lnTo>
                    <a:pt x="2378" y="5734"/>
                  </a:lnTo>
                  <a:lnTo>
                    <a:pt x="2389" y="5768"/>
                  </a:lnTo>
                  <a:lnTo>
                    <a:pt x="2423" y="5825"/>
                  </a:lnTo>
                  <a:lnTo>
                    <a:pt x="2480" y="5859"/>
                  </a:lnTo>
                  <a:lnTo>
                    <a:pt x="2514" y="5871"/>
                  </a:lnTo>
                  <a:lnTo>
                    <a:pt x="2583" y="5871"/>
                  </a:lnTo>
                  <a:lnTo>
                    <a:pt x="2605" y="5859"/>
                  </a:lnTo>
                  <a:lnTo>
                    <a:pt x="2662" y="5825"/>
                  </a:lnTo>
                  <a:lnTo>
                    <a:pt x="2708" y="5768"/>
                  </a:lnTo>
                  <a:lnTo>
                    <a:pt x="2708" y="5734"/>
                  </a:lnTo>
                  <a:lnTo>
                    <a:pt x="2719" y="5700"/>
                  </a:lnTo>
                  <a:lnTo>
                    <a:pt x="2708" y="5643"/>
                  </a:lnTo>
                  <a:lnTo>
                    <a:pt x="4744" y="4460"/>
                  </a:lnTo>
                  <a:lnTo>
                    <a:pt x="4778" y="4506"/>
                  </a:lnTo>
                  <a:lnTo>
                    <a:pt x="4812" y="4528"/>
                  </a:lnTo>
                  <a:lnTo>
                    <a:pt x="4858" y="4551"/>
                  </a:lnTo>
                  <a:lnTo>
                    <a:pt x="4972" y="4551"/>
                  </a:lnTo>
                  <a:lnTo>
                    <a:pt x="5017" y="4528"/>
                  </a:lnTo>
                  <a:lnTo>
                    <a:pt x="5051" y="4494"/>
                  </a:lnTo>
                  <a:lnTo>
                    <a:pt x="5085" y="4460"/>
                  </a:lnTo>
                  <a:lnTo>
                    <a:pt x="7121" y="5632"/>
                  </a:lnTo>
                  <a:lnTo>
                    <a:pt x="7110" y="5666"/>
                  </a:lnTo>
                  <a:lnTo>
                    <a:pt x="7110" y="5700"/>
                  </a:lnTo>
                  <a:lnTo>
                    <a:pt x="7110" y="5734"/>
                  </a:lnTo>
                  <a:lnTo>
                    <a:pt x="7121" y="5768"/>
                  </a:lnTo>
                  <a:lnTo>
                    <a:pt x="7156" y="5825"/>
                  </a:lnTo>
                  <a:lnTo>
                    <a:pt x="7212" y="5859"/>
                  </a:lnTo>
                  <a:lnTo>
                    <a:pt x="7247" y="5871"/>
                  </a:lnTo>
                  <a:lnTo>
                    <a:pt x="7281" y="5882"/>
                  </a:lnTo>
                  <a:lnTo>
                    <a:pt x="7315" y="5871"/>
                  </a:lnTo>
                  <a:lnTo>
                    <a:pt x="7349" y="5859"/>
                  </a:lnTo>
                  <a:lnTo>
                    <a:pt x="7406" y="5825"/>
                  </a:lnTo>
                  <a:lnTo>
                    <a:pt x="7451" y="5768"/>
                  </a:lnTo>
                  <a:lnTo>
                    <a:pt x="7463" y="5734"/>
                  </a:lnTo>
                  <a:lnTo>
                    <a:pt x="7463" y="5700"/>
                  </a:lnTo>
                  <a:lnTo>
                    <a:pt x="7451" y="5643"/>
                  </a:lnTo>
                  <a:lnTo>
                    <a:pt x="9442" y="4483"/>
                  </a:lnTo>
                  <a:lnTo>
                    <a:pt x="9442" y="4437"/>
                  </a:lnTo>
                  <a:lnTo>
                    <a:pt x="7429" y="5598"/>
                  </a:lnTo>
                  <a:lnTo>
                    <a:pt x="7406" y="5563"/>
                  </a:lnTo>
                  <a:lnTo>
                    <a:pt x="7372" y="5541"/>
                  </a:lnTo>
                  <a:lnTo>
                    <a:pt x="7326" y="5529"/>
                  </a:lnTo>
                  <a:lnTo>
                    <a:pt x="7281" y="5518"/>
                  </a:lnTo>
                  <a:lnTo>
                    <a:pt x="7247" y="5529"/>
                  </a:lnTo>
                  <a:lnTo>
                    <a:pt x="7201" y="5541"/>
                  </a:lnTo>
                  <a:lnTo>
                    <a:pt x="7167" y="5563"/>
                  </a:lnTo>
                  <a:lnTo>
                    <a:pt x="7144" y="5598"/>
                  </a:lnTo>
                  <a:lnTo>
                    <a:pt x="5108" y="4415"/>
                  </a:lnTo>
                  <a:lnTo>
                    <a:pt x="5119" y="4346"/>
                  </a:lnTo>
                  <a:lnTo>
                    <a:pt x="5119" y="4312"/>
                  </a:lnTo>
                  <a:lnTo>
                    <a:pt x="5108" y="4278"/>
                  </a:lnTo>
                  <a:lnTo>
                    <a:pt x="5063" y="4221"/>
                  </a:lnTo>
                  <a:lnTo>
                    <a:pt x="5006" y="4176"/>
                  </a:lnTo>
                  <a:lnTo>
                    <a:pt x="4937" y="4153"/>
                  </a:lnTo>
                  <a:lnTo>
                    <a:pt x="4937" y="1844"/>
                  </a:lnTo>
                  <a:lnTo>
                    <a:pt x="4983" y="1832"/>
                  </a:lnTo>
                  <a:lnTo>
                    <a:pt x="5028" y="1810"/>
                  </a:lnTo>
                  <a:lnTo>
                    <a:pt x="5063" y="1787"/>
                  </a:lnTo>
                  <a:lnTo>
                    <a:pt x="5097" y="1764"/>
                  </a:lnTo>
                  <a:lnTo>
                    <a:pt x="5119" y="1719"/>
                  </a:lnTo>
                  <a:lnTo>
                    <a:pt x="5142" y="1684"/>
                  </a:lnTo>
                  <a:lnTo>
                    <a:pt x="5154" y="1639"/>
                  </a:lnTo>
                  <a:lnTo>
                    <a:pt x="5165" y="1593"/>
                  </a:lnTo>
                  <a:lnTo>
                    <a:pt x="5154" y="1548"/>
                  </a:lnTo>
                  <a:lnTo>
                    <a:pt x="5142" y="1491"/>
                  </a:lnTo>
                  <a:lnTo>
                    <a:pt x="7076" y="376"/>
                  </a:lnTo>
                  <a:lnTo>
                    <a:pt x="7110" y="422"/>
                  </a:lnTo>
                  <a:lnTo>
                    <a:pt x="7167" y="467"/>
                  </a:lnTo>
                  <a:lnTo>
                    <a:pt x="7224" y="490"/>
                  </a:lnTo>
                  <a:lnTo>
                    <a:pt x="7349" y="490"/>
                  </a:lnTo>
                  <a:lnTo>
                    <a:pt x="7406" y="467"/>
                  </a:lnTo>
                  <a:lnTo>
                    <a:pt x="7463" y="422"/>
                  </a:lnTo>
                  <a:lnTo>
                    <a:pt x="7497" y="376"/>
                  </a:lnTo>
                  <a:lnTo>
                    <a:pt x="9442" y="1502"/>
                  </a:lnTo>
                  <a:lnTo>
                    <a:pt x="9442" y="1446"/>
                  </a:lnTo>
                  <a:lnTo>
                    <a:pt x="7520" y="331"/>
                  </a:lnTo>
                  <a:lnTo>
                    <a:pt x="7531" y="297"/>
                  </a:lnTo>
                  <a:lnTo>
                    <a:pt x="7531" y="251"/>
                  </a:lnTo>
                  <a:lnTo>
                    <a:pt x="7531" y="194"/>
                  </a:lnTo>
                  <a:lnTo>
                    <a:pt x="7508" y="149"/>
                  </a:lnTo>
                  <a:lnTo>
                    <a:pt x="7485" y="103"/>
                  </a:lnTo>
                  <a:lnTo>
                    <a:pt x="7463" y="69"/>
                  </a:lnTo>
                  <a:lnTo>
                    <a:pt x="7417" y="46"/>
                  </a:lnTo>
                  <a:lnTo>
                    <a:pt x="7383" y="24"/>
                  </a:lnTo>
                  <a:lnTo>
                    <a:pt x="7338"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rot="10800000">
              <a:off x="4" y="3325362"/>
              <a:ext cx="2981383" cy="1818136"/>
            </a:xfrm>
            <a:custGeom>
              <a:avLst/>
              <a:gdLst/>
              <a:ahLst/>
              <a:cxnLst/>
              <a:rect l="l" t="t" r="r" b="b"/>
              <a:pathLst>
                <a:path w="28485" h="17371" extrusionOk="0">
                  <a:moveTo>
                    <a:pt x="17052" y="3572"/>
                  </a:moveTo>
                  <a:lnTo>
                    <a:pt x="18986" y="4687"/>
                  </a:lnTo>
                  <a:lnTo>
                    <a:pt x="18974" y="4733"/>
                  </a:lnTo>
                  <a:lnTo>
                    <a:pt x="18963" y="4789"/>
                  </a:lnTo>
                  <a:lnTo>
                    <a:pt x="18974" y="4846"/>
                  </a:lnTo>
                  <a:lnTo>
                    <a:pt x="18986" y="4892"/>
                  </a:lnTo>
                  <a:lnTo>
                    <a:pt x="19008" y="4926"/>
                  </a:lnTo>
                  <a:lnTo>
                    <a:pt x="19031" y="4960"/>
                  </a:lnTo>
                  <a:lnTo>
                    <a:pt x="19065" y="4994"/>
                  </a:lnTo>
                  <a:lnTo>
                    <a:pt x="19111" y="5017"/>
                  </a:lnTo>
                  <a:lnTo>
                    <a:pt x="19145" y="5040"/>
                  </a:lnTo>
                  <a:lnTo>
                    <a:pt x="19202" y="5040"/>
                  </a:lnTo>
                  <a:lnTo>
                    <a:pt x="19202" y="7360"/>
                  </a:lnTo>
                  <a:lnTo>
                    <a:pt x="19133" y="7383"/>
                  </a:lnTo>
                  <a:lnTo>
                    <a:pt x="19077" y="7417"/>
                  </a:lnTo>
                  <a:lnTo>
                    <a:pt x="19031" y="7474"/>
                  </a:lnTo>
                  <a:lnTo>
                    <a:pt x="19031" y="7508"/>
                  </a:lnTo>
                  <a:lnTo>
                    <a:pt x="19020" y="7554"/>
                  </a:lnTo>
                  <a:lnTo>
                    <a:pt x="19031" y="7611"/>
                  </a:lnTo>
                  <a:lnTo>
                    <a:pt x="17063" y="8748"/>
                  </a:lnTo>
                  <a:lnTo>
                    <a:pt x="17029" y="8703"/>
                  </a:lnTo>
                  <a:lnTo>
                    <a:pt x="16972" y="8668"/>
                  </a:lnTo>
                  <a:lnTo>
                    <a:pt x="16915" y="8646"/>
                  </a:lnTo>
                  <a:lnTo>
                    <a:pt x="16847" y="8634"/>
                  </a:lnTo>
                  <a:lnTo>
                    <a:pt x="16779" y="8646"/>
                  </a:lnTo>
                  <a:lnTo>
                    <a:pt x="16722" y="8668"/>
                  </a:lnTo>
                  <a:lnTo>
                    <a:pt x="16665" y="8703"/>
                  </a:lnTo>
                  <a:lnTo>
                    <a:pt x="16631" y="8748"/>
                  </a:lnTo>
                  <a:lnTo>
                    <a:pt x="14708" y="7633"/>
                  </a:lnTo>
                  <a:lnTo>
                    <a:pt x="14720" y="7599"/>
                  </a:lnTo>
                  <a:lnTo>
                    <a:pt x="14720" y="7554"/>
                  </a:lnTo>
                  <a:lnTo>
                    <a:pt x="14720" y="7508"/>
                  </a:lnTo>
                  <a:lnTo>
                    <a:pt x="14708" y="7463"/>
                  </a:lnTo>
                  <a:lnTo>
                    <a:pt x="14686" y="7417"/>
                  </a:lnTo>
                  <a:lnTo>
                    <a:pt x="14663" y="7383"/>
                  </a:lnTo>
                  <a:lnTo>
                    <a:pt x="14629" y="7360"/>
                  </a:lnTo>
                  <a:lnTo>
                    <a:pt x="14583" y="7326"/>
                  </a:lnTo>
                  <a:lnTo>
                    <a:pt x="14549" y="7315"/>
                  </a:lnTo>
                  <a:lnTo>
                    <a:pt x="14504" y="7303"/>
                  </a:lnTo>
                  <a:lnTo>
                    <a:pt x="14504" y="4971"/>
                  </a:lnTo>
                  <a:lnTo>
                    <a:pt x="14561" y="4949"/>
                  </a:lnTo>
                  <a:lnTo>
                    <a:pt x="14606" y="4903"/>
                  </a:lnTo>
                  <a:lnTo>
                    <a:pt x="14640" y="4858"/>
                  </a:lnTo>
                  <a:lnTo>
                    <a:pt x="14652" y="4789"/>
                  </a:lnTo>
                  <a:lnTo>
                    <a:pt x="14640" y="4733"/>
                  </a:lnTo>
                  <a:lnTo>
                    <a:pt x="16642" y="3572"/>
                  </a:lnTo>
                  <a:lnTo>
                    <a:pt x="16676" y="3618"/>
                  </a:lnTo>
                  <a:lnTo>
                    <a:pt x="16722" y="3663"/>
                  </a:lnTo>
                  <a:lnTo>
                    <a:pt x="16779" y="3686"/>
                  </a:lnTo>
                  <a:lnTo>
                    <a:pt x="16915" y="3686"/>
                  </a:lnTo>
                  <a:lnTo>
                    <a:pt x="16972" y="3663"/>
                  </a:lnTo>
                  <a:lnTo>
                    <a:pt x="17018" y="3618"/>
                  </a:lnTo>
                  <a:lnTo>
                    <a:pt x="17052" y="3572"/>
                  </a:lnTo>
                  <a:close/>
                  <a:moveTo>
                    <a:pt x="12285" y="3561"/>
                  </a:moveTo>
                  <a:lnTo>
                    <a:pt x="14310" y="4721"/>
                  </a:lnTo>
                  <a:lnTo>
                    <a:pt x="14299" y="4755"/>
                  </a:lnTo>
                  <a:lnTo>
                    <a:pt x="14299" y="4789"/>
                  </a:lnTo>
                  <a:lnTo>
                    <a:pt x="14310" y="4858"/>
                  </a:lnTo>
                  <a:lnTo>
                    <a:pt x="14344" y="4915"/>
                  </a:lnTo>
                  <a:lnTo>
                    <a:pt x="14390" y="4949"/>
                  </a:lnTo>
                  <a:lnTo>
                    <a:pt x="14458" y="4971"/>
                  </a:lnTo>
                  <a:lnTo>
                    <a:pt x="14458" y="7303"/>
                  </a:lnTo>
                  <a:lnTo>
                    <a:pt x="14413" y="7315"/>
                  </a:lnTo>
                  <a:lnTo>
                    <a:pt x="14367" y="7326"/>
                  </a:lnTo>
                  <a:lnTo>
                    <a:pt x="14333" y="7349"/>
                  </a:lnTo>
                  <a:lnTo>
                    <a:pt x="14299" y="7383"/>
                  </a:lnTo>
                  <a:lnTo>
                    <a:pt x="14265" y="7417"/>
                  </a:lnTo>
                  <a:lnTo>
                    <a:pt x="14242" y="7463"/>
                  </a:lnTo>
                  <a:lnTo>
                    <a:pt x="14231" y="7508"/>
                  </a:lnTo>
                  <a:lnTo>
                    <a:pt x="14231" y="7554"/>
                  </a:lnTo>
                  <a:lnTo>
                    <a:pt x="14231" y="7599"/>
                  </a:lnTo>
                  <a:lnTo>
                    <a:pt x="14242" y="7645"/>
                  </a:lnTo>
                  <a:lnTo>
                    <a:pt x="12263" y="8782"/>
                  </a:lnTo>
                  <a:lnTo>
                    <a:pt x="12229" y="8748"/>
                  </a:lnTo>
                  <a:lnTo>
                    <a:pt x="12194" y="8725"/>
                  </a:lnTo>
                  <a:lnTo>
                    <a:pt x="12149" y="8714"/>
                  </a:lnTo>
                  <a:lnTo>
                    <a:pt x="12103" y="8703"/>
                  </a:lnTo>
                  <a:lnTo>
                    <a:pt x="12058" y="8714"/>
                  </a:lnTo>
                  <a:lnTo>
                    <a:pt x="12012" y="8725"/>
                  </a:lnTo>
                  <a:lnTo>
                    <a:pt x="11978" y="8748"/>
                  </a:lnTo>
                  <a:lnTo>
                    <a:pt x="11956" y="8782"/>
                  </a:lnTo>
                  <a:lnTo>
                    <a:pt x="9976" y="7645"/>
                  </a:lnTo>
                  <a:lnTo>
                    <a:pt x="9988" y="7599"/>
                  </a:lnTo>
                  <a:lnTo>
                    <a:pt x="9988" y="7554"/>
                  </a:lnTo>
                  <a:lnTo>
                    <a:pt x="9988" y="7497"/>
                  </a:lnTo>
                  <a:lnTo>
                    <a:pt x="9976" y="7451"/>
                  </a:lnTo>
                  <a:lnTo>
                    <a:pt x="9954" y="7417"/>
                  </a:lnTo>
                  <a:lnTo>
                    <a:pt x="9919" y="7383"/>
                  </a:lnTo>
                  <a:lnTo>
                    <a:pt x="9885" y="7349"/>
                  </a:lnTo>
                  <a:lnTo>
                    <a:pt x="9851" y="7326"/>
                  </a:lnTo>
                  <a:lnTo>
                    <a:pt x="9806" y="7303"/>
                  </a:lnTo>
                  <a:lnTo>
                    <a:pt x="9760" y="7292"/>
                  </a:lnTo>
                  <a:lnTo>
                    <a:pt x="9760" y="5040"/>
                  </a:lnTo>
                  <a:lnTo>
                    <a:pt x="9806" y="5028"/>
                  </a:lnTo>
                  <a:lnTo>
                    <a:pt x="9851" y="5006"/>
                  </a:lnTo>
                  <a:lnTo>
                    <a:pt x="9885" y="4983"/>
                  </a:lnTo>
                  <a:lnTo>
                    <a:pt x="9919" y="4960"/>
                  </a:lnTo>
                  <a:lnTo>
                    <a:pt x="9942" y="4926"/>
                  </a:lnTo>
                  <a:lnTo>
                    <a:pt x="9965" y="4880"/>
                  </a:lnTo>
                  <a:lnTo>
                    <a:pt x="9976" y="4835"/>
                  </a:lnTo>
                  <a:lnTo>
                    <a:pt x="9976" y="4789"/>
                  </a:lnTo>
                  <a:lnTo>
                    <a:pt x="9976" y="4744"/>
                  </a:lnTo>
                  <a:lnTo>
                    <a:pt x="9965" y="4698"/>
                  </a:lnTo>
                  <a:lnTo>
                    <a:pt x="11921" y="3561"/>
                  </a:lnTo>
                  <a:lnTo>
                    <a:pt x="11956" y="3606"/>
                  </a:lnTo>
                  <a:lnTo>
                    <a:pt x="12001" y="3629"/>
                  </a:lnTo>
                  <a:lnTo>
                    <a:pt x="12047" y="3652"/>
                  </a:lnTo>
                  <a:lnTo>
                    <a:pt x="12103" y="3663"/>
                  </a:lnTo>
                  <a:lnTo>
                    <a:pt x="12160" y="3652"/>
                  </a:lnTo>
                  <a:lnTo>
                    <a:pt x="12217" y="3629"/>
                  </a:lnTo>
                  <a:lnTo>
                    <a:pt x="12251" y="3595"/>
                  </a:lnTo>
                  <a:lnTo>
                    <a:pt x="12285" y="3561"/>
                  </a:lnTo>
                  <a:close/>
                  <a:moveTo>
                    <a:pt x="21795" y="3572"/>
                  </a:moveTo>
                  <a:lnTo>
                    <a:pt x="23763" y="4710"/>
                  </a:lnTo>
                  <a:lnTo>
                    <a:pt x="23741" y="4744"/>
                  </a:lnTo>
                  <a:lnTo>
                    <a:pt x="23741" y="4789"/>
                  </a:lnTo>
                  <a:lnTo>
                    <a:pt x="23741" y="4835"/>
                  </a:lnTo>
                  <a:lnTo>
                    <a:pt x="23752" y="4869"/>
                  </a:lnTo>
                  <a:lnTo>
                    <a:pt x="23775" y="4903"/>
                  </a:lnTo>
                  <a:lnTo>
                    <a:pt x="23797" y="4937"/>
                  </a:lnTo>
                  <a:lnTo>
                    <a:pt x="23832" y="4960"/>
                  </a:lnTo>
                  <a:lnTo>
                    <a:pt x="23866" y="4983"/>
                  </a:lnTo>
                  <a:lnTo>
                    <a:pt x="23900" y="4994"/>
                  </a:lnTo>
                  <a:lnTo>
                    <a:pt x="23934" y="5006"/>
                  </a:lnTo>
                  <a:lnTo>
                    <a:pt x="23934" y="7372"/>
                  </a:lnTo>
                  <a:lnTo>
                    <a:pt x="23877" y="7394"/>
                  </a:lnTo>
                  <a:lnTo>
                    <a:pt x="23832" y="7429"/>
                  </a:lnTo>
                  <a:lnTo>
                    <a:pt x="23797" y="7485"/>
                  </a:lnTo>
                  <a:lnTo>
                    <a:pt x="23786" y="7554"/>
                  </a:lnTo>
                  <a:lnTo>
                    <a:pt x="23786" y="7599"/>
                  </a:lnTo>
                  <a:lnTo>
                    <a:pt x="21761" y="8782"/>
                  </a:lnTo>
                  <a:lnTo>
                    <a:pt x="21727" y="8737"/>
                  </a:lnTo>
                  <a:lnTo>
                    <a:pt x="21682" y="8714"/>
                  </a:lnTo>
                  <a:lnTo>
                    <a:pt x="21636" y="8691"/>
                  </a:lnTo>
                  <a:lnTo>
                    <a:pt x="21534" y="8691"/>
                  </a:lnTo>
                  <a:lnTo>
                    <a:pt x="21488" y="8714"/>
                  </a:lnTo>
                  <a:lnTo>
                    <a:pt x="21454" y="8737"/>
                  </a:lnTo>
                  <a:lnTo>
                    <a:pt x="21420" y="8771"/>
                  </a:lnTo>
                  <a:lnTo>
                    <a:pt x="19395" y="7611"/>
                  </a:lnTo>
                  <a:lnTo>
                    <a:pt x="19406" y="7554"/>
                  </a:lnTo>
                  <a:lnTo>
                    <a:pt x="19395" y="7485"/>
                  </a:lnTo>
                  <a:lnTo>
                    <a:pt x="19361" y="7429"/>
                  </a:lnTo>
                  <a:lnTo>
                    <a:pt x="19304" y="7383"/>
                  </a:lnTo>
                  <a:lnTo>
                    <a:pt x="19247" y="7360"/>
                  </a:lnTo>
                  <a:lnTo>
                    <a:pt x="19247" y="5040"/>
                  </a:lnTo>
                  <a:lnTo>
                    <a:pt x="19293" y="5028"/>
                  </a:lnTo>
                  <a:lnTo>
                    <a:pt x="19327" y="5017"/>
                  </a:lnTo>
                  <a:lnTo>
                    <a:pt x="19372" y="4994"/>
                  </a:lnTo>
                  <a:lnTo>
                    <a:pt x="19406" y="4960"/>
                  </a:lnTo>
                  <a:lnTo>
                    <a:pt x="19429" y="4926"/>
                  </a:lnTo>
                  <a:lnTo>
                    <a:pt x="19452" y="4880"/>
                  </a:lnTo>
                  <a:lnTo>
                    <a:pt x="19463" y="4835"/>
                  </a:lnTo>
                  <a:lnTo>
                    <a:pt x="19463" y="4789"/>
                  </a:lnTo>
                  <a:lnTo>
                    <a:pt x="19463" y="4744"/>
                  </a:lnTo>
                  <a:lnTo>
                    <a:pt x="19441" y="4687"/>
                  </a:lnTo>
                  <a:lnTo>
                    <a:pt x="21386" y="3572"/>
                  </a:lnTo>
                  <a:lnTo>
                    <a:pt x="21420" y="3618"/>
                  </a:lnTo>
                  <a:lnTo>
                    <a:pt x="21465" y="3652"/>
                  </a:lnTo>
                  <a:lnTo>
                    <a:pt x="21522" y="3675"/>
                  </a:lnTo>
                  <a:lnTo>
                    <a:pt x="21591" y="3686"/>
                  </a:lnTo>
                  <a:lnTo>
                    <a:pt x="21647" y="3675"/>
                  </a:lnTo>
                  <a:lnTo>
                    <a:pt x="21704" y="3652"/>
                  </a:lnTo>
                  <a:lnTo>
                    <a:pt x="21750" y="3618"/>
                  </a:lnTo>
                  <a:lnTo>
                    <a:pt x="21795" y="3572"/>
                  </a:lnTo>
                  <a:close/>
                  <a:moveTo>
                    <a:pt x="14686" y="7679"/>
                  </a:moveTo>
                  <a:lnTo>
                    <a:pt x="16608" y="8782"/>
                  </a:lnTo>
                  <a:lnTo>
                    <a:pt x="16585" y="8839"/>
                  </a:lnTo>
                  <a:lnTo>
                    <a:pt x="16585" y="8896"/>
                  </a:lnTo>
                  <a:lnTo>
                    <a:pt x="16585" y="8953"/>
                  </a:lnTo>
                  <a:lnTo>
                    <a:pt x="16597" y="8998"/>
                  </a:lnTo>
                  <a:lnTo>
                    <a:pt x="16620" y="9044"/>
                  </a:lnTo>
                  <a:lnTo>
                    <a:pt x="16654" y="9078"/>
                  </a:lnTo>
                  <a:lnTo>
                    <a:pt x="16688" y="9112"/>
                  </a:lnTo>
                  <a:lnTo>
                    <a:pt x="16733" y="9135"/>
                  </a:lnTo>
                  <a:lnTo>
                    <a:pt x="16779" y="9158"/>
                  </a:lnTo>
                  <a:lnTo>
                    <a:pt x="16824" y="9169"/>
                  </a:lnTo>
                  <a:lnTo>
                    <a:pt x="16824" y="11478"/>
                  </a:lnTo>
                  <a:lnTo>
                    <a:pt x="16767" y="11501"/>
                  </a:lnTo>
                  <a:lnTo>
                    <a:pt x="16711" y="11535"/>
                  </a:lnTo>
                  <a:lnTo>
                    <a:pt x="16676" y="11592"/>
                  </a:lnTo>
                  <a:lnTo>
                    <a:pt x="16665" y="11660"/>
                  </a:lnTo>
                  <a:lnTo>
                    <a:pt x="16676" y="11717"/>
                  </a:lnTo>
                  <a:lnTo>
                    <a:pt x="14617" y="12900"/>
                  </a:lnTo>
                  <a:lnTo>
                    <a:pt x="14583" y="12877"/>
                  </a:lnTo>
                  <a:lnTo>
                    <a:pt x="14549" y="12855"/>
                  </a:lnTo>
                  <a:lnTo>
                    <a:pt x="14515" y="12832"/>
                  </a:lnTo>
                  <a:lnTo>
                    <a:pt x="14435" y="12832"/>
                  </a:lnTo>
                  <a:lnTo>
                    <a:pt x="14401" y="12855"/>
                  </a:lnTo>
                  <a:lnTo>
                    <a:pt x="14367" y="12877"/>
                  </a:lnTo>
                  <a:lnTo>
                    <a:pt x="14344" y="12900"/>
                  </a:lnTo>
                  <a:lnTo>
                    <a:pt x="12331" y="11740"/>
                  </a:lnTo>
                  <a:lnTo>
                    <a:pt x="12342" y="11694"/>
                  </a:lnTo>
                  <a:lnTo>
                    <a:pt x="12342" y="11660"/>
                  </a:lnTo>
                  <a:lnTo>
                    <a:pt x="12342" y="11615"/>
                  </a:lnTo>
                  <a:lnTo>
                    <a:pt x="12331" y="11569"/>
                  </a:lnTo>
                  <a:lnTo>
                    <a:pt x="12308" y="11535"/>
                  </a:lnTo>
                  <a:lnTo>
                    <a:pt x="12285" y="11501"/>
                  </a:lnTo>
                  <a:lnTo>
                    <a:pt x="12251" y="11467"/>
                  </a:lnTo>
                  <a:lnTo>
                    <a:pt x="12217" y="11444"/>
                  </a:lnTo>
                  <a:lnTo>
                    <a:pt x="12172" y="11433"/>
                  </a:lnTo>
                  <a:lnTo>
                    <a:pt x="12126" y="11421"/>
                  </a:lnTo>
                  <a:lnTo>
                    <a:pt x="12126" y="9089"/>
                  </a:lnTo>
                  <a:lnTo>
                    <a:pt x="12194" y="9067"/>
                  </a:lnTo>
                  <a:lnTo>
                    <a:pt x="12251" y="9021"/>
                  </a:lnTo>
                  <a:lnTo>
                    <a:pt x="12285" y="8964"/>
                  </a:lnTo>
                  <a:lnTo>
                    <a:pt x="12297" y="8896"/>
                  </a:lnTo>
                  <a:lnTo>
                    <a:pt x="12297" y="8862"/>
                  </a:lnTo>
                  <a:lnTo>
                    <a:pt x="12285" y="8828"/>
                  </a:lnTo>
                  <a:lnTo>
                    <a:pt x="14265" y="7679"/>
                  </a:lnTo>
                  <a:lnTo>
                    <a:pt x="14310" y="7724"/>
                  </a:lnTo>
                  <a:lnTo>
                    <a:pt x="14356" y="7770"/>
                  </a:lnTo>
                  <a:lnTo>
                    <a:pt x="14413" y="7793"/>
                  </a:lnTo>
                  <a:lnTo>
                    <a:pt x="14538" y="7793"/>
                  </a:lnTo>
                  <a:lnTo>
                    <a:pt x="14595" y="7758"/>
                  </a:lnTo>
                  <a:lnTo>
                    <a:pt x="14652" y="7724"/>
                  </a:lnTo>
                  <a:lnTo>
                    <a:pt x="14686" y="7679"/>
                  </a:lnTo>
                  <a:close/>
                  <a:moveTo>
                    <a:pt x="2764" y="11751"/>
                  </a:moveTo>
                  <a:lnTo>
                    <a:pt x="4755" y="12889"/>
                  </a:lnTo>
                  <a:lnTo>
                    <a:pt x="4744" y="12946"/>
                  </a:lnTo>
                  <a:lnTo>
                    <a:pt x="4732" y="13002"/>
                  </a:lnTo>
                  <a:lnTo>
                    <a:pt x="4732" y="13048"/>
                  </a:lnTo>
                  <a:lnTo>
                    <a:pt x="4755" y="13105"/>
                  </a:lnTo>
                  <a:lnTo>
                    <a:pt x="4778" y="13139"/>
                  </a:lnTo>
                  <a:lnTo>
                    <a:pt x="4800" y="13184"/>
                  </a:lnTo>
                  <a:lnTo>
                    <a:pt x="4835" y="13219"/>
                  </a:lnTo>
                  <a:lnTo>
                    <a:pt x="4880" y="13241"/>
                  </a:lnTo>
                  <a:lnTo>
                    <a:pt x="4926" y="13253"/>
                  </a:lnTo>
                  <a:lnTo>
                    <a:pt x="4971" y="13264"/>
                  </a:lnTo>
                  <a:lnTo>
                    <a:pt x="4971" y="15505"/>
                  </a:lnTo>
                  <a:lnTo>
                    <a:pt x="4926" y="15516"/>
                  </a:lnTo>
                  <a:lnTo>
                    <a:pt x="4880" y="15528"/>
                  </a:lnTo>
                  <a:lnTo>
                    <a:pt x="4846" y="15551"/>
                  </a:lnTo>
                  <a:lnTo>
                    <a:pt x="4800" y="15585"/>
                  </a:lnTo>
                  <a:lnTo>
                    <a:pt x="4778" y="15619"/>
                  </a:lnTo>
                  <a:lnTo>
                    <a:pt x="4755" y="15664"/>
                  </a:lnTo>
                  <a:lnTo>
                    <a:pt x="4744" y="15710"/>
                  </a:lnTo>
                  <a:lnTo>
                    <a:pt x="4732" y="15755"/>
                  </a:lnTo>
                  <a:lnTo>
                    <a:pt x="4744" y="15812"/>
                  </a:lnTo>
                  <a:lnTo>
                    <a:pt x="4755" y="15858"/>
                  </a:lnTo>
                  <a:lnTo>
                    <a:pt x="2833" y="16961"/>
                  </a:lnTo>
                  <a:lnTo>
                    <a:pt x="2798" y="16916"/>
                  </a:lnTo>
                  <a:lnTo>
                    <a:pt x="2742" y="16881"/>
                  </a:lnTo>
                  <a:lnTo>
                    <a:pt x="2685" y="16859"/>
                  </a:lnTo>
                  <a:lnTo>
                    <a:pt x="2560" y="16859"/>
                  </a:lnTo>
                  <a:lnTo>
                    <a:pt x="2503" y="16881"/>
                  </a:lnTo>
                  <a:lnTo>
                    <a:pt x="2457" y="16916"/>
                  </a:lnTo>
                  <a:lnTo>
                    <a:pt x="2412" y="16961"/>
                  </a:lnTo>
                  <a:lnTo>
                    <a:pt x="489" y="15846"/>
                  </a:lnTo>
                  <a:lnTo>
                    <a:pt x="501" y="15812"/>
                  </a:lnTo>
                  <a:lnTo>
                    <a:pt x="501" y="15755"/>
                  </a:lnTo>
                  <a:lnTo>
                    <a:pt x="501" y="15710"/>
                  </a:lnTo>
                  <a:lnTo>
                    <a:pt x="489" y="15664"/>
                  </a:lnTo>
                  <a:lnTo>
                    <a:pt x="466" y="15630"/>
                  </a:lnTo>
                  <a:lnTo>
                    <a:pt x="444" y="15596"/>
                  </a:lnTo>
                  <a:lnTo>
                    <a:pt x="410" y="15562"/>
                  </a:lnTo>
                  <a:lnTo>
                    <a:pt x="364" y="15539"/>
                  </a:lnTo>
                  <a:lnTo>
                    <a:pt x="330" y="15516"/>
                  </a:lnTo>
                  <a:lnTo>
                    <a:pt x="284" y="15516"/>
                  </a:lnTo>
                  <a:lnTo>
                    <a:pt x="284" y="13230"/>
                  </a:lnTo>
                  <a:lnTo>
                    <a:pt x="319" y="13219"/>
                  </a:lnTo>
                  <a:lnTo>
                    <a:pt x="364" y="13207"/>
                  </a:lnTo>
                  <a:lnTo>
                    <a:pt x="398" y="13184"/>
                  </a:lnTo>
                  <a:lnTo>
                    <a:pt x="421" y="13162"/>
                  </a:lnTo>
                  <a:lnTo>
                    <a:pt x="455" y="13128"/>
                  </a:lnTo>
                  <a:lnTo>
                    <a:pt x="466" y="13082"/>
                  </a:lnTo>
                  <a:lnTo>
                    <a:pt x="478" y="13048"/>
                  </a:lnTo>
                  <a:lnTo>
                    <a:pt x="489" y="13002"/>
                  </a:lnTo>
                  <a:lnTo>
                    <a:pt x="478" y="12957"/>
                  </a:lnTo>
                  <a:lnTo>
                    <a:pt x="466" y="12911"/>
                  </a:lnTo>
                  <a:lnTo>
                    <a:pt x="2480" y="11751"/>
                  </a:lnTo>
                  <a:lnTo>
                    <a:pt x="2514" y="11785"/>
                  </a:lnTo>
                  <a:lnTo>
                    <a:pt x="2548" y="11808"/>
                  </a:lnTo>
                  <a:lnTo>
                    <a:pt x="2582" y="11819"/>
                  </a:lnTo>
                  <a:lnTo>
                    <a:pt x="2628" y="11831"/>
                  </a:lnTo>
                  <a:lnTo>
                    <a:pt x="2673" y="11819"/>
                  </a:lnTo>
                  <a:lnTo>
                    <a:pt x="2707" y="11808"/>
                  </a:lnTo>
                  <a:lnTo>
                    <a:pt x="2742" y="11785"/>
                  </a:lnTo>
                  <a:lnTo>
                    <a:pt x="2764" y="11751"/>
                  </a:lnTo>
                  <a:close/>
                  <a:moveTo>
                    <a:pt x="7587" y="11797"/>
                  </a:moveTo>
                  <a:lnTo>
                    <a:pt x="9499" y="12889"/>
                  </a:lnTo>
                  <a:lnTo>
                    <a:pt x="9476" y="12946"/>
                  </a:lnTo>
                  <a:lnTo>
                    <a:pt x="9464" y="13002"/>
                  </a:lnTo>
                  <a:lnTo>
                    <a:pt x="9476" y="13059"/>
                  </a:lnTo>
                  <a:lnTo>
                    <a:pt x="9487" y="13105"/>
                  </a:lnTo>
                  <a:lnTo>
                    <a:pt x="9510" y="13150"/>
                  </a:lnTo>
                  <a:lnTo>
                    <a:pt x="9544" y="13184"/>
                  </a:lnTo>
                  <a:lnTo>
                    <a:pt x="9578" y="13219"/>
                  </a:lnTo>
                  <a:lnTo>
                    <a:pt x="9624" y="13241"/>
                  </a:lnTo>
                  <a:lnTo>
                    <a:pt x="9669" y="13264"/>
                  </a:lnTo>
                  <a:lnTo>
                    <a:pt x="9715" y="13264"/>
                  </a:lnTo>
                  <a:lnTo>
                    <a:pt x="9715" y="15516"/>
                  </a:lnTo>
                  <a:lnTo>
                    <a:pt x="9669" y="15528"/>
                  </a:lnTo>
                  <a:lnTo>
                    <a:pt x="9624" y="15539"/>
                  </a:lnTo>
                  <a:lnTo>
                    <a:pt x="9590" y="15562"/>
                  </a:lnTo>
                  <a:lnTo>
                    <a:pt x="9555" y="15596"/>
                  </a:lnTo>
                  <a:lnTo>
                    <a:pt x="9533" y="15630"/>
                  </a:lnTo>
                  <a:lnTo>
                    <a:pt x="9510" y="15664"/>
                  </a:lnTo>
                  <a:lnTo>
                    <a:pt x="9499" y="15710"/>
                  </a:lnTo>
                  <a:lnTo>
                    <a:pt x="9487" y="15755"/>
                  </a:lnTo>
                  <a:lnTo>
                    <a:pt x="9499" y="15812"/>
                  </a:lnTo>
                  <a:lnTo>
                    <a:pt x="9510" y="15846"/>
                  </a:lnTo>
                  <a:lnTo>
                    <a:pt x="7587" y="16961"/>
                  </a:lnTo>
                  <a:lnTo>
                    <a:pt x="7542" y="16916"/>
                  </a:lnTo>
                  <a:lnTo>
                    <a:pt x="7485" y="16881"/>
                  </a:lnTo>
                  <a:lnTo>
                    <a:pt x="7428" y="16859"/>
                  </a:lnTo>
                  <a:lnTo>
                    <a:pt x="7371" y="16847"/>
                  </a:lnTo>
                  <a:lnTo>
                    <a:pt x="7303" y="16859"/>
                  </a:lnTo>
                  <a:lnTo>
                    <a:pt x="7246" y="16881"/>
                  </a:lnTo>
                  <a:lnTo>
                    <a:pt x="7189" y="16916"/>
                  </a:lnTo>
                  <a:lnTo>
                    <a:pt x="7155" y="16961"/>
                  </a:lnTo>
                  <a:lnTo>
                    <a:pt x="5233" y="15858"/>
                  </a:lnTo>
                  <a:lnTo>
                    <a:pt x="5255" y="15812"/>
                  </a:lnTo>
                  <a:lnTo>
                    <a:pt x="5255" y="15755"/>
                  </a:lnTo>
                  <a:lnTo>
                    <a:pt x="5255" y="15710"/>
                  </a:lnTo>
                  <a:lnTo>
                    <a:pt x="5233" y="15664"/>
                  </a:lnTo>
                  <a:lnTo>
                    <a:pt x="5210" y="15619"/>
                  </a:lnTo>
                  <a:lnTo>
                    <a:pt x="5187" y="15585"/>
                  </a:lnTo>
                  <a:lnTo>
                    <a:pt x="5153" y="15551"/>
                  </a:lnTo>
                  <a:lnTo>
                    <a:pt x="5108" y="15528"/>
                  </a:lnTo>
                  <a:lnTo>
                    <a:pt x="5062" y="15516"/>
                  </a:lnTo>
                  <a:lnTo>
                    <a:pt x="5017" y="15505"/>
                  </a:lnTo>
                  <a:lnTo>
                    <a:pt x="5017" y="13264"/>
                  </a:lnTo>
                  <a:lnTo>
                    <a:pt x="5073" y="13253"/>
                  </a:lnTo>
                  <a:lnTo>
                    <a:pt x="5119" y="13241"/>
                  </a:lnTo>
                  <a:lnTo>
                    <a:pt x="5153" y="13219"/>
                  </a:lnTo>
                  <a:lnTo>
                    <a:pt x="5187" y="13184"/>
                  </a:lnTo>
                  <a:lnTo>
                    <a:pt x="5221" y="13139"/>
                  </a:lnTo>
                  <a:lnTo>
                    <a:pt x="5244" y="13105"/>
                  </a:lnTo>
                  <a:lnTo>
                    <a:pt x="5255" y="13048"/>
                  </a:lnTo>
                  <a:lnTo>
                    <a:pt x="5255" y="13002"/>
                  </a:lnTo>
                  <a:lnTo>
                    <a:pt x="5255" y="12946"/>
                  </a:lnTo>
                  <a:lnTo>
                    <a:pt x="5233" y="12900"/>
                  </a:lnTo>
                  <a:lnTo>
                    <a:pt x="7144" y="11797"/>
                  </a:lnTo>
                  <a:lnTo>
                    <a:pt x="7178" y="11842"/>
                  </a:lnTo>
                  <a:lnTo>
                    <a:pt x="7235" y="11888"/>
                  </a:lnTo>
                  <a:lnTo>
                    <a:pt x="7292" y="11910"/>
                  </a:lnTo>
                  <a:lnTo>
                    <a:pt x="7371" y="11922"/>
                  </a:lnTo>
                  <a:lnTo>
                    <a:pt x="7440" y="11910"/>
                  </a:lnTo>
                  <a:lnTo>
                    <a:pt x="7496" y="11888"/>
                  </a:lnTo>
                  <a:lnTo>
                    <a:pt x="7553" y="11842"/>
                  </a:lnTo>
                  <a:lnTo>
                    <a:pt x="7587" y="11797"/>
                  </a:lnTo>
                  <a:close/>
                  <a:moveTo>
                    <a:pt x="12308" y="11785"/>
                  </a:moveTo>
                  <a:lnTo>
                    <a:pt x="14322" y="12934"/>
                  </a:lnTo>
                  <a:lnTo>
                    <a:pt x="14310" y="13002"/>
                  </a:lnTo>
                  <a:lnTo>
                    <a:pt x="14322" y="13059"/>
                  </a:lnTo>
                  <a:lnTo>
                    <a:pt x="14344" y="13116"/>
                  </a:lnTo>
                  <a:lnTo>
                    <a:pt x="14401" y="13150"/>
                  </a:lnTo>
                  <a:lnTo>
                    <a:pt x="14458" y="13173"/>
                  </a:lnTo>
                  <a:lnTo>
                    <a:pt x="14458" y="15505"/>
                  </a:lnTo>
                  <a:lnTo>
                    <a:pt x="14413" y="15516"/>
                  </a:lnTo>
                  <a:lnTo>
                    <a:pt x="14367" y="15528"/>
                  </a:lnTo>
                  <a:lnTo>
                    <a:pt x="14322" y="15551"/>
                  </a:lnTo>
                  <a:lnTo>
                    <a:pt x="14288" y="15585"/>
                  </a:lnTo>
                  <a:lnTo>
                    <a:pt x="14253" y="15619"/>
                  </a:lnTo>
                  <a:lnTo>
                    <a:pt x="14231" y="15664"/>
                  </a:lnTo>
                  <a:lnTo>
                    <a:pt x="14219" y="15710"/>
                  </a:lnTo>
                  <a:lnTo>
                    <a:pt x="14219" y="15755"/>
                  </a:lnTo>
                  <a:lnTo>
                    <a:pt x="14219" y="15812"/>
                  </a:lnTo>
                  <a:lnTo>
                    <a:pt x="14231" y="15858"/>
                  </a:lnTo>
                  <a:lnTo>
                    <a:pt x="12285" y="16984"/>
                  </a:lnTo>
                  <a:lnTo>
                    <a:pt x="12251" y="16950"/>
                  </a:lnTo>
                  <a:lnTo>
                    <a:pt x="12206" y="16916"/>
                  </a:lnTo>
                  <a:lnTo>
                    <a:pt x="12160" y="16893"/>
                  </a:lnTo>
                  <a:lnTo>
                    <a:pt x="12058" y="16893"/>
                  </a:lnTo>
                  <a:lnTo>
                    <a:pt x="12001" y="16916"/>
                  </a:lnTo>
                  <a:lnTo>
                    <a:pt x="11967" y="16950"/>
                  </a:lnTo>
                  <a:lnTo>
                    <a:pt x="11933" y="16984"/>
                  </a:lnTo>
                  <a:lnTo>
                    <a:pt x="9965" y="15846"/>
                  </a:lnTo>
                  <a:lnTo>
                    <a:pt x="9976" y="15801"/>
                  </a:lnTo>
                  <a:lnTo>
                    <a:pt x="9988" y="15755"/>
                  </a:lnTo>
                  <a:lnTo>
                    <a:pt x="9976" y="15710"/>
                  </a:lnTo>
                  <a:lnTo>
                    <a:pt x="9965" y="15664"/>
                  </a:lnTo>
                  <a:lnTo>
                    <a:pt x="9942" y="15630"/>
                  </a:lnTo>
                  <a:lnTo>
                    <a:pt x="9919" y="15596"/>
                  </a:lnTo>
                  <a:lnTo>
                    <a:pt x="9885" y="15562"/>
                  </a:lnTo>
                  <a:lnTo>
                    <a:pt x="9851" y="15539"/>
                  </a:lnTo>
                  <a:lnTo>
                    <a:pt x="9806" y="15528"/>
                  </a:lnTo>
                  <a:lnTo>
                    <a:pt x="9760" y="15516"/>
                  </a:lnTo>
                  <a:lnTo>
                    <a:pt x="9760" y="13264"/>
                  </a:lnTo>
                  <a:lnTo>
                    <a:pt x="9806" y="13264"/>
                  </a:lnTo>
                  <a:lnTo>
                    <a:pt x="9851" y="13241"/>
                  </a:lnTo>
                  <a:lnTo>
                    <a:pt x="9897" y="13219"/>
                  </a:lnTo>
                  <a:lnTo>
                    <a:pt x="9931" y="13184"/>
                  </a:lnTo>
                  <a:lnTo>
                    <a:pt x="9965" y="13139"/>
                  </a:lnTo>
                  <a:lnTo>
                    <a:pt x="9988" y="13105"/>
                  </a:lnTo>
                  <a:lnTo>
                    <a:pt x="9999" y="13059"/>
                  </a:lnTo>
                  <a:lnTo>
                    <a:pt x="9999" y="13002"/>
                  </a:lnTo>
                  <a:lnTo>
                    <a:pt x="9999" y="12946"/>
                  </a:lnTo>
                  <a:lnTo>
                    <a:pt x="9976" y="12889"/>
                  </a:lnTo>
                  <a:lnTo>
                    <a:pt x="11899" y="11785"/>
                  </a:lnTo>
                  <a:lnTo>
                    <a:pt x="11944" y="11831"/>
                  </a:lnTo>
                  <a:lnTo>
                    <a:pt x="11990" y="11865"/>
                  </a:lnTo>
                  <a:lnTo>
                    <a:pt x="12047" y="11888"/>
                  </a:lnTo>
                  <a:lnTo>
                    <a:pt x="12103" y="11899"/>
                  </a:lnTo>
                  <a:lnTo>
                    <a:pt x="12172" y="11888"/>
                  </a:lnTo>
                  <a:lnTo>
                    <a:pt x="12229" y="11865"/>
                  </a:lnTo>
                  <a:lnTo>
                    <a:pt x="12274" y="11831"/>
                  </a:lnTo>
                  <a:lnTo>
                    <a:pt x="12308" y="11785"/>
                  </a:lnTo>
                  <a:close/>
                  <a:moveTo>
                    <a:pt x="3777" y="0"/>
                  </a:moveTo>
                  <a:lnTo>
                    <a:pt x="2787" y="569"/>
                  </a:lnTo>
                  <a:lnTo>
                    <a:pt x="2764" y="535"/>
                  </a:lnTo>
                  <a:lnTo>
                    <a:pt x="2719" y="501"/>
                  </a:lnTo>
                  <a:lnTo>
                    <a:pt x="2673" y="490"/>
                  </a:lnTo>
                  <a:lnTo>
                    <a:pt x="2628" y="478"/>
                  </a:lnTo>
                  <a:lnTo>
                    <a:pt x="2582" y="490"/>
                  </a:lnTo>
                  <a:lnTo>
                    <a:pt x="2548" y="501"/>
                  </a:lnTo>
                  <a:lnTo>
                    <a:pt x="2514" y="512"/>
                  </a:lnTo>
                  <a:lnTo>
                    <a:pt x="2480" y="546"/>
                  </a:lnTo>
                  <a:lnTo>
                    <a:pt x="2457" y="569"/>
                  </a:lnTo>
                  <a:lnTo>
                    <a:pt x="2434" y="603"/>
                  </a:lnTo>
                  <a:lnTo>
                    <a:pt x="2423" y="649"/>
                  </a:lnTo>
                  <a:lnTo>
                    <a:pt x="2423" y="683"/>
                  </a:lnTo>
                  <a:lnTo>
                    <a:pt x="2423" y="728"/>
                  </a:lnTo>
                  <a:lnTo>
                    <a:pt x="2434" y="763"/>
                  </a:lnTo>
                  <a:lnTo>
                    <a:pt x="2469" y="831"/>
                  </a:lnTo>
                  <a:lnTo>
                    <a:pt x="2537" y="876"/>
                  </a:lnTo>
                  <a:lnTo>
                    <a:pt x="2571" y="888"/>
                  </a:lnTo>
                  <a:lnTo>
                    <a:pt x="2605" y="888"/>
                  </a:lnTo>
                  <a:lnTo>
                    <a:pt x="2605" y="3231"/>
                  </a:lnTo>
                  <a:lnTo>
                    <a:pt x="2560" y="3231"/>
                  </a:lnTo>
                  <a:lnTo>
                    <a:pt x="2525" y="3254"/>
                  </a:lnTo>
                  <a:lnTo>
                    <a:pt x="2491" y="3265"/>
                  </a:lnTo>
                  <a:lnTo>
                    <a:pt x="2457" y="3299"/>
                  </a:lnTo>
                  <a:lnTo>
                    <a:pt x="2434" y="3333"/>
                  </a:lnTo>
                  <a:lnTo>
                    <a:pt x="2423" y="3367"/>
                  </a:lnTo>
                  <a:lnTo>
                    <a:pt x="2412" y="3402"/>
                  </a:lnTo>
                  <a:lnTo>
                    <a:pt x="2400" y="3447"/>
                  </a:lnTo>
                  <a:lnTo>
                    <a:pt x="2412" y="3493"/>
                  </a:lnTo>
                  <a:lnTo>
                    <a:pt x="2423" y="3527"/>
                  </a:lnTo>
                  <a:lnTo>
                    <a:pt x="2446" y="3572"/>
                  </a:lnTo>
                  <a:lnTo>
                    <a:pt x="2469" y="3606"/>
                  </a:lnTo>
                  <a:lnTo>
                    <a:pt x="2503" y="3629"/>
                  </a:lnTo>
                  <a:lnTo>
                    <a:pt x="2537" y="3652"/>
                  </a:lnTo>
                  <a:lnTo>
                    <a:pt x="2582" y="3663"/>
                  </a:lnTo>
                  <a:lnTo>
                    <a:pt x="2685" y="3663"/>
                  </a:lnTo>
                  <a:lnTo>
                    <a:pt x="2730" y="3641"/>
                  </a:lnTo>
                  <a:lnTo>
                    <a:pt x="2776" y="3606"/>
                  </a:lnTo>
                  <a:lnTo>
                    <a:pt x="2810" y="3561"/>
                  </a:lnTo>
                  <a:lnTo>
                    <a:pt x="4812" y="4710"/>
                  </a:lnTo>
                  <a:lnTo>
                    <a:pt x="4800" y="4755"/>
                  </a:lnTo>
                  <a:lnTo>
                    <a:pt x="4789" y="4789"/>
                  </a:lnTo>
                  <a:lnTo>
                    <a:pt x="4800" y="4835"/>
                  </a:lnTo>
                  <a:lnTo>
                    <a:pt x="4812" y="4869"/>
                  </a:lnTo>
                  <a:lnTo>
                    <a:pt x="4823" y="4903"/>
                  </a:lnTo>
                  <a:lnTo>
                    <a:pt x="4846" y="4937"/>
                  </a:lnTo>
                  <a:lnTo>
                    <a:pt x="4880" y="4960"/>
                  </a:lnTo>
                  <a:lnTo>
                    <a:pt x="4914" y="4983"/>
                  </a:lnTo>
                  <a:lnTo>
                    <a:pt x="4960" y="4994"/>
                  </a:lnTo>
                  <a:lnTo>
                    <a:pt x="5039" y="4994"/>
                  </a:lnTo>
                  <a:lnTo>
                    <a:pt x="5073" y="4983"/>
                  </a:lnTo>
                  <a:lnTo>
                    <a:pt x="5108" y="4960"/>
                  </a:lnTo>
                  <a:lnTo>
                    <a:pt x="5142" y="4937"/>
                  </a:lnTo>
                  <a:lnTo>
                    <a:pt x="5164" y="4903"/>
                  </a:lnTo>
                  <a:lnTo>
                    <a:pt x="5187" y="4869"/>
                  </a:lnTo>
                  <a:lnTo>
                    <a:pt x="5199" y="4835"/>
                  </a:lnTo>
                  <a:lnTo>
                    <a:pt x="5199" y="4789"/>
                  </a:lnTo>
                  <a:lnTo>
                    <a:pt x="5199" y="4755"/>
                  </a:lnTo>
                  <a:lnTo>
                    <a:pt x="5187" y="4710"/>
                  </a:lnTo>
                  <a:lnTo>
                    <a:pt x="7178" y="3561"/>
                  </a:lnTo>
                  <a:lnTo>
                    <a:pt x="7212" y="3606"/>
                  </a:lnTo>
                  <a:lnTo>
                    <a:pt x="7258" y="3641"/>
                  </a:lnTo>
                  <a:lnTo>
                    <a:pt x="7303" y="3663"/>
                  </a:lnTo>
                  <a:lnTo>
                    <a:pt x="7371" y="3675"/>
                  </a:lnTo>
                  <a:lnTo>
                    <a:pt x="7428" y="3663"/>
                  </a:lnTo>
                  <a:lnTo>
                    <a:pt x="7474" y="3641"/>
                  </a:lnTo>
                  <a:lnTo>
                    <a:pt x="7519" y="3606"/>
                  </a:lnTo>
                  <a:lnTo>
                    <a:pt x="7553" y="3561"/>
                  </a:lnTo>
                  <a:lnTo>
                    <a:pt x="9510" y="4687"/>
                  </a:lnTo>
                  <a:lnTo>
                    <a:pt x="9499" y="4744"/>
                  </a:lnTo>
                  <a:lnTo>
                    <a:pt x="9487" y="4789"/>
                  </a:lnTo>
                  <a:lnTo>
                    <a:pt x="9499" y="4835"/>
                  </a:lnTo>
                  <a:lnTo>
                    <a:pt x="9510" y="4880"/>
                  </a:lnTo>
                  <a:lnTo>
                    <a:pt x="9533" y="4926"/>
                  </a:lnTo>
                  <a:lnTo>
                    <a:pt x="9555" y="4960"/>
                  </a:lnTo>
                  <a:lnTo>
                    <a:pt x="9590" y="4983"/>
                  </a:lnTo>
                  <a:lnTo>
                    <a:pt x="9624" y="5017"/>
                  </a:lnTo>
                  <a:lnTo>
                    <a:pt x="9669" y="5028"/>
                  </a:lnTo>
                  <a:lnTo>
                    <a:pt x="9715" y="5040"/>
                  </a:lnTo>
                  <a:lnTo>
                    <a:pt x="9715" y="7292"/>
                  </a:lnTo>
                  <a:lnTo>
                    <a:pt x="9669" y="7303"/>
                  </a:lnTo>
                  <a:lnTo>
                    <a:pt x="9624" y="7326"/>
                  </a:lnTo>
                  <a:lnTo>
                    <a:pt x="9578" y="7349"/>
                  </a:lnTo>
                  <a:lnTo>
                    <a:pt x="9544" y="7372"/>
                  </a:lnTo>
                  <a:lnTo>
                    <a:pt x="9521" y="7417"/>
                  </a:lnTo>
                  <a:lnTo>
                    <a:pt x="9499" y="7451"/>
                  </a:lnTo>
                  <a:lnTo>
                    <a:pt x="9487" y="7497"/>
                  </a:lnTo>
                  <a:lnTo>
                    <a:pt x="9476" y="7554"/>
                  </a:lnTo>
                  <a:lnTo>
                    <a:pt x="9487" y="7599"/>
                  </a:lnTo>
                  <a:lnTo>
                    <a:pt x="9499" y="7645"/>
                  </a:lnTo>
                  <a:lnTo>
                    <a:pt x="9521" y="7690"/>
                  </a:lnTo>
                  <a:lnTo>
                    <a:pt x="9555" y="7736"/>
                  </a:lnTo>
                  <a:lnTo>
                    <a:pt x="9590" y="7758"/>
                  </a:lnTo>
                  <a:lnTo>
                    <a:pt x="9635" y="7781"/>
                  </a:lnTo>
                  <a:lnTo>
                    <a:pt x="9681" y="7804"/>
                  </a:lnTo>
                  <a:lnTo>
                    <a:pt x="9737" y="7804"/>
                  </a:lnTo>
                  <a:lnTo>
                    <a:pt x="9806" y="7793"/>
                  </a:lnTo>
                  <a:lnTo>
                    <a:pt x="9863" y="7770"/>
                  </a:lnTo>
                  <a:lnTo>
                    <a:pt x="9908" y="7736"/>
                  </a:lnTo>
                  <a:lnTo>
                    <a:pt x="9954" y="7679"/>
                  </a:lnTo>
                  <a:lnTo>
                    <a:pt x="11933" y="8828"/>
                  </a:lnTo>
                  <a:lnTo>
                    <a:pt x="11921" y="8862"/>
                  </a:lnTo>
                  <a:lnTo>
                    <a:pt x="11910" y="8896"/>
                  </a:lnTo>
                  <a:lnTo>
                    <a:pt x="11910" y="8930"/>
                  </a:lnTo>
                  <a:lnTo>
                    <a:pt x="11921" y="8964"/>
                  </a:lnTo>
                  <a:lnTo>
                    <a:pt x="11967" y="9032"/>
                  </a:lnTo>
                  <a:lnTo>
                    <a:pt x="12012" y="9067"/>
                  </a:lnTo>
                  <a:lnTo>
                    <a:pt x="12081" y="9089"/>
                  </a:lnTo>
                  <a:lnTo>
                    <a:pt x="12081" y="11421"/>
                  </a:lnTo>
                  <a:lnTo>
                    <a:pt x="12047" y="11433"/>
                  </a:lnTo>
                  <a:lnTo>
                    <a:pt x="12001" y="11444"/>
                  </a:lnTo>
                  <a:lnTo>
                    <a:pt x="11967" y="11467"/>
                  </a:lnTo>
                  <a:lnTo>
                    <a:pt x="11933" y="11490"/>
                  </a:lnTo>
                  <a:lnTo>
                    <a:pt x="11899" y="11524"/>
                  </a:lnTo>
                  <a:lnTo>
                    <a:pt x="11887" y="11569"/>
                  </a:lnTo>
                  <a:lnTo>
                    <a:pt x="11876" y="11615"/>
                  </a:lnTo>
                  <a:lnTo>
                    <a:pt x="11865" y="11660"/>
                  </a:lnTo>
                  <a:lnTo>
                    <a:pt x="11876" y="11706"/>
                  </a:lnTo>
                  <a:lnTo>
                    <a:pt x="11887" y="11740"/>
                  </a:lnTo>
                  <a:lnTo>
                    <a:pt x="9954" y="12855"/>
                  </a:lnTo>
                  <a:lnTo>
                    <a:pt x="9919" y="12809"/>
                  </a:lnTo>
                  <a:lnTo>
                    <a:pt x="9863" y="12764"/>
                  </a:lnTo>
                  <a:lnTo>
                    <a:pt x="9806" y="12741"/>
                  </a:lnTo>
                  <a:lnTo>
                    <a:pt x="9669" y="12741"/>
                  </a:lnTo>
                  <a:lnTo>
                    <a:pt x="9612" y="12764"/>
                  </a:lnTo>
                  <a:lnTo>
                    <a:pt x="9555" y="12809"/>
                  </a:lnTo>
                  <a:lnTo>
                    <a:pt x="9521" y="12855"/>
                  </a:lnTo>
                  <a:lnTo>
                    <a:pt x="7610" y="11751"/>
                  </a:lnTo>
                  <a:lnTo>
                    <a:pt x="7622" y="11706"/>
                  </a:lnTo>
                  <a:lnTo>
                    <a:pt x="7633" y="11660"/>
                  </a:lnTo>
                  <a:lnTo>
                    <a:pt x="7622" y="11603"/>
                  </a:lnTo>
                  <a:lnTo>
                    <a:pt x="7610" y="11558"/>
                  </a:lnTo>
                  <a:lnTo>
                    <a:pt x="7587" y="11512"/>
                  </a:lnTo>
                  <a:lnTo>
                    <a:pt x="7553" y="11467"/>
                  </a:lnTo>
                  <a:lnTo>
                    <a:pt x="7519" y="11433"/>
                  </a:lnTo>
                  <a:lnTo>
                    <a:pt x="7474" y="11410"/>
                  </a:lnTo>
                  <a:lnTo>
                    <a:pt x="7417" y="11399"/>
                  </a:lnTo>
                  <a:lnTo>
                    <a:pt x="7371" y="11387"/>
                  </a:lnTo>
                  <a:lnTo>
                    <a:pt x="7314" y="11399"/>
                  </a:lnTo>
                  <a:lnTo>
                    <a:pt x="7258" y="11410"/>
                  </a:lnTo>
                  <a:lnTo>
                    <a:pt x="7212" y="11433"/>
                  </a:lnTo>
                  <a:lnTo>
                    <a:pt x="7178" y="11467"/>
                  </a:lnTo>
                  <a:lnTo>
                    <a:pt x="7144" y="11512"/>
                  </a:lnTo>
                  <a:lnTo>
                    <a:pt x="7121" y="11558"/>
                  </a:lnTo>
                  <a:lnTo>
                    <a:pt x="7110" y="11603"/>
                  </a:lnTo>
                  <a:lnTo>
                    <a:pt x="7098" y="11660"/>
                  </a:lnTo>
                  <a:lnTo>
                    <a:pt x="7110" y="11706"/>
                  </a:lnTo>
                  <a:lnTo>
                    <a:pt x="7121" y="11751"/>
                  </a:lnTo>
                  <a:lnTo>
                    <a:pt x="5210" y="12855"/>
                  </a:lnTo>
                  <a:lnTo>
                    <a:pt x="5176" y="12809"/>
                  </a:lnTo>
                  <a:lnTo>
                    <a:pt x="5119" y="12775"/>
                  </a:lnTo>
                  <a:lnTo>
                    <a:pt x="5062" y="12752"/>
                  </a:lnTo>
                  <a:lnTo>
                    <a:pt x="4994" y="12741"/>
                  </a:lnTo>
                  <a:lnTo>
                    <a:pt x="4926" y="12752"/>
                  </a:lnTo>
                  <a:lnTo>
                    <a:pt x="4869" y="12775"/>
                  </a:lnTo>
                  <a:lnTo>
                    <a:pt x="4823" y="12809"/>
                  </a:lnTo>
                  <a:lnTo>
                    <a:pt x="4778" y="12855"/>
                  </a:lnTo>
                  <a:lnTo>
                    <a:pt x="2787" y="11706"/>
                  </a:lnTo>
                  <a:lnTo>
                    <a:pt x="2798" y="11660"/>
                  </a:lnTo>
                  <a:lnTo>
                    <a:pt x="2798" y="11626"/>
                  </a:lnTo>
                  <a:lnTo>
                    <a:pt x="2787" y="11592"/>
                  </a:lnTo>
                  <a:lnTo>
                    <a:pt x="2742" y="11535"/>
                  </a:lnTo>
                  <a:lnTo>
                    <a:pt x="2696" y="11501"/>
                  </a:lnTo>
                  <a:lnTo>
                    <a:pt x="2662" y="11490"/>
                  </a:lnTo>
                  <a:lnTo>
                    <a:pt x="2594" y="11490"/>
                  </a:lnTo>
                  <a:lnTo>
                    <a:pt x="2560" y="11501"/>
                  </a:lnTo>
                  <a:lnTo>
                    <a:pt x="2503" y="11535"/>
                  </a:lnTo>
                  <a:lnTo>
                    <a:pt x="2469" y="11592"/>
                  </a:lnTo>
                  <a:lnTo>
                    <a:pt x="2457" y="11626"/>
                  </a:lnTo>
                  <a:lnTo>
                    <a:pt x="2457" y="11660"/>
                  </a:lnTo>
                  <a:lnTo>
                    <a:pt x="2469" y="11706"/>
                  </a:lnTo>
                  <a:lnTo>
                    <a:pt x="444" y="12877"/>
                  </a:lnTo>
                  <a:lnTo>
                    <a:pt x="410" y="12832"/>
                  </a:lnTo>
                  <a:lnTo>
                    <a:pt x="364" y="12798"/>
                  </a:lnTo>
                  <a:lnTo>
                    <a:pt x="307" y="12775"/>
                  </a:lnTo>
                  <a:lnTo>
                    <a:pt x="205" y="12775"/>
                  </a:lnTo>
                  <a:lnTo>
                    <a:pt x="171" y="12786"/>
                  </a:lnTo>
                  <a:lnTo>
                    <a:pt x="125" y="12809"/>
                  </a:lnTo>
                  <a:lnTo>
                    <a:pt x="91" y="12843"/>
                  </a:lnTo>
                  <a:lnTo>
                    <a:pt x="68" y="12877"/>
                  </a:lnTo>
                  <a:lnTo>
                    <a:pt x="46" y="12911"/>
                  </a:lnTo>
                  <a:lnTo>
                    <a:pt x="34" y="12957"/>
                  </a:lnTo>
                  <a:lnTo>
                    <a:pt x="23" y="13002"/>
                  </a:lnTo>
                  <a:lnTo>
                    <a:pt x="34" y="13048"/>
                  </a:lnTo>
                  <a:lnTo>
                    <a:pt x="46" y="13082"/>
                  </a:lnTo>
                  <a:lnTo>
                    <a:pt x="57" y="13128"/>
                  </a:lnTo>
                  <a:lnTo>
                    <a:pt x="91" y="13162"/>
                  </a:lnTo>
                  <a:lnTo>
                    <a:pt x="114" y="13184"/>
                  </a:lnTo>
                  <a:lnTo>
                    <a:pt x="148" y="13207"/>
                  </a:lnTo>
                  <a:lnTo>
                    <a:pt x="193" y="13219"/>
                  </a:lnTo>
                  <a:lnTo>
                    <a:pt x="239" y="13230"/>
                  </a:lnTo>
                  <a:lnTo>
                    <a:pt x="239" y="15516"/>
                  </a:lnTo>
                  <a:lnTo>
                    <a:pt x="182" y="15516"/>
                  </a:lnTo>
                  <a:lnTo>
                    <a:pt x="148" y="15539"/>
                  </a:lnTo>
                  <a:lnTo>
                    <a:pt x="102" y="15562"/>
                  </a:lnTo>
                  <a:lnTo>
                    <a:pt x="68" y="15596"/>
                  </a:lnTo>
                  <a:lnTo>
                    <a:pt x="46" y="15630"/>
                  </a:lnTo>
                  <a:lnTo>
                    <a:pt x="23" y="15664"/>
                  </a:lnTo>
                  <a:lnTo>
                    <a:pt x="11" y="15710"/>
                  </a:lnTo>
                  <a:lnTo>
                    <a:pt x="0" y="15755"/>
                  </a:lnTo>
                  <a:lnTo>
                    <a:pt x="11" y="15812"/>
                  </a:lnTo>
                  <a:lnTo>
                    <a:pt x="23" y="15858"/>
                  </a:lnTo>
                  <a:lnTo>
                    <a:pt x="46" y="15903"/>
                  </a:lnTo>
                  <a:lnTo>
                    <a:pt x="80" y="15937"/>
                  </a:lnTo>
                  <a:lnTo>
                    <a:pt x="114" y="15971"/>
                  </a:lnTo>
                  <a:lnTo>
                    <a:pt x="159" y="15994"/>
                  </a:lnTo>
                  <a:lnTo>
                    <a:pt x="205" y="16006"/>
                  </a:lnTo>
                  <a:lnTo>
                    <a:pt x="319" y="16006"/>
                  </a:lnTo>
                  <a:lnTo>
                    <a:pt x="375" y="15983"/>
                  </a:lnTo>
                  <a:lnTo>
                    <a:pt x="432" y="15937"/>
                  </a:lnTo>
                  <a:lnTo>
                    <a:pt x="466" y="15892"/>
                  </a:lnTo>
                  <a:lnTo>
                    <a:pt x="2389" y="17007"/>
                  </a:lnTo>
                  <a:lnTo>
                    <a:pt x="2378" y="17052"/>
                  </a:lnTo>
                  <a:lnTo>
                    <a:pt x="2366" y="17109"/>
                  </a:lnTo>
                  <a:lnTo>
                    <a:pt x="2378" y="17166"/>
                  </a:lnTo>
                  <a:lnTo>
                    <a:pt x="2389" y="17211"/>
                  </a:lnTo>
                  <a:lnTo>
                    <a:pt x="2412" y="17245"/>
                  </a:lnTo>
                  <a:lnTo>
                    <a:pt x="2446" y="17291"/>
                  </a:lnTo>
                  <a:lnTo>
                    <a:pt x="2480" y="17325"/>
                  </a:lnTo>
                  <a:lnTo>
                    <a:pt x="2525" y="17348"/>
                  </a:lnTo>
                  <a:lnTo>
                    <a:pt x="2571" y="17359"/>
                  </a:lnTo>
                  <a:lnTo>
                    <a:pt x="2673" y="17359"/>
                  </a:lnTo>
                  <a:lnTo>
                    <a:pt x="2730" y="17348"/>
                  </a:lnTo>
                  <a:lnTo>
                    <a:pt x="2764" y="17325"/>
                  </a:lnTo>
                  <a:lnTo>
                    <a:pt x="2810" y="17291"/>
                  </a:lnTo>
                  <a:lnTo>
                    <a:pt x="2833" y="17245"/>
                  </a:lnTo>
                  <a:lnTo>
                    <a:pt x="2855" y="17211"/>
                  </a:lnTo>
                  <a:lnTo>
                    <a:pt x="2878" y="17166"/>
                  </a:lnTo>
                  <a:lnTo>
                    <a:pt x="2878" y="17109"/>
                  </a:lnTo>
                  <a:lnTo>
                    <a:pt x="2878" y="17052"/>
                  </a:lnTo>
                  <a:lnTo>
                    <a:pt x="2855" y="17007"/>
                  </a:lnTo>
                  <a:lnTo>
                    <a:pt x="4778" y="15903"/>
                  </a:lnTo>
                  <a:lnTo>
                    <a:pt x="4812" y="15949"/>
                  </a:lnTo>
                  <a:lnTo>
                    <a:pt x="4869" y="15983"/>
                  </a:lnTo>
                  <a:lnTo>
                    <a:pt x="4926" y="16006"/>
                  </a:lnTo>
                  <a:lnTo>
                    <a:pt x="4994" y="16017"/>
                  </a:lnTo>
                  <a:lnTo>
                    <a:pt x="5062" y="16006"/>
                  </a:lnTo>
                  <a:lnTo>
                    <a:pt x="5119" y="15983"/>
                  </a:lnTo>
                  <a:lnTo>
                    <a:pt x="5176" y="15949"/>
                  </a:lnTo>
                  <a:lnTo>
                    <a:pt x="5221" y="15892"/>
                  </a:lnTo>
                  <a:lnTo>
                    <a:pt x="7132" y="16995"/>
                  </a:lnTo>
                  <a:lnTo>
                    <a:pt x="7110" y="17052"/>
                  </a:lnTo>
                  <a:lnTo>
                    <a:pt x="7110" y="17109"/>
                  </a:lnTo>
                  <a:lnTo>
                    <a:pt x="7110" y="17166"/>
                  </a:lnTo>
                  <a:lnTo>
                    <a:pt x="7121" y="17211"/>
                  </a:lnTo>
                  <a:lnTo>
                    <a:pt x="7144" y="17257"/>
                  </a:lnTo>
                  <a:lnTo>
                    <a:pt x="7178" y="17291"/>
                  </a:lnTo>
                  <a:lnTo>
                    <a:pt x="7223" y="17325"/>
                  </a:lnTo>
                  <a:lnTo>
                    <a:pt x="7269" y="17348"/>
                  </a:lnTo>
                  <a:lnTo>
                    <a:pt x="7314" y="17371"/>
                  </a:lnTo>
                  <a:lnTo>
                    <a:pt x="7417" y="17371"/>
                  </a:lnTo>
                  <a:lnTo>
                    <a:pt x="7462" y="17348"/>
                  </a:lnTo>
                  <a:lnTo>
                    <a:pt x="7508" y="17325"/>
                  </a:lnTo>
                  <a:lnTo>
                    <a:pt x="7553" y="17291"/>
                  </a:lnTo>
                  <a:lnTo>
                    <a:pt x="7587" y="17257"/>
                  </a:lnTo>
                  <a:lnTo>
                    <a:pt x="7610" y="17211"/>
                  </a:lnTo>
                  <a:lnTo>
                    <a:pt x="7622" y="17166"/>
                  </a:lnTo>
                  <a:lnTo>
                    <a:pt x="7622" y="17109"/>
                  </a:lnTo>
                  <a:lnTo>
                    <a:pt x="7622" y="17052"/>
                  </a:lnTo>
                  <a:lnTo>
                    <a:pt x="7599" y="17007"/>
                  </a:lnTo>
                  <a:lnTo>
                    <a:pt x="9533" y="15892"/>
                  </a:lnTo>
                  <a:lnTo>
                    <a:pt x="9567" y="15937"/>
                  </a:lnTo>
                  <a:lnTo>
                    <a:pt x="9612" y="15971"/>
                  </a:lnTo>
                  <a:lnTo>
                    <a:pt x="9669" y="15994"/>
                  </a:lnTo>
                  <a:lnTo>
                    <a:pt x="9737" y="16006"/>
                  </a:lnTo>
                  <a:lnTo>
                    <a:pt x="9794" y="15994"/>
                  </a:lnTo>
                  <a:lnTo>
                    <a:pt x="9863" y="15971"/>
                  </a:lnTo>
                  <a:lnTo>
                    <a:pt x="9908" y="15937"/>
                  </a:lnTo>
                  <a:lnTo>
                    <a:pt x="9942" y="15892"/>
                  </a:lnTo>
                  <a:lnTo>
                    <a:pt x="11910" y="17018"/>
                  </a:lnTo>
                  <a:lnTo>
                    <a:pt x="11899" y="17063"/>
                  </a:lnTo>
                  <a:lnTo>
                    <a:pt x="11887" y="17109"/>
                  </a:lnTo>
                  <a:lnTo>
                    <a:pt x="11887" y="17154"/>
                  </a:lnTo>
                  <a:lnTo>
                    <a:pt x="11910" y="17189"/>
                  </a:lnTo>
                  <a:lnTo>
                    <a:pt x="11921" y="17234"/>
                  </a:lnTo>
                  <a:lnTo>
                    <a:pt x="11956" y="17268"/>
                  </a:lnTo>
                  <a:lnTo>
                    <a:pt x="11990" y="17291"/>
                  </a:lnTo>
                  <a:lnTo>
                    <a:pt x="12024" y="17314"/>
                  </a:lnTo>
                  <a:lnTo>
                    <a:pt x="12058" y="17325"/>
                  </a:lnTo>
                  <a:lnTo>
                    <a:pt x="12149" y="17325"/>
                  </a:lnTo>
                  <a:lnTo>
                    <a:pt x="12194" y="17314"/>
                  </a:lnTo>
                  <a:lnTo>
                    <a:pt x="12229" y="17291"/>
                  </a:lnTo>
                  <a:lnTo>
                    <a:pt x="12263" y="17268"/>
                  </a:lnTo>
                  <a:lnTo>
                    <a:pt x="12285" y="17234"/>
                  </a:lnTo>
                  <a:lnTo>
                    <a:pt x="12308" y="17189"/>
                  </a:lnTo>
                  <a:lnTo>
                    <a:pt x="12320" y="17154"/>
                  </a:lnTo>
                  <a:lnTo>
                    <a:pt x="12320" y="17109"/>
                  </a:lnTo>
                  <a:lnTo>
                    <a:pt x="12320" y="17063"/>
                  </a:lnTo>
                  <a:lnTo>
                    <a:pt x="12308" y="17029"/>
                  </a:lnTo>
                  <a:lnTo>
                    <a:pt x="14253" y="15903"/>
                  </a:lnTo>
                  <a:lnTo>
                    <a:pt x="14299" y="15949"/>
                  </a:lnTo>
                  <a:lnTo>
                    <a:pt x="14344" y="15983"/>
                  </a:lnTo>
                  <a:lnTo>
                    <a:pt x="14413" y="16006"/>
                  </a:lnTo>
                  <a:lnTo>
                    <a:pt x="14481" y="16017"/>
                  </a:lnTo>
                  <a:lnTo>
                    <a:pt x="14526" y="16017"/>
                  </a:lnTo>
                  <a:lnTo>
                    <a:pt x="14572" y="15994"/>
                  </a:lnTo>
                  <a:lnTo>
                    <a:pt x="14617" y="15971"/>
                  </a:lnTo>
                  <a:lnTo>
                    <a:pt x="14663" y="15949"/>
                  </a:lnTo>
                  <a:lnTo>
                    <a:pt x="14686" y="15903"/>
                  </a:lnTo>
                  <a:lnTo>
                    <a:pt x="14720" y="15858"/>
                  </a:lnTo>
                  <a:lnTo>
                    <a:pt x="14731" y="15812"/>
                  </a:lnTo>
                  <a:lnTo>
                    <a:pt x="14731" y="15755"/>
                  </a:lnTo>
                  <a:lnTo>
                    <a:pt x="14731" y="15710"/>
                  </a:lnTo>
                  <a:lnTo>
                    <a:pt x="14720" y="15664"/>
                  </a:lnTo>
                  <a:lnTo>
                    <a:pt x="14697" y="15619"/>
                  </a:lnTo>
                  <a:lnTo>
                    <a:pt x="14663" y="15585"/>
                  </a:lnTo>
                  <a:lnTo>
                    <a:pt x="14629" y="15551"/>
                  </a:lnTo>
                  <a:lnTo>
                    <a:pt x="14595" y="15528"/>
                  </a:lnTo>
                  <a:lnTo>
                    <a:pt x="14549" y="15516"/>
                  </a:lnTo>
                  <a:lnTo>
                    <a:pt x="14504" y="15505"/>
                  </a:lnTo>
                  <a:lnTo>
                    <a:pt x="14504" y="13173"/>
                  </a:lnTo>
                  <a:lnTo>
                    <a:pt x="14561" y="13150"/>
                  </a:lnTo>
                  <a:lnTo>
                    <a:pt x="14606" y="13116"/>
                  </a:lnTo>
                  <a:lnTo>
                    <a:pt x="14640" y="13059"/>
                  </a:lnTo>
                  <a:lnTo>
                    <a:pt x="14652" y="13002"/>
                  </a:lnTo>
                  <a:lnTo>
                    <a:pt x="14640" y="12946"/>
                  </a:lnTo>
                  <a:lnTo>
                    <a:pt x="16699" y="11751"/>
                  </a:lnTo>
                  <a:lnTo>
                    <a:pt x="16722" y="11785"/>
                  </a:lnTo>
                  <a:lnTo>
                    <a:pt x="16756" y="11819"/>
                  </a:lnTo>
                  <a:lnTo>
                    <a:pt x="16802" y="11831"/>
                  </a:lnTo>
                  <a:lnTo>
                    <a:pt x="16847" y="11842"/>
                  </a:lnTo>
                  <a:lnTo>
                    <a:pt x="16881" y="11831"/>
                  </a:lnTo>
                  <a:lnTo>
                    <a:pt x="16915" y="11819"/>
                  </a:lnTo>
                  <a:lnTo>
                    <a:pt x="16972" y="11785"/>
                  </a:lnTo>
                  <a:lnTo>
                    <a:pt x="17018" y="11728"/>
                  </a:lnTo>
                  <a:lnTo>
                    <a:pt x="17018" y="11694"/>
                  </a:lnTo>
                  <a:lnTo>
                    <a:pt x="17029" y="11660"/>
                  </a:lnTo>
                  <a:lnTo>
                    <a:pt x="17018" y="11592"/>
                  </a:lnTo>
                  <a:lnTo>
                    <a:pt x="16984" y="11535"/>
                  </a:lnTo>
                  <a:lnTo>
                    <a:pt x="16938" y="11501"/>
                  </a:lnTo>
                  <a:lnTo>
                    <a:pt x="16870" y="11478"/>
                  </a:lnTo>
                  <a:lnTo>
                    <a:pt x="16870" y="9158"/>
                  </a:lnTo>
                  <a:lnTo>
                    <a:pt x="16927" y="9158"/>
                  </a:lnTo>
                  <a:lnTo>
                    <a:pt x="16961" y="9135"/>
                  </a:lnTo>
                  <a:lnTo>
                    <a:pt x="17006" y="9112"/>
                  </a:lnTo>
                  <a:lnTo>
                    <a:pt x="17040" y="9078"/>
                  </a:lnTo>
                  <a:lnTo>
                    <a:pt x="17075" y="9044"/>
                  </a:lnTo>
                  <a:lnTo>
                    <a:pt x="17097" y="8998"/>
                  </a:lnTo>
                  <a:lnTo>
                    <a:pt x="17109" y="8953"/>
                  </a:lnTo>
                  <a:lnTo>
                    <a:pt x="17109" y="8896"/>
                  </a:lnTo>
                  <a:lnTo>
                    <a:pt x="17109" y="8839"/>
                  </a:lnTo>
                  <a:lnTo>
                    <a:pt x="17086" y="8794"/>
                  </a:lnTo>
                  <a:lnTo>
                    <a:pt x="19054" y="7656"/>
                  </a:lnTo>
                  <a:lnTo>
                    <a:pt x="19088" y="7690"/>
                  </a:lnTo>
                  <a:lnTo>
                    <a:pt x="19122" y="7724"/>
                  </a:lnTo>
                  <a:lnTo>
                    <a:pt x="19168" y="7736"/>
                  </a:lnTo>
                  <a:lnTo>
                    <a:pt x="19213" y="7747"/>
                  </a:lnTo>
                  <a:lnTo>
                    <a:pt x="19270" y="7736"/>
                  </a:lnTo>
                  <a:lnTo>
                    <a:pt x="19315" y="7713"/>
                  </a:lnTo>
                  <a:lnTo>
                    <a:pt x="19350" y="7690"/>
                  </a:lnTo>
                  <a:lnTo>
                    <a:pt x="19384" y="7656"/>
                  </a:lnTo>
                  <a:lnTo>
                    <a:pt x="21397" y="8816"/>
                  </a:lnTo>
                  <a:lnTo>
                    <a:pt x="21386" y="8850"/>
                  </a:lnTo>
                  <a:lnTo>
                    <a:pt x="21374" y="8896"/>
                  </a:lnTo>
                  <a:lnTo>
                    <a:pt x="21386" y="8941"/>
                  </a:lnTo>
                  <a:lnTo>
                    <a:pt x="21397" y="8976"/>
                  </a:lnTo>
                  <a:lnTo>
                    <a:pt x="21409" y="9021"/>
                  </a:lnTo>
                  <a:lnTo>
                    <a:pt x="21443" y="9044"/>
                  </a:lnTo>
                  <a:lnTo>
                    <a:pt x="21465" y="9078"/>
                  </a:lnTo>
                  <a:lnTo>
                    <a:pt x="21500" y="9089"/>
                  </a:lnTo>
                  <a:lnTo>
                    <a:pt x="21545" y="9101"/>
                  </a:lnTo>
                  <a:lnTo>
                    <a:pt x="21591" y="9112"/>
                  </a:lnTo>
                  <a:lnTo>
                    <a:pt x="21625" y="9101"/>
                  </a:lnTo>
                  <a:lnTo>
                    <a:pt x="21670" y="9089"/>
                  </a:lnTo>
                  <a:lnTo>
                    <a:pt x="21704" y="9078"/>
                  </a:lnTo>
                  <a:lnTo>
                    <a:pt x="21738" y="9044"/>
                  </a:lnTo>
                  <a:lnTo>
                    <a:pt x="21761" y="9021"/>
                  </a:lnTo>
                  <a:lnTo>
                    <a:pt x="21784" y="8976"/>
                  </a:lnTo>
                  <a:lnTo>
                    <a:pt x="21795" y="8941"/>
                  </a:lnTo>
                  <a:lnTo>
                    <a:pt x="21795" y="8896"/>
                  </a:lnTo>
                  <a:lnTo>
                    <a:pt x="21795" y="8862"/>
                  </a:lnTo>
                  <a:lnTo>
                    <a:pt x="21784" y="8816"/>
                  </a:lnTo>
                  <a:lnTo>
                    <a:pt x="23809" y="7645"/>
                  </a:lnTo>
                  <a:lnTo>
                    <a:pt x="23832" y="7679"/>
                  </a:lnTo>
                  <a:lnTo>
                    <a:pt x="23877" y="7702"/>
                  </a:lnTo>
                  <a:lnTo>
                    <a:pt x="23911" y="7724"/>
                  </a:lnTo>
                  <a:lnTo>
                    <a:pt x="23991" y="7724"/>
                  </a:lnTo>
                  <a:lnTo>
                    <a:pt x="24025" y="7713"/>
                  </a:lnTo>
                  <a:lnTo>
                    <a:pt x="24082" y="7679"/>
                  </a:lnTo>
                  <a:lnTo>
                    <a:pt x="24116" y="7622"/>
                  </a:lnTo>
                  <a:lnTo>
                    <a:pt x="24127" y="7588"/>
                  </a:lnTo>
                  <a:lnTo>
                    <a:pt x="24127" y="7554"/>
                  </a:lnTo>
                  <a:lnTo>
                    <a:pt x="24116" y="7485"/>
                  </a:lnTo>
                  <a:lnTo>
                    <a:pt x="24093" y="7440"/>
                  </a:lnTo>
                  <a:lnTo>
                    <a:pt x="24036" y="7394"/>
                  </a:lnTo>
                  <a:lnTo>
                    <a:pt x="23979" y="7383"/>
                  </a:lnTo>
                  <a:lnTo>
                    <a:pt x="23979" y="5006"/>
                  </a:lnTo>
                  <a:lnTo>
                    <a:pt x="24025" y="4994"/>
                  </a:lnTo>
                  <a:lnTo>
                    <a:pt x="24059" y="4983"/>
                  </a:lnTo>
                  <a:lnTo>
                    <a:pt x="24116" y="4937"/>
                  </a:lnTo>
                  <a:lnTo>
                    <a:pt x="24139" y="4903"/>
                  </a:lnTo>
                  <a:lnTo>
                    <a:pt x="24161" y="4869"/>
                  </a:lnTo>
                  <a:lnTo>
                    <a:pt x="24161" y="4835"/>
                  </a:lnTo>
                  <a:lnTo>
                    <a:pt x="24173" y="4789"/>
                  </a:lnTo>
                  <a:lnTo>
                    <a:pt x="24161" y="4755"/>
                  </a:lnTo>
                  <a:lnTo>
                    <a:pt x="24150" y="4710"/>
                  </a:lnTo>
                  <a:lnTo>
                    <a:pt x="26129" y="3572"/>
                  </a:lnTo>
                  <a:lnTo>
                    <a:pt x="26163" y="3618"/>
                  </a:lnTo>
                  <a:lnTo>
                    <a:pt x="26209" y="3652"/>
                  </a:lnTo>
                  <a:lnTo>
                    <a:pt x="26266" y="3675"/>
                  </a:lnTo>
                  <a:lnTo>
                    <a:pt x="26323" y="3686"/>
                  </a:lnTo>
                  <a:lnTo>
                    <a:pt x="26391" y="3675"/>
                  </a:lnTo>
                  <a:lnTo>
                    <a:pt x="26448" y="3652"/>
                  </a:lnTo>
                  <a:lnTo>
                    <a:pt x="26493" y="3618"/>
                  </a:lnTo>
                  <a:lnTo>
                    <a:pt x="26527" y="3572"/>
                  </a:lnTo>
                  <a:lnTo>
                    <a:pt x="28484" y="4698"/>
                  </a:lnTo>
                  <a:lnTo>
                    <a:pt x="28484" y="4642"/>
                  </a:lnTo>
                  <a:lnTo>
                    <a:pt x="26550" y="3527"/>
                  </a:lnTo>
                  <a:lnTo>
                    <a:pt x="26562" y="3481"/>
                  </a:lnTo>
                  <a:lnTo>
                    <a:pt x="26562" y="3447"/>
                  </a:lnTo>
                  <a:lnTo>
                    <a:pt x="26562" y="3402"/>
                  </a:lnTo>
                  <a:lnTo>
                    <a:pt x="26550" y="3356"/>
                  </a:lnTo>
                  <a:lnTo>
                    <a:pt x="26527" y="3322"/>
                  </a:lnTo>
                  <a:lnTo>
                    <a:pt x="26505" y="3288"/>
                  </a:lnTo>
                  <a:lnTo>
                    <a:pt x="26471" y="3265"/>
                  </a:lnTo>
                  <a:lnTo>
                    <a:pt x="26436" y="3242"/>
                  </a:lnTo>
                  <a:lnTo>
                    <a:pt x="26402" y="3220"/>
                  </a:lnTo>
                  <a:lnTo>
                    <a:pt x="26357" y="3208"/>
                  </a:lnTo>
                  <a:lnTo>
                    <a:pt x="26357" y="922"/>
                  </a:lnTo>
                  <a:lnTo>
                    <a:pt x="26402" y="910"/>
                  </a:lnTo>
                  <a:lnTo>
                    <a:pt x="26436" y="899"/>
                  </a:lnTo>
                  <a:lnTo>
                    <a:pt x="26471" y="876"/>
                  </a:lnTo>
                  <a:lnTo>
                    <a:pt x="26505" y="842"/>
                  </a:lnTo>
                  <a:lnTo>
                    <a:pt x="26527" y="808"/>
                  </a:lnTo>
                  <a:lnTo>
                    <a:pt x="26550" y="774"/>
                  </a:lnTo>
                  <a:lnTo>
                    <a:pt x="26562" y="728"/>
                  </a:lnTo>
                  <a:lnTo>
                    <a:pt x="26562" y="683"/>
                  </a:lnTo>
                  <a:lnTo>
                    <a:pt x="26562" y="637"/>
                  </a:lnTo>
                  <a:lnTo>
                    <a:pt x="26539" y="592"/>
                  </a:lnTo>
                  <a:lnTo>
                    <a:pt x="27574" y="0"/>
                  </a:lnTo>
                  <a:lnTo>
                    <a:pt x="27483" y="0"/>
                  </a:lnTo>
                  <a:lnTo>
                    <a:pt x="26516" y="558"/>
                  </a:lnTo>
                  <a:lnTo>
                    <a:pt x="26482" y="512"/>
                  </a:lnTo>
                  <a:lnTo>
                    <a:pt x="26436" y="478"/>
                  </a:lnTo>
                  <a:lnTo>
                    <a:pt x="26380" y="455"/>
                  </a:lnTo>
                  <a:lnTo>
                    <a:pt x="26266" y="455"/>
                  </a:lnTo>
                  <a:lnTo>
                    <a:pt x="26220" y="478"/>
                  </a:lnTo>
                  <a:lnTo>
                    <a:pt x="26175" y="512"/>
                  </a:lnTo>
                  <a:lnTo>
                    <a:pt x="26141" y="546"/>
                  </a:lnTo>
                  <a:lnTo>
                    <a:pt x="25185" y="0"/>
                  </a:lnTo>
                  <a:lnTo>
                    <a:pt x="25094" y="0"/>
                  </a:lnTo>
                  <a:lnTo>
                    <a:pt x="26107" y="592"/>
                  </a:lnTo>
                  <a:lnTo>
                    <a:pt x="26095" y="637"/>
                  </a:lnTo>
                  <a:lnTo>
                    <a:pt x="26084" y="683"/>
                  </a:lnTo>
                  <a:lnTo>
                    <a:pt x="26095" y="740"/>
                  </a:lnTo>
                  <a:lnTo>
                    <a:pt x="26107" y="774"/>
                  </a:lnTo>
                  <a:lnTo>
                    <a:pt x="26129" y="819"/>
                  </a:lnTo>
                  <a:lnTo>
                    <a:pt x="26152" y="854"/>
                  </a:lnTo>
                  <a:lnTo>
                    <a:pt x="26186" y="876"/>
                  </a:lnTo>
                  <a:lnTo>
                    <a:pt x="26220" y="899"/>
                  </a:lnTo>
                  <a:lnTo>
                    <a:pt x="26266" y="922"/>
                  </a:lnTo>
                  <a:lnTo>
                    <a:pt x="26311" y="922"/>
                  </a:lnTo>
                  <a:lnTo>
                    <a:pt x="26311" y="3208"/>
                  </a:lnTo>
                  <a:lnTo>
                    <a:pt x="26266" y="3220"/>
                  </a:lnTo>
                  <a:lnTo>
                    <a:pt x="26220" y="3231"/>
                  </a:lnTo>
                  <a:lnTo>
                    <a:pt x="26186" y="3254"/>
                  </a:lnTo>
                  <a:lnTo>
                    <a:pt x="26152" y="3288"/>
                  </a:lnTo>
                  <a:lnTo>
                    <a:pt x="26129" y="3322"/>
                  </a:lnTo>
                  <a:lnTo>
                    <a:pt x="26107" y="3356"/>
                  </a:lnTo>
                  <a:lnTo>
                    <a:pt x="26095" y="3402"/>
                  </a:lnTo>
                  <a:lnTo>
                    <a:pt x="26084" y="3447"/>
                  </a:lnTo>
                  <a:lnTo>
                    <a:pt x="26095" y="3493"/>
                  </a:lnTo>
                  <a:lnTo>
                    <a:pt x="26107" y="3527"/>
                  </a:lnTo>
                  <a:lnTo>
                    <a:pt x="24127" y="4664"/>
                  </a:lnTo>
                  <a:lnTo>
                    <a:pt x="24093" y="4630"/>
                  </a:lnTo>
                  <a:lnTo>
                    <a:pt x="24059" y="4607"/>
                  </a:lnTo>
                  <a:lnTo>
                    <a:pt x="24014" y="4585"/>
                  </a:lnTo>
                  <a:lnTo>
                    <a:pt x="23957" y="4573"/>
                  </a:lnTo>
                  <a:lnTo>
                    <a:pt x="23900" y="4585"/>
                  </a:lnTo>
                  <a:lnTo>
                    <a:pt x="23854" y="4607"/>
                  </a:lnTo>
                  <a:lnTo>
                    <a:pt x="23820" y="4630"/>
                  </a:lnTo>
                  <a:lnTo>
                    <a:pt x="23786" y="4664"/>
                  </a:lnTo>
                  <a:lnTo>
                    <a:pt x="21807" y="3527"/>
                  </a:lnTo>
                  <a:lnTo>
                    <a:pt x="21818" y="3493"/>
                  </a:lnTo>
                  <a:lnTo>
                    <a:pt x="21829" y="3447"/>
                  </a:lnTo>
                  <a:lnTo>
                    <a:pt x="21818" y="3402"/>
                  </a:lnTo>
                  <a:lnTo>
                    <a:pt x="21807" y="3356"/>
                  </a:lnTo>
                  <a:lnTo>
                    <a:pt x="21795" y="3322"/>
                  </a:lnTo>
                  <a:lnTo>
                    <a:pt x="21761" y="3288"/>
                  </a:lnTo>
                  <a:lnTo>
                    <a:pt x="21738" y="3254"/>
                  </a:lnTo>
                  <a:lnTo>
                    <a:pt x="21693" y="3231"/>
                  </a:lnTo>
                  <a:lnTo>
                    <a:pt x="21659" y="3220"/>
                  </a:lnTo>
                  <a:lnTo>
                    <a:pt x="21613" y="3208"/>
                  </a:lnTo>
                  <a:lnTo>
                    <a:pt x="21613" y="910"/>
                  </a:lnTo>
                  <a:lnTo>
                    <a:pt x="21659" y="899"/>
                  </a:lnTo>
                  <a:lnTo>
                    <a:pt x="21693" y="888"/>
                  </a:lnTo>
                  <a:lnTo>
                    <a:pt x="21727" y="865"/>
                  </a:lnTo>
                  <a:lnTo>
                    <a:pt x="21750" y="842"/>
                  </a:lnTo>
                  <a:lnTo>
                    <a:pt x="21773" y="808"/>
                  </a:lnTo>
                  <a:lnTo>
                    <a:pt x="21795" y="774"/>
                  </a:lnTo>
                  <a:lnTo>
                    <a:pt x="21807" y="728"/>
                  </a:lnTo>
                  <a:lnTo>
                    <a:pt x="21807" y="683"/>
                  </a:lnTo>
                  <a:lnTo>
                    <a:pt x="21807" y="637"/>
                  </a:lnTo>
                  <a:lnTo>
                    <a:pt x="21795" y="603"/>
                  </a:lnTo>
                  <a:lnTo>
                    <a:pt x="22830" y="0"/>
                  </a:lnTo>
                  <a:lnTo>
                    <a:pt x="22739" y="0"/>
                  </a:lnTo>
                  <a:lnTo>
                    <a:pt x="21773" y="558"/>
                  </a:lnTo>
                  <a:lnTo>
                    <a:pt x="21738" y="524"/>
                  </a:lnTo>
                  <a:lnTo>
                    <a:pt x="21693" y="490"/>
                  </a:lnTo>
                  <a:lnTo>
                    <a:pt x="21636" y="467"/>
                  </a:lnTo>
                  <a:lnTo>
                    <a:pt x="21534" y="467"/>
                  </a:lnTo>
                  <a:lnTo>
                    <a:pt x="21488" y="490"/>
                  </a:lnTo>
                  <a:lnTo>
                    <a:pt x="21443" y="512"/>
                  </a:lnTo>
                  <a:lnTo>
                    <a:pt x="21409" y="558"/>
                  </a:lnTo>
                  <a:lnTo>
                    <a:pt x="20442" y="0"/>
                  </a:lnTo>
                  <a:lnTo>
                    <a:pt x="20351" y="0"/>
                  </a:lnTo>
                  <a:lnTo>
                    <a:pt x="21386" y="592"/>
                  </a:lnTo>
                  <a:lnTo>
                    <a:pt x="21363" y="637"/>
                  </a:lnTo>
                  <a:lnTo>
                    <a:pt x="21363" y="683"/>
                  </a:lnTo>
                  <a:lnTo>
                    <a:pt x="21363" y="728"/>
                  </a:lnTo>
                  <a:lnTo>
                    <a:pt x="21374" y="774"/>
                  </a:lnTo>
                  <a:lnTo>
                    <a:pt x="21397" y="808"/>
                  </a:lnTo>
                  <a:lnTo>
                    <a:pt x="21420" y="842"/>
                  </a:lnTo>
                  <a:lnTo>
                    <a:pt x="21454" y="865"/>
                  </a:lnTo>
                  <a:lnTo>
                    <a:pt x="21488" y="888"/>
                  </a:lnTo>
                  <a:lnTo>
                    <a:pt x="21522" y="899"/>
                  </a:lnTo>
                  <a:lnTo>
                    <a:pt x="21568" y="910"/>
                  </a:lnTo>
                  <a:lnTo>
                    <a:pt x="21568" y="3208"/>
                  </a:lnTo>
                  <a:lnTo>
                    <a:pt x="21522" y="3220"/>
                  </a:lnTo>
                  <a:lnTo>
                    <a:pt x="21477" y="3231"/>
                  </a:lnTo>
                  <a:lnTo>
                    <a:pt x="21443" y="3254"/>
                  </a:lnTo>
                  <a:lnTo>
                    <a:pt x="21409" y="3276"/>
                  </a:lnTo>
                  <a:lnTo>
                    <a:pt x="21386" y="3322"/>
                  </a:lnTo>
                  <a:lnTo>
                    <a:pt x="21363" y="3356"/>
                  </a:lnTo>
                  <a:lnTo>
                    <a:pt x="21352" y="3402"/>
                  </a:lnTo>
                  <a:lnTo>
                    <a:pt x="21340" y="3447"/>
                  </a:lnTo>
                  <a:lnTo>
                    <a:pt x="21352" y="3493"/>
                  </a:lnTo>
                  <a:lnTo>
                    <a:pt x="21363" y="3527"/>
                  </a:lnTo>
                  <a:lnTo>
                    <a:pt x="19418" y="4653"/>
                  </a:lnTo>
                  <a:lnTo>
                    <a:pt x="19384" y="4607"/>
                  </a:lnTo>
                  <a:lnTo>
                    <a:pt x="19338" y="4573"/>
                  </a:lnTo>
                  <a:lnTo>
                    <a:pt x="19281" y="4551"/>
                  </a:lnTo>
                  <a:lnTo>
                    <a:pt x="19213" y="4539"/>
                  </a:lnTo>
                  <a:lnTo>
                    <a:pt x="19156" y="4551"/>
                  </a:lnTo>
                  <a:lnTo>
                    <a:pt x="19099" y="4573"/>
                  </a:lnTo>
                  <a:lnTo>
                    <a:pt x="19054" y="4607"/>
                  </a:lnTo>
                  <a:lnTo>
                    <a:pt x="19008" y="4653"/>
                  </a:lnTo>
                  <a:lnTo>
                    <a:pt x="17075" y="3527"/>
                  </a:lnTo>
                  <a:lnTo>
                    <a:pt x="17086" y="3493"/>
                  </a:lnTo>
                  <a:lnTo>
                    <a:pt x="17086" y="3447"/>
                  </a:lnTo>
                  <a:lnTo>
                    <a:pt x="17086" y="3402"/>
                  </a:lnTo>
                  <a:lnTo>
                    <a:pt x="17075" y="3356"/>
                  </a:lnTo>
                  <a:lnTo>
                    <a:pt x="17052" y="3322"/>
                  </a:lnTo>
                  <a:lnTo>
                    <a:pt x="17029" y="3288"/>
                  </a:lnTo>
                  <a:lnTo>
                    <a:pt x="16995" y="3254"/>
                  </a:lnTo>
                  <a:lnTo>
                    <a:pt x="16961" y="3231"/>
                  </a:lnTo>
                  <a:lnTo>
                    <a:pt x="16915" y="3208"/>
                  </a:lnTo>
                  <a:lnTo>
                    <a:pt x="16870" y="3208"/>
                  </a:lnTo>
                  <a:lnTo>
                    <a:pt x="16870" y="910"/>
                  </a:lnTo>
                  <a:lnTo>
                    <a:pt x="16915" y="899"/>
                  </a:lnTo>
                  <a:lnTo>
                    <a:pt x="16949" y="888"/>
                  </a:lnTo>
                  <a:lnTo>
                    <a:pt x="16984" y="865"/>
                  </a:lnTo>
                  <a:lnTo>
                    <a:pt x="17018" y="842"/>
                  </a:lnTo>
                  <a:lnTo>
                    <a:pt x="17040" y="808"/>
                  </a:lnTo>
                  <a:lnTo>
                    <a:pt x="17052" y="774"/>
                  </a:lnTo>
                  <a:lnTo>
                    <a:pt x="17063" y="728"/>
                  </a:lnTo>
                  <a:lnTo>
                    <a:pt x="17075" y="683"/>
                  </a:lnTo>
                  <a:lnTo>
                    <a:pt x="17063" y="637"/>
                  </a:lnTo>
                  <a:lnTo>
                    <a:pt x="17052" y="592"/>
                  </a:lnTo>
                  <a:lnTo>
                    <a:pt x="18087" y="0"/>
                  </a:lnTo>
                  <a:lnTo>
                    <a:pt x="17996" y="0"/>
                  </a:lnTo>
                  <a:lnTo>
                    <a:pt x="17029" y="558"/>
                  </a:lnTo>
                  <a:lnTo>
                    <a:pt x="16995" y="524"/>
                  </a:lnTo>
                  <a:lnTo>
                    <a:pt x="16949" y="490"/>
                  </a:lnTo>
                  <a:lnTo>
                    <a:pt x="16904" y="467"/>
                  </a:lnTo>
                  <a:lnTo>
                    <a:pt x="16790" y="467"/>
                  </a:lnTo>
                  <a:lnTo>
                    <a:pt x="16745" y="490"/>
                  </a:lnTo>
                  <a:lnTo>
                    <a:pt x="16699" y="512"/>
                  </a:lnTo>
                  <a:lnTo>
                    <a:pt x="16665" y="558"/>
                  </a:lnTo>
                  <a:lnTo>
                    <a:pt x="15698" y="0"/>
                  </a:lnTo>
                  <a:lnTo>
                    <a:pt x="15607" y="0"/>
                  </a:lnTo>
                  <a:lnTo>
                    <a:pt x="16642" y="592"/>
                  </a:lnTo>
                  <a:lnTo>
                    <a:pt x="16620" y="637"/>
                  </a:lnTo>
                  <a:lnTo>
                    <a:pt x="16620" y="683"/>
                  </a:lnTo>
                  <a:lnTo>
                    <a:pt x="16620" y="728"/>
                  </a:lnTo>
                  <a:lnTo>
                    <a:pt x="16631" y="774"/>
                  </a:lnTo>
                  <a:lnTo>
                    <a:pt x="16654" y="808"/>
                  </a:lnTo>
                  <a:lnTo>
                    <a:pt x="16676" y="842"/>
                  </a:lnTo>
                  <a:lnTo>
                    <a:pt x="16711" y="865"/>
                  </a:lnTo>
                  <a:lnTo>
                    <a:pt x="16745" y="888"/>
                  </a:lnTo>
                  <a:lnTo>
                    <a:pt x="16779" y="910"/>
                  </a:lnTo>
                  <a:lnTo>
                    <a:pt x="16824" y="910"/>
                  </a:lnTo>
                  <a:lnTo>
                    <a:pt x="16824" y="3208"/>
                  </a:lnTo>
                  <a:lnTo>
                    <a:pt x="16779" y="3208"/>
                  </a:lnTo>
                  <a:lnTo>
                    <a:pt x="16733" y="3231"/>
                  </a:lnTo>
                  <a:lnTo>
                    <a:pt x="16699" y="3254"/>
                  </a:lnTo>
                  <a:lnTo>
                    <a:pt x="16665" y="3276"/>
                  </a:lnTo>
                  <a:lnTo>
                    <a:pt x="16642" y="3311"/>
                  </a:lnTo>
                  <a:lnTo>
                    <a:pt x="16620" y="3356"/>
                  </a:lnTo>
                  <a:lnTo>
                    <a:pt x="16608" y="3402"/>
                  </a:lnTo>
                  <a:lnTo>
                    <a:pt x="16597" y="3447"/>
                  </a:lnTo>
                  <a:lnTo>
                    <a:pt x="16608" y="3493"/>
                  </a:lnTo>
                  <a:lnTo>
                    <a:pt x="16620" y="3538"/>
                  </a:lnTo>
                  <a:lnTo>
                    <a:pt x="14617" y="4687"/>
                  </a:lnTo>
                  <a:lnTo>
                    <a:pt x="14595" y="4653"/>
                  </a:lnTo>
                  <a:lnTo>
                    <a:pt x="14561" y="4630"/>
                  </a:lnTo>
                  <a:lnTo>
                    <a:pt x="14515" y="4619"/>
                  </a:lnTo>
                  <a:lnTo>
                    <a:pt x="14435" y="4619"/>
                  </a:lnTo>
                  <a:lnTo>
                    <a:pt x="14401" y="4630"/>
                  </a:lnTo>
                  <a:lnTo>
                    <a:pt x="14367" y="4653"/>
                  </a:lnTo>
                  <a:lnTo>
                    <a:pt x="14333" y="4687"/>
                  </a:lnTo>
                  <a:lnTo>
                    <a:pt x="12308" y="3515"/>
                  </a:lnTo>
                  <a:lnTo>
                    <a:pt x="12320" y="3447"/>
                  </a:lnTo>
                  <a:lnTo>
                    <a:pt x="12320" y="3402"/>
                  </a:lnTo>
                  <a:lnTo>
                    <a:pt x="12308" y="3367"/>
                  </a:lnTo>
                  <a:lnTo>
                    <a:pt x="12285" y="3333"/>
                  </a:lnTo>
                  <a:lnTo>
                    <a:pt x="12263" y="3299"/>
                  </a:lnTo>
                  <a:lnTo>
                    <a:pt x="12240" y="3276"/>
                  </a:lnTo>
                  <a:lnTo>
                    <a:pt x="12206" y="3254"/>
                  </a:lnTo>
                  <a:lnTo>
                    <a:pt x="12172" y="3242"/>
                  </a:lnTo>
                  <a:lnTo>
                    <a:pt x="12126" y="3231"/>
                  </a:lnTo>
                  <a:lnTo>
                    <a:pt x="12126" y="933"/>
                  </a:lnTo>
                  <a:lnTo>
                    <a:pt x="12172" y="922"/>
                  </a:lnTo>
                  <a:lnTo>
                    <a:pt x="12217" y="899"/>
                  </a:lnTo>
                  <a:lnTo>
                    <a:pt x="12251" y="876"/>
                  </a:lnTo>
                  <a:lnTo>
                    <a:pt x="12285" y="854"/>
                  </a:lnTo>
                  <a:lnTo>
                    <a:pt x="12308" y="819"/>
                  </a:lnTo>
                  <a:lnTo>
                    <a:pt x="12331" y="774"/>
                  </a:lnTo>
                  <a:lnTo>
                    <a:pt x="12342" y="740"/>
                  </a:lnTo>
                  <a:lnTo>
                    <a:pt x="12354" y="683"/>
                  </a:lnTo>
                  <a:lnTo>
                    <a:pt x="12342" y="637"/>
                  </a:lnTo>
                  <a:lnTo>
                    <a:pt x="12331" y="592"/>
                  </a:lnTo>
                  <a:lnTo>
                    <a:pt x="13343" y="0"/>
                  </a:lnTo>
                  <a:lnTo>
                    <a:pt x="13252" y="0"/>
                  </a:lnTo>
                  <a:lnTo>
                    <a:pt x="12308" y="546"/>
                  </a:lnTo>
                  <a:lnTo>
                    <a:pt x="12263" y="501"/>
                  </a:lnTo>
                  <a:lnTo>
                    <a:pt x="12217" y="478"/>
                  </a:lnTo>
                  <a:lnTo>
                    <a:pt x="12160" y="455"/>
                  </a:lnTo>
                  <a:lnTo>
                    <a:pt x="12103" y="444"/>
                  </a:lnTo>
                  <a:lnTo>
                    <a:pt x="12047" y="455"/>
                  </a:lnTo>
                  <a:lnTo>
                    <a:pt x="11990" y="478"/>
                  </a:lnTo>
                  <a:lnTo>
                    <a:pt x="11944" y="501"/>
                  </a:lnTo>
                  <a:lnTo>
                    <a:pt x="11910" y="546"/>
                  </a:lnTo>
                  <a:lnTo>
                    <a:pt x="10966" y="0"/>
                  </a:lnTo>
                  <a:lnTo>
                    <a:pt x="10875" y="0"/>
                  </a:lnTo>
                  <a:lnTo>
                    <a:pt x="11887" y="581"/>
                  </a:lnTo>
                  <a:lnTo>
                    <a:pt x="11865" y="637"/>
                  </a:lnTo>
                  <a:lnTo>
                    <a:pt x="11865" y="683"/>
                  </a:lnTo>
                  <a:lnTo>
                    <a:pt x="11865" y="740"/>
                  </a:lnTo>
                  <a:lnTo>
                    <a:pt x="11876" y="774"/>
                  </a:lnTo>
                  <a:lnTo>
                    <a:pt x="11899" y="819"/>
                  </a:lnTo>
                  <a:lnTo>
                    <a:pt x="11921" y="854"/>
                  </a:lnTo>
                  <a:lnTo>
                    <a:pt x="11956" y="888"/>
                  </a:lnTo>
                  <a:lnTo>
                    <a:pt x="12001" y="910"/>
                  </a:lnTo>
                  <a:lnTo>
                    <a:pt x="12035" y="922"/>
                  </a:lnTo>
                  <a:lnTo>
                    <a:pt x="12081" y="933"/>
                  </a:lnTo>
                  <a:lnTo>
                    <a:pt x="12081" y="3231"/>
                  </a:lnTo>
                  <a:lnTo>
                    <a:pt x="12047" y="3242"/>
                  </a:lnTo>
                  <a:lnTo>
                    <a:pt x="12012" y="3254"/>
                  </a:lnTo>
                  <a:lnTo>
                    <a:pt x="11978" y="3276"/>
                  </a:lnTo>
                  <a:lnTo>
                    <a:pt x="11944" y="3299"/>
                  </a:lnTo>
                  <a:lnTo>
                    <a:pt x="11921" y="3333"/>
                  </a:lnTo>
                  <a:lnTo>
                    <a:pt x="11899" y="3367"/>
                  </a:lnTo>
                  <a:lnTo>
                    <a:pt x="11887" y="3402"/>
                  </a:lnTo>
                  <a:lnTo>
                    <a:pt x="11887" y="3447"/>
                  </a:lnTo>
                  <a:lnTo>
                    <a:pt x="11887" y="3481"/>
                  </a:lnTo>
                  <a:lnTo>
                    <a:pt x="11899" y="3515"/>
                  </a:lnTo>
                  <a:lnTo>
                    <a:pt x="9942" y="4653"/>
                  </a:lnTo>
                  <a:lnTo>
                    <a:pt x="9897" y="4607"/>
                  </a:lnTo>
                  <a:lnTo>
                    <a:pt x="9851" y="4573"/>
                  </a:lnTo>
                  <a:lnTo>
                    <a:pt x="9794" y="4551"/>
                  </a:lnTo>
                  <a:lnTo>
                    <a:pt x="9681" y="4551"/>
                  </a:lnTo>
                  <a:lnTo>
                    <a:pt x="9624" y="4573"/>
                  </a:lnTo>
                  <a:lnTo>
                    <a:pt x="9578" y="4607"/>
                  </a:lnTo>
                  <a:lnTo>
                    <a:pt x="9533" y="4653"/>
                  </a:lnTo>
                  <a:lnTo>
                    <a:pt x="7576" y="3527"/>
                  </a:lnTo>
                  <a:lnTo>
                    <a:pt x="7587" y="3481"/>
                  </a:lnTo>
                  <a:lnTo>
                    <a:pt x="7587" y="3447"/>
                  </a:lnTo>
                  <a:lnTo>
                    <a:pt x="7587" y="3402"/>
                  </a:lnTo>
                  <a:lnTo>
                    <a:pt x="7576" y="3367"/>
                  </a:lnTo>
                  <a:lnTo>
                    <a:pt x="7553" y="3322"/>
                  </a:lnTo>
                  <a:lnTo>
                    <a:pt x="7531" y="3299"/>
                  </a:lnTo>
                  <a:lnTo>
                    <a:pt x="7508" y="3265"/>
                  </a:lnTo>
                  <a:lnTo>
                    <a:pt x="7474" y="3242"/>
                  </a:lnTo>
                  <a:lnTo>
                    <a:pt x="7428" y="3231"/>
                  </a:lnTo>
                  <a:lnTo>
                    <a:pt x="7394" y="3220"/>
                  </a:lnTo>
                  <a:lnTo>
                    <a:pt x="7394" y="933"/>
                  </a:lnTo>
                  <a:lnTo>
                    <a:pt x="7440" y="922"/>
                  </a:lnTo>
                  <a:lnTo>
                    <a:pt x="7474" y="910"/>
                  </a:lnTo>
                  <a:lnTo>
                    <a:pt x="7519" y="888"/>
                  </a:lnTo>
                  <a:lnTo>
                    <a:pt x="7553" y="854"/>
                  </a:lnTo>
                  <a:lnTo>
                    <a:pt x="7576" y="819"/>
                  </a:lnTo>
                  <a:lnTo>
                    <a:pt x="7599" y="785"/>
                  </a:lnTo>
                  <a:lnTo>
                    <a:pt x="7610" y="740"/>
                  </a:lnTo>
                  <a:lnTo>
                    <a:pt x="7610" y="683"/>
                  </a:lnTo>
                  <a:lnTo>
                    <a:pt x="7610" y="637"/>
                  </a:lnTo>
                  <a:lnTo>
                    <a:pt x="7587" y="581"/>
                  </a:lnTo>
                  <a:lnTo>
                    <a:pt x="8600" y="0"/>
                  </a:lnTo>
                  <a:lnTo>
                    <a:pt x="8509" y="0"/>
                  </a:lnTo>
                  <a:lnTo>
                    <a:pt x="7565" y="546"/>
                  </a:lnTo>
                  <a:lnTo>
                    <a:pt x="7531" y="501"/>
                  </a:lnTo>
                  <a:lnTo>
                    <a:pt x="7485" y="467"/>
                  </a:lnTo>
                  <a:lnTo>
                    <a:pt x="7428" y="444"/>
                  </a:lnTo>
                  <a:lnTo>
                    <a:pt x="7303" y="444"/>
                  </a:lnTo>
                  <a:lnTo>
                    <a:pt x="7246" y="467"/>
                  </a:lnTo>
                  <a:lnTo>
                    <a:pt x="7201" y="501"/>
                  </a:lnTo>
                  <a:lnTo>
                    <a:pt x="7167" y="546"/>
                  </a:lnTo>
                  <a:lnTo>
                    <a:pt x="6222" y="0"/>
                  </a:lnTo>
                  <a:lnTo>
                    <a:pt x="6131" y="0"/>
                  </a:lnTo>
                  <a:lnTo>
                    <a:pt x="7144" y="581"/>
                  </a:lnTo>
                  <a:lnTo>
                    <a:pt x="7121" y="637"/>
                  </a:lnTo>
                  <a:lnTo>
                    <a:pt x="7121" y="683"/>
                  </a:lnTo>
                  <a:lnTo>
                    <a:pt x="7121" y="740"/>
                  </a:lnTo>
                  <a:lnTo>
                    <a:pt x="7132" y="785"/>
                  </a:lnTo>
                  <a:lnTo>
                    <a:pt x="7155" y="819"/>
                  </a:lnTo>
                  <a:lnTo>
                    <a:pt x="7178" y="854"/>
                  </a:lnTo>
                  <a:lnTo>
                    <a:pt x="7212" y="888"/>
                  </a:lnTo>
                  <a:lnTo>
                    <a:pt x="7258" y="910"/>
                  </a:lnTo>
                  <a:lnTo>
                    <a:pt x="7303" y="922"/>
                  </a:lnTo>
                  <a:lnTo>
                    <a:pt x="7349" y="933"/>
                  </a:lnTo>
                  <a:lnTo>
                    <a:pt x="7349" y="3220"/>
                  </a:lnTo>
                  <a:lnTo>
                    <a:pt x="7303" y="3231"/>
                  </a:lnTo>
                  <a:lnTo>
                    <a:pt x="7269" y="3242"/>
                  </a:lnTo>
                  <a:lnTo>
                    <a:pt x="7235" y="3265"/>
                  </a:lnTo>
                  <a:lnTo>
                    <a:pt x="7201" y="3299"/>
                  </a:lnTo>
                  <a:lnTo>
                    <a:pt x="7178" y="3322"/>
                  </a:lnTo>
                  <a:lnTo>
                    <a:pt x="7155" y="3367"/>
                  </a:lnTo>
                  <a:lnTo>
                    <a:pt x="7144" y="3402"/>
                  </a:lnTo>
                  <a:lnTo>
                    <a:pt x="7144" y="3447"/>
                  </a:lnTo>
                  <a:lnTo>
                    <a:pt x="7144" y="3481"/>
                  </a:lnTo>
                  <a:lnTo>
                    <a:pt x="7155" y="3527"/>
                  </a:lnTo>
                  <a:lnTo>
                    <a:pt x="5164" y="4676"/>
                  </a:lnTo>
                  <a:lnTo>
                    <a:pt x="5130" y="4642"/>
                  </a:lnTo>
                  <a:lnTo>
                    <a:pt x="5085" y="4607"/>
                  </a:lnTo>
                  <a:lnTo>
                    <a:pt x="5051" y="4596"/>
                  </a:lnTo>
                  <a:lnTo>
                    <a:pt x="4994" y="4585"/>
                  </a:lnTo>
                  <a:lnTo>
                    <a:pt x="4948" y="4596"/>
                  </a:lnTo>
                  <a:lnTo>
                    <a:pt x="4903" y="4607"/>
                  </a:lnTo>
                  <a:lnTo>
                    <a:pt x="4857" y="4642"/>
                  </a:lnTo>
                  <a:lnTo>
                    <a:pt x="4835" y="4676"/>
                  </a:lnTo>
                  <a:lnTo>
                    <a:pt x="2833" y="3515"/>
                  </a:lnTo>
                  <a:lnTo>
                    <a:pt x="2844" y="3481"/>
                  </a:lnTo>
                  <a:lnTo>
                    <a:pt x="2844" y="3447"/>
                  </a:lnTo>
                  <a:lnTo>
                    <a:pt x="2844" y="3402"/>
                  </a:lnTo>
                  <a:lnTo>
                    <a:pt x="2833" y="3367"/>
                  </a:lnTo>
                  <a:lnTo>
                    <a:pt x="2810" y="3333"/>
                  </a:lnTo>
                  <a:lnTo>
                    <a:pt x="2787" y="3299"/>
                  </a:lnTo>
                  <a:lnTo>
                    <a:pt x="2764" y="3276"/>
                  </a:lnTo>
                  <a:lnTo>
                    <a:pt x="2730" y="3254"/>
                  </a:lnTo>
                  <a:lnTo>
                    <a:pt x="2685" y="3231"/>
                  </a:lnTo>
                  <a:lnTo>
                    <a:pt x="2651" y="3231"/>
                  </a:lnTo>
                  <a:lnTo>
                    <a:pt x="2651" y="888"/>
                  </a:lnTo>
                  <a:lnTo>
                    <a:pt x="2685" y="888"/>
                  </a:lnTo>
                  <a:lnTo>
                    <a:pt x="2719" y="876"/>
                  </a:lnTo>
                  <a:lnTo>
                    <a:pt x="2776" y="831"/>
                  </a:lnTo>
                  <a:lnTo>
                    <a:pt x="2821" y="763"/>
                  </a:lnTo>
                  <a:lnTo>
                    <a:pt x="2833" y="728"/>
                  </a:lnTo>
                  <a:lnTo>
                    <a:pt x="2833" y="683"/>
                  </a:lnTo>
                  <a:lnTo>
                    <a:pt x="2833" y="649"/>
                  </a:lnTo>
                  <a:lnTo>
                    <a:pt x="2810" y="603"/>
                  </a:lnTo>
                  <a:lnTo>
                    <a:pt x="3868"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4"/>
            <p:cNvSpPr/>
            <p:nvPr/>
          </p:nvSpPr>
          <p:spPr>
            <a:xfrm rot="10800000">
              <a:off x="1095419" y="0"/>
              <a:ext cx="1027601" cy="271501"/>
            </a:xfrm>
            <a:custGeom>
              <a:avLst/>
              <a:gdLst/>
              <a:ahLst/>
              <a:cxnLst/>
              <a:rect l="l" t="t" r="r" b="b"/>
              <a:pathLst>
                <a:path w="9818" h="2594" extrusionOk="0">
                  <a:moveTo>
                    <a:pt x="2537" y="0"/>
                  </a:moveTo>
                  <a:lnTo>
                    <a:pt x="2492" y="12"/>
                  </a:lnTo>
                  <a:lnTo>
                    <a:pt x="2458" y="23"/>
                  </a:lnTo>
                  <a:lnTo>
                    <a:pt x="2412" y="46"/>
                  </a:lnTo>
                  <a:lnTo>
                    <a:pt x="2390" y="69"/>
                  </a:lnTo>
                  <a:lnTo>
                    <a:pt x="2355" y="103"/>
                  </a:lnTo>
                  <a:lnTo>
                    <a:pt x="2333" y="137"/>
                  </a:lnTo>
                  <a:lnTo>
                    <a:pt x="2321" y="182"/>
                  </a:lnTo>
                  <a:lnTo>
                    <a:pt x="2321" y="228"/>
                  </a:lnTo>
                  <a:lnTo>
                    <a:pt x="2321" y="262"/>
                  </a:lnTo>
                  <a:lnTo>
                    <a:pt x="2333" y="308"/>
                  </a:lnTo>
                  <a:lnTo>
                    <a:pt x="308" y="1479"/>
                  </a:lnTo>
                  <a:lnTo>
                    <a:pt x="285" y="1445"/>
                  </a:lnTo>
                  <a:lnTo>
                    <a:pt x="251" y="1422"/>
                  </a:lnTo>
                  <a:lnTo>
                    <a:pt x="217" y="1411"/>
                  </a:lnTo>
                  <a:lnTo>
                    <a:pt x="171" y="1400"/>
                  </a:lnTo>
                  <a:lnTo>
                    <a:pt x="137" y="1411"/>
                  </a:lnTo>
                  <a:lnTo>
                    <a:pt x="103" y="1411"/>
                  </a:lnTo>
                  <a:lnTo>
                    <a:pt x="46" y="1456"/>
                  </a:lnTo>
                  <a:lnTo>
                    <a:pt x="12" y="1502"/>
                  </a:lnTo>
                  <a:lnTo>
                    <a:pt x="1" y="1536"/>
                  </a:lnTo>
                  <a:lnTo>
                    <a:pt x="1" y="1570"/>
                  </a:lnTo>
                  <a:lnTo>
                    <a:pt x="12" y="1627"/>
                  </a:lnTo>
                  <a:lnTo>
                    <a:pt x="46" y="1684"/>
                  </a:lnTo>
                  <a:lnTo>
                    <a:pt x="92" y="1718"/>
                  </a:lnTo>
                  <a:lnTo>
                    <a:pt x="149" y="1741"/>
                  </a:lnTo>
                  <a:lnTo>
                    <a:pt x="149" y="2594"/>
                  </a:lnTo>
                  <a:lnTo>
                    <a:pt x="194" y="2594"/>
                  </a:lnTo>
                  <a:lnTo>
                    <a:pt x="194" y="1741"/>
                  </a:lnTo>
                  <a:lnTo>
                    <a:pt x="251" y="1718"/>
                  </a:lnTo>
                  <a:lnTo>
                    <a:pt x="296" y="1684"/>
                  </a:lnTo>
                  <a:lnTo>
                    <a:pt x="331" y="1627"/>
                  </a:lnTo>
                  <a:lnTo>
                    <a:pt x="342" y="1570"/>
                  </a:lnTo>
                  <a:lnTo>
                    <a:pt x="331" y="1513"/>
                  </a:lnTo>
                  <a:lnTo>
                    <a:pt x="2355" y="342"/>
                  </a:lnTo>
                  <a:lnTo>
                    <a:pt x="2390" y="387"/>
                  </a:lnTo>
                  <a:lnTo>
                    <a:pt x="2435" y="421"/>
                  </a:lnTo>
                  <a:lnTo>
                    <a:pt x="2481" y="433"/>
                  </a:lnTo>
                  <a:lnTo>
                    <a:pt x="2537" y="444"/>
                  </a:lnTo>
                  <a:lnTo>
                    <a:pt x="2594" y="433"/>
                  </a:lnTo>
                  <a:lnTo>
                    <a:pt x="2640" y="410"/>
                  </a:lnTo>
                  <a:lnTo>
                    <a:pt x="2685" y="387"/>
                  </a:lnTo>
                  <a:lnTo>
                    <a:pt x="2719" y="342"/>
                  </a:lnTo>
                  <a:lnTo>
                    <a:pt x="4699" y="1491"/>
                  </a:lnTo>
                  <a:lnTo>
                    <a:pt x="4687" y="1525"/>
                  </a:lnTo>
                  <a:lnTo>
                    <a:pt x="4687" y="1570"/>
                  </a:lnTo>
                  <a:lnTo>
                    <a:pt x="4687" y="1616"/>
                  </a:lnTo>
                  <a:lnTo>
                    <a:pt x="4699" y="1650"/>
                  </a:lnTo>
                  <a:lnTo>
                    <a:pt x="4722" y="1695"/>
                  </a:lnTo>
                  <a:lnTo>
                    <a:pt x="4744" y="1718"/>
                  </a:lnTo>
                  <a:lnTo>
                    <a:pt x="4778" y="1752"/>
                  </a:lnTo>
                  <a:lnTo>
                    <a:pt x="4813" y="1775"/>
                  </a:lnTo>
                  <a:lnTo>
                    <a:pt x="4847" y="1786"/>
                  </a:lnTo>
                  <a:lnTo>
                    <a:pt x="4892" y="1798"/>
                  </a:lnTo>
                  <a:lnTo>
                    <a:pt x="4892" y="2594"/>
                  </a:lnTo>
                  <a:lnTo>
                    <a:pt x="4938" y="2594"/>
                  </a:lnTo>
                  <a:lnTo>
                    <a:pt x="4938" y="1798"/>
                  </a:lnTo>
                  <a:lnTo>
                    <a:pt x="4972" y="1786"/>
                  </a:lnTo>
                  <a:lnTo>
                    <a:pt x="5017" y="1775"/>
                  </a:lnTo>
                  <a:lnTo>
                    <a:pt x="5051" y="1752"/>
                  </a:lnTo>
                  <a:lnTo>
                    <a:pt x="5074" y="1718"/>
                  </a:lnTo>
                  <a:lnTo>
                    <a:pt x="5097" y="1684"/>
                  </a:lnTo>
                  <a:lnTo>
                    <a:pt x="5120" y="1650"/>
                  </a:lnTo>
                  <a:lnTo>
                    <a:pt x="5131" y="1616"/>
                  </a:lnTo>
                  <a:lnTo>
                    <a:pt x="5131" y="1570"/>
                  </a:lnTo>
                  <a:lnTo>
                    <a:pt x="5131" y="1525"/>
                  </a:lnTo>
                  <a:lnTo>
                    <a:pt x="5120" y="1491"/>
                  </a:lnTo>
                  <a:lnTo>
                    <a:pt x="7133" y="330"/>
                  </a:lnTo>
                  <a:lnTo>
                    <a:pt x="7167" y="353"/>
                  </a:lnTo>
                  <a:lnTo>
                    <a:pt x="7201" y="376"/>
                  </a:lnTo>
                  <a:lnTo>
                    <a:pt x="7235" y="399"/>
                  </a:lnTo>
                  <a:lnTo>
                    <a:pt x="7326" y="399"/>
                  </a:lnTo>
                  <a:lnTo>
                    <a:pt x="7361" y="376"/>
                  </a:lnTo>
                  <a:lnTo>
                    <a:pt x="7395" y="353"/>
                  </a:lnTo>
                  <a:lnTo>
                    <a:pt x="7429" y="319"/>
                  </a:lnTo>
                  <a:lnTo>
                    <a:pt x="9488" y="1513"/>
                  </a:lnTo>
                  <a:lnTo>
                    <a:pt x="9476" y="1570"/>
                  </a:lnTo>
                  <a:lnTo>
                    <a:pt x="9488" y="1627"/>
                  </a:lnTo>
                  <a:lnTo>
                    <a:pt x="9522" y="1684"/>
                  </a:lnTo>
                  <a:lnTo>
                    <a:pt x="9567" y="1718"/>
                  </a:lnTo>
                  <a:lnTo>
                    <a:pt x="9636" y="1741"/>
                  </a:lnTo>
                  <a:lnTo>
                    <a:pt x="9636" y="2594"/>
                  </a:lnTo>
                  <a:lnTo>
                    <a:pt x="9681" y="2594"/>
                  </a:lnTo>
                  <a:lnTo>
                    <a:pt x="9681" y="1741"/>
                  </a:lnTo>
                  <a:lnTo>
                    <a:pt x="9738" y="1718"/>
                  </a:lnTo>
                  <a:lnTo>
                    <a:pt x="9784" y="1684"/>
                  </a:lnTo>
                  <a:lnTo>
                    <a:pt x="9806" y="1627"/>
                  </a:lnTo>
                  <a:lnTo>
                    <a:pt x="9818" y="1570"/>
                  </a:lnTo>
                  <a:lnTo>
                    <a:pt x="9818" y="1536"/>
                  </a:lnTo>
                  <a:lnTo>
                    <a:pt x="9806" y="1502"/>
                  </a:lnTo>
                  <a:lnTo>
                    <a:pt x="9772" y="1456"/>
                  </a:lnTo>
                  <a:lnTo>
                    <a:pt x="9715" y="1411"/>
                  </a:lnTo>
                  <a:lnTo>
                    <a:pt x="9681" y="1411"/>
                  </a:lnTo>
                  <a:lnTo>
                    <a:pt x="9647" y="1400"/>
                  </a:lnTo>
                  <a:lnTo>
                    <a:pt x="9613" y="1411"/>
                  </a:lnTo>
                  <a:lnTo>
                    <a:pt x="9567" y="1422"/>
                  </a:lnTo>
                  <a:lnTo>
                    <a:pt x="9533" y="1445"/>
                  </a:lnTo>
                  <a:lnTo>
                    <a:pt x="9511" y="1479"/>
                  </a:lnTo>
                  <a:lnTo>
                    <a:pt x="7452" y="285"/>
                  </a:lnTo>
                  <a:lnTo>
                    <a:pt x="7452" y="228"/>
                  </a:lnTo>
                  <a:lnTo>
                    <a:pt x="7452" y="194"/>
                  </a:lnTo>
                  <a:lnTo>
                    <a:pt x="7440" y="160"/>
                  </a:lnTo>
                  <a:lnTo>
                    <a:pt x="7406" y="103"/>
                  </a:lnTo>
                  <a:lnTo>
                    <a:pt x="7349" y="57"/>
                  </a:lnTo>
                  <a:lnTo>
                    <a:pt x="7315" y="46"/>
                  </a:lnTo>
                  <a:lnTo>
                    <a:pt x="7247" y="46"/>
                  </a:lnTo>
                  <a:lnTo>
                    <a:pt x="7213" y="57"/>
                  </a:lnTo>
                  <a:lnTo>
                    <a:pt x="7156" y="103"/>
                  </a:lnTo>
                  <a:lnTo>
                    <a:pt x="7122" y="160"/>
                  </a:lnTo>
                  <a:lnTo>
                    <a:pt x="7110" y="194"/>
                  </a:lnTo>
                  <a:lnTo>
                    <a:pt x="7099" y="228"/>
                  </a:lnTo>
                  <a:lnTo>
                    <a:pt x="7110" y="285"/>
                  </a:lnTo>
                  <a:lnTo>
                    <a:pt x="5097" y="1445"/>
                  </a:lnTo>
                  <a:lnTo>
                    <a:pt x="5063" y="1411"/>
                  </a:lnTo>
                  <a:lnTo>
                    <a:pt x="5017" y="1377"/>
                  </a:lnTo>
                  <a:lnTo>
                    <a:pt x="4972" y="1354"/>
                  </a:lnTo>
                  <a:lnTo>
                    <a:pt x="4915" y="1343"/>
                  </a:lnTo>
                  <a:lnTo>
                    <a:pt x="4858" y="1354"/>
                  </a:lnTo>
                  <a:lnTo>
                    <a:pt x="4801" y="1377"/>
                  </a:lnTo>
                  <a:lnTo>
                    <a:pt x="4756" y="1400"/>
                  </a:lnTo>
                  <a:lnTo>
                    <a:pt x="4722" y="1445"/>
                  </a:lnTo>
                  <a:lnTo>
                    <a:pt x="2742" y="308"/>
                  </a:lnTo>
                  <a:lnTo>
                    <a:pt x="2754" y="262"/>
                  </a:lnTo>
                  <a:lnTo>
                    <a:pt x="2754" y="228"/>
                  </a:lnTo>
                  <a:lnTo>
                    <a:pt x="2754" y="182"/>
                  </a:lnTo>
                  <a:lnTo>
                    <a:pt x="2742" y="137"/>
                  </a:lnTo>
                  <a:lnTo>
                    <a:pt x="2719" y="103"/>
                  </a:lnTo>
                  <a:lnTo>
                    <a:pt x="2697" y="69"/>
                  </a:lnTo>
                  <a:lnTo>
                    <a:pt x="2663" y="46"/>
                  </a:lnTo>
                  <a:lnTo>
                    <a:pt x="2628" y="23"/>
                  </a:lnTo>
                  <a:lnTo>
                    <a:pt x="2583" y="12"/>
                  </a:lnTo>
                  <a:lnTo>
                    <a:pt x="2537"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4"/>
            <p:cNvSpPr/>
            <p:nvPr/>
          </p:nvSpPr>
          <p:spPr>
            <a:xfrm rot="10800000">
              <a:off x="0" y="26"/>
              <a:ext cx="2627824" cy="2850342"/>
            </a:xfrm>
            <a:custGeom>
              <a:avLst/>
              <a:gdLst/>
              <a:ahLst/>
              <a:cxnLst/>
              <a:rect l="l" t="t" r="r" b="b"/>
              <a:pathLst>
                <a:path w="25107" h="27233" extrusionOk="0">
                  <a:moveTo>
                    <a:pt x="17041" y="353"/>
                  </a:moveTo>
                  <a:lnTo>
                    <a:pt x="19054" y="1513"/>
                  </a:lnTo>
                  <a:lnTo>
                    <a:pt x="19043" y="1582"/>
                  </a:lnTo>
                  <a:lnTo>
                    <a:pt x="19054" y="1638"/>
                  </a:lnTo>
                  <a:lnTo>
                    <a:pt x="19088" y="1695"/>
                  </a:lnTo>
                  <a:lnTo>
                    <a:pt x="19134" y="1729"/>
                  </a:lnTo>
                  <a:lnTo>
                    <a:pt x="19191" y="1752"/>
                  </a:lnTo>
                  <a:lnTo>
                    <a:pt x="19191" y="4141"/>
                  </a:lnTo>
                  <a:lnTo>
                    <a:pt x="19157" y="4141"/>
                  </a:lnTo>
                  <a:lnTo>
                    <a:pt x="19123" y="4152"/>
                  </a:lnTo>
                  <a:lnTo>
                    <a:pt x="19066" y="4198"/>
                  </a:lnTo>
                  <a:lnTo>
                    <a:pt x="19020" y="4266"/>
                  </a:lnTo>
                  <a:lnTo>
                    <a:pt x="19020" y="4300"/>
                  </a:lnTo>
                  <a:lnTo>
                    <a:pt x="19009" y="4334"/>
                  </a:lnTo>
                  <a:lnTo>
                    <a:pt x="19020" y="4369"/>
                  </a:lnTo>
                  <a:lnTo>
                    <a:pt x="19020" y="4403"/>
                  </a:lnTo>
                  <a:lnTo>
                    <a:pt x="17030" y="5563"/>
                  </a:lnTo>
                  <a:lnTo>
                    <a:pt x="16984" y="5529"/>
                  </a:lnTo>
                  <a:lnTo>
                    <a:pt x="16950" y="5495"/>
                  </a:lnTo>
                  <a:lnTo>
                    <a:pt x="16893" y="5472"/>
                  </a:lnTo>
                  <a:lnTo>
                    <a:pt x="16791" y="5472"/>
                  </a:lnTo>
                  <a:lnTo>
                    <a:pt x="16745" y="5495"/>
                  </a:lnTo>
                  <a:lnTo>
                    <a:pt x="16700" y="5517"/>
                  </a:lnTo>
                  <a:lnTo>
                    <a:pt x="16666" y="5563"/>
                  </a:lnTo>
                  <a:lnTo>
                    <a:pt x="14663" y="4403"/>
                  </a:lnTo>
                  <a:lnTo>
                    <a:pt x="14675" y="4334"/>
                  </a:lnTo>
                  <a:lnTo>
                    <a:pt x="14675" y="4300"/>
                  </a:lnTo>
                  <a:lnTo>
                    <a:pt x="14663" y="4266"/>
                  </a:lnTo>
                  <a:lnTo>
                    <a:pt x="14629" y="4198"/>
                  </a:lnTo>
                  <a:lnTo>
                    <a:pt x="14572" y="4164"/>
                  </a:lnTo>
                  <a:lnTo>
                    <a:pt x="14504" y="4141"/>
                  </a:lnTo>
                  <a:lnTo>
                    <a:pt x="14504" y="1775"/>
                  </a:lnTo>
                  <a:lnTo>
                    <a:pt x="14572" y="1764"/>
                  </a:lnTo>
                  <a:lnTo>
                    <a:pt x="14629" y="1718"/>
                  </a:lnTo>
                  <a:lnTo>
                    <a:pt x="14663" y="1650"/>
                  </a:lnTo>
                  <a:lnTo>
                    <a:pt x="14675" y="1616"/>
                  </a:lnTo>
                  <a:lnTo>
                    <a:pt x="14675" y="1582"/>
                  </a:lnTo>
                  <a:lnTo>
                    <a:pt x="14675" y="1536"/>
                  </a:lnTo>
                  <a:lnTo>
                    <a:pt x="14663" y="1502"/>
                  </a:lnTo>
                  <a:lnTo>
                    <a:pt x="16654" y="353"/>
                  </a:lnTo>
                  <a:lnTo>
                    <a:pt x="16688" y="398"/>
                  </a:lnTo>
                  <a:lnTo>
                    <a:pt x="16734" y="433"/>
                  </a:lnTo>
                  <a:lnTo>
                    <a:pt x="16779" y="455"/>
                  </a:lnTo>
                  <a:lnTo>
                    <a:pt x="16848" y="467"/>
                  </a:lnTo>
                  <a:lnTo>
                    <a:pt x="16904" y="455"/>
                  </a:lnTo>
                  <a:lnTo>
                    <a:pt x="16961" y="433"/>
                  </a:lnTo>
                  <a:lnTo>
                    <a:pt x="17007" y="398"/>
                  </a:lnTo>
                  <a:lnTo>
                    <a:pt x="17041" y="353"/>
                  </a:lnTo>
                  <a:close/>
                  <a:moveTo>
                    <a:pt x="9931" y="4460"/>
                  </a:moveTo>
                  <a:lnTo>
                    <a:pt x="11933" y="5620"/>
                  </a:lnTo>
                  <a:lnTo>
                    <a:pt x="11922" y="5688"/>
                  </a:lnTo>
                  <a:lnTo>
                    <a:pt x="11933" y="5756"/>
                  </a:lnTo>
                  <a:lnTo>
                    <a:pt x="11967" y="5802"/>
                  </a:lnTo>
                  <a:lnTo>
                    <a:pt x="12024" y="5847"/>
                  </a:lnTo>
                  <a:lnTo>
                    <a:pt x="12081" y="5859"/>
                  </a:lnTo>
                  <a:lnTo>
                    <a:pt x="12081" y="8248"/>
                  </a:lnTo>
                  <a:lnTo>
                    <a:pt x="12047" y="8248"/>
                  </a:lnTo>
                  <a:lnTo>
                    <a:pt x="12013" y="8259"/>
                  </a:lnTo>
                  <a:lnTo>
                    <a:pt x="11956" y="8304"/>
                  </a:lnTo>
                  <a:lnTo>
                    <a:pt x="11911" y="8373"/>
                  </a:lnTo>
                  <a:lnTo>
                    <a:pt x="11899" y="8407"/>
                  </a:lnTo>
                  <a:lnTo>
                    <a:pt x="11899" y="8441"/>
                  </a:lnTo>
                  <a:lnTo>
                    <a:pt x="11899" y="8475"/>
                  </a:lnTo>
                  <a:lnTo>
                    <a:pt x="11911" y="8509"/>
                  </a:lnTo>
                  <a:lnTo>
                    <a:pt x="9931" y="9658"/>
                  </a:lnTo>
                  <a:lnTo>
                    <a:pt x="9897" y="9613"/>
                  </a:lnTo>
                  <a:lnTo>
                    <a:pt x="9852" y="9578"/>
                  </a:lnTo>
                  <a:lnTo>
                    <a:pt x="9795" y="9556"/>
                  </a:lnTo>
                  <a:lnTo>
                    <a:pt x="9738" y="9544"/>
                  </a:lnTo>
                  <a:lnTo>
                    <a:pt x="9670" y="9556"/>
                  </a:lnTo>
                  <a:lnTo>
                    <a:pt x="9613" y="9578"/>
                  </a:lnTo>
                  <a:lnTo>
                    <a:pt x="9567" y="9613"/>
                  </a:lnTo>
                  <a:lnTo>
                    <a:pt x="9533" y="9658"/>
                  </a:lnTo>
                  <a:lnTo>
                    <a:pt x="7565" y="8521"/>
                  </a:lnTo>
                  <a:lnTo>
                    <a:pt x="7577" y="8475"/>
                  </a:lnTo>
                  <a:lnTo>
                    <a:pt x="7577" y="8441"/>
                  </a:lnTo>
                  <a:lnTo>
                    <a:pt x="7577" y="8407"/>
                  </a:lnTo>
                  <a:lnTo>
                    <a:pt x="7565" y="8361"/>
                  </a:lnTo>
                  <a:lnTo>
                    <a:pt x="7542" y="8327"/>
                  </a:lnTo>
                  <a:lnTo>
                    <a:pt x="7520" y="8304"/>
                  </a:lnTo>
                  <a:lnTo>
                    <a:pt x="7463" y="8259"/>
                  </a:lnTo>
                  <a:lnTo>
                    <a:pt x="7429" y="8236"/>
                  </a:lnTo>
                  <a:lnTo>
                    <a:pt x="7383" y="8236"/>
                  </a:lnTo>
                  <a:lnTo>
                    <a:pt x="7383" y="5927"/>
                  </a:lnTo>
                  <a:lnTo>
                    <a:pt x="7429" y="5927"/>
                  </a:lnTo>
                  <a:lnTo>
                    <a:pt x="7474" y="5904"/>
                  </a:lnTo>
                  <a:lnTo>
                    <a:pt x="7508" y="5881"/>
                  </a:lnTo>
                  <a:lnTo>
                    <a:pt x="7542" y="5847"/>
                  </a:lnTo>
                  <a:lnTo>
                    <a:pt x="7577" y="5813"/>
                  </a:lnTo>
                  <a:lnTo>
                    <a:pt x="7588" y="5779"/>
                  </a:lnTo>
                  <a:lnTo>
                    <a:pt x="7611" y="5734"/>
                  </a:lnTo>
                  <a:lnTo>
                    <a:pt x="7611" y="5688"/>
                  </a:lnTo>
                  <a:lnTo>
                    <a:pt x="7599" y="5631"/>
                  </a:lnTo>
                  <a:lnTo>
                    <a:pt x="7588" y="5586"/>
                  </a:lnTo>
                  <a:lnTo>
                    <a:pt x="9533" y="4471"/>
                  </a:lnTo>
                  <a:lnTo>
                    <a:pt x="9567" y="4505"/>
                  </a:lnTo>
                  <a:lnTo>
                    <a:pt x="9613" y="4539"/>
                  </a:lnTo>
                  <a:lnTo>
                    <a:pt x="9670" y="4562"/>
                  </a:lnTo>
                  <a:lnTo>
                    <a:pt x="9738" y="4573"/>
                  </a:lnTo>
                  <a:lnTo>
                    <a:pt x="9795" y="4562"/>
                  </a:lnTo>
                  <a:lnTo>
                    <a:pt x="9852" y="4539"/>
                  </a:lnTo>
                  <a:lnTo>
                    <a:pt x="9897" y="4505"/>
                  </a:lnTo>
                  <a:lnTo>
                    <a:pt x="9931" y="4460"/>
                  </a:lnTo>
                  <a:close/>
                  <a:moveTo>
                    <a:pt x="14641" y="4448"/>
                  </a:moveTo>
                  <a:lnTo>
                    <a:pt x="16643" y="5597"/>
                  </a:lnTo>
                  <a:lnTo>
                    <a:pt x="16631" y="5643"/>
                  </a:lnTo>
                  <a:lnTo>
                    <a:pt x="16620" y="5688"/>
                  </a:lnTo>
                  <a:lnTo>
                    <a:pt x="16631" y="5722"/>
                  </a:lnTo>
                  <a:lnTo>
                    <a:pt x="16643" y="5768"/>
                  </a:lnTo>
                  <a:lnTo>
                    <a:pt x="16654" y="5802"/>
                  </a:lnTo>
                  <a:lnTo>
                    <a:pt x="16677" y="5836"/>
                  </a:lnTo>
                  <a:lnTo>
                    <a:pt x="16711" y="5859"/>
                  </a:lnTo>
                  <a:lnTo>
                    <a:pt x="16745" y="5881"/>
                  </a:lnTo>
                  <a:lnTo>
                    <a:pt x="16779" y="5893"/>
                  </a:lnTo>
                  <a:lnTo>
                    <a:pt x="16825" y="5904"/>
                  </a:lnTo>
                  <a:lnTo>
                    <a:pt x="16825" y="8236"/>
                  </a:lnTo>
                  <a:lnTo>
                    <a:pt x="16779" y="8236"/>
                  </a:lnTo>
                  <a:lnTo>
                    <a:pt x="16745" y="8248"/>
                  </a:lnTo>
                  <a:lnTo>
                    <a:pt x="16711" y="8270"/>
                  </a:lnTo>
                  <a:lnTo>
                    <a:pt x="16688" y="8293"/>
                  </a:lnTo>
                  <a:lnTo>
                    <a:pt x="16666" y="8327"/>
                  </a:lnTo>
                  <a:lnTo>
                    <a:pt x="16643" y="8361"/>
                  </a:lnTo>
                  <a:lnTo>
                    <a:pt x="16631" y="8407"/>
                  </a:lnTo>
                  <a:lnTo>
                    <a:pt x="16631" y="8441"/>
                  </a:lnTo>
                  <a:lnTo>
                    <a:pt x="16631" y="8486"/>
                  </a:lnTo>
                  <a:lnTo>
                    <a:pt x="16643" y="8521"/>
                  </a:lnTo>
                  <a:lnTo>
                    <a:pt x="14663" y="9658"/>
                  </a:lnTo>
                  <a:lnTo>
                    <a:pt x="14629" y="9624"/>
                  </a:lnTo>
                  <a:lnTo>
                    <a:pt x="14584" y="9590"/>
                  </a:lnTo>
                  <a:lnTo>
                    <a:pt x="14527" y="9567"/>
                  </a:lnTo>
                  <a:lnTo>
                    <a:pt x="14470" y="9556"/>
                  </a:lnTo>
                  <a:lnTo>
                    <a:pt x="14413" y="9567"/>
                  </a:lnTo>
                  <a:lnTo>
                    <a:pt x="14368" y="9590"/>
                  </a:lnTo>
                  <a:lnTo>
                    <a:pt x="14322" y="9624"/>
                  </a:lnTo>
                  <a:lnTo>
                    <a:pt x="14288" y="9658"/>
                  </a:lnTo>
                  <a:lnTo>
                    <a:pt x="12297" y="8509"/>
                  </a:lnTo>
                  <a:lnTo>
                    <a:pt x="12309" y="8441"/>
                  </a:lnTo>
                  <a:lnTo>
                    <a:pt x="12297" y="8407"/>
                  </a:lnTo>
                  <a:lnTo>
                    <a:pt x="12297" y="8373"/>
                  </a:lnTo>
                  <a:lnTo>
                    <a:pt x="12252" y="8304"/>
                  </a:lnTo>
                  <a:lnTo>
                    <a:pt x="12195" y="8270"/>
                  </a:lnTo>
                  <a:lnTo>
                    <a:pt x="12127" y="8248"/>
                  </a:lnTo>
                  <a:lnTo>
                    <a:pt x="12127" y="5859"/>
                  </a:lnTo>
                  <a:lnTo>
                    <a:pt x="12195" y="5836"/>
                  </a:lnTo>
                  <a:lnTo>
                    <a:pt x="12240" y="5802"/>
                  </a:lnTo>
                  <a:lnTo>
                    <a:pt x="12275" y="5745"/>
                  </a:lnTo>
                  <a:lnTo>
                    <a:pt x="12286" y="5688"/>
                  </a:lnTo>
                  <a:lnTo>
                    <a:pt x="12275" y="5620"/>
                  </a:lnTo>
                  <a:lnTo>
                    <a:pt x="14299" y="4448"/>
                  </a:lnTo>
                  <a:lnTo>
                    <a:pt x="14334" y="4482"/>
                  </a:lnTo>
                  <a:lnTo>
                    <a:pt x="14379" y="4516"/>
                  </a:lnTo>
                  <a:lnTo>
                    <a:pt x="14425" y="4528"/>
                  </a:lnTo>
                  <a:lnTo>
                    <a:pt x="14470" y="4539"/>
                  </a:lnTo>
                  <a:lnTo>
                    <a:pt x="14527" y="4528"/>
                  </a:lnTo>
                  <a:lnTo>
                    <a:pt x="14572" y="4516"/>
                  </a:lnTo>
                  <a:lnTo>
                    <a:pt x="14607" y="4482"/>
                  </a:lnTo>
                  <a:lnTo>
                    <a:pt x="14641" y="4448"/>
                  </a:lnTo>
                  <a:close/>
                  <a:moveTo>
                    <a:pt x="19384" y="4448"/>
                  </a:moveTo>
                  <a:lnTo>
                    <a:pt x="21432" y="5620"/>
                  </a:lnTo>
                  <a:lnTo>
                    <a:pt x="21420" y="5688"/>
                  </a:lnTo>
                  <a:lnTo>
                    <a:pt x="21432" y="5745"/>
                  </a:lnTo>
                  <a:lnTo>
                    <a:pt x="21455" y="5802"/>
                  </a:lnTo>
                  <a:lnTo>
                    <a:pt x="21511" y="5836"/>
                  </a:lnTo>
                  <a:lnTo>
                    <a:pt x="21568" y="5847"/>
                  </a:lnTo>
                  <a:lnTo>
                    <a:pt x="21568" y="8259"/>
                  </a:lnTo>
                  <a:lnTo>
                    <a:pt x="21500" y="8282"/>
                  </a:lnTo>
                  <a:lnTo>
                    <a:pt x="21443" y="8316"/>
                  </a:lnTo>
                  <a:lnTo>
                    <a:pt x="21409" y="8373"/>
                  </a:lnTo>
                  <a:lnTo>
                    <a:pt x="21398" y="8441"/>
                  </a:lnTo>
                  <a:lnTo>
                    <a:pt x="21409" y="8509"/>
                  </a:lnTo>
                  <a:lnTo>
                    <a:pt x="19418" y="9658"/>
                  </a:lnTo>
                  <a:lnTo>
                    <a:pt x="19373" y="9613"/>
                  </a:lnTo>
                  <a:lnTo>
                    <a:pt x="19327" y="9578"/>
                  </a:lnTo>
                  <a:lnTo>
                    <a:pt x="19270" y="9556"/>
                  </a:lnTo>
                  <a:lnTo>
                    <a:pt x="19214" y="9544"/>
                  </a:lnTo>
                  <a:lnTo>
                    <a:pt x="19157" y="9556"/>
                  </a:lnTo>
                  <a:lnTo>
                    <a:pt x="19100" y="9578"/>
                  </a:lnTo>
                  <a:lnTo>
                    <a:pt x="19054" y="9613"/>
                  </a:lnTo>
                  <a:lnTo>
                    <a:pt x="19009" y="9658"/>
                  </a:lnTo>
                  <a:lnTo>
                    <a:pt x="17041" y="8521"/>
                  </a:lnTo>
                  <a:lnTo>
                    <a:pt x="17052" y="8475"/>
                  </a:lnTo>
                  <a:lnTo>
                    <a:pt x="17052" y="8441"/>
                  </a:lnTo>
                  <a:lnTo>
                    <a:pt x="17052" y="8407"/>
                  </a:lnTo>
                  <a:lnTo>
                    <a:pt x="17041" y="8361"/>
                  </a:lnTo>
                  <a:lnTo>
                    <a:pt x="17030" y="8327"/>
                  </a:lnTo>
                  <a:lnTo>
                    <a:pt x="17007" y="8304"/>
                  </a:lnTo>
                  <a:lnTo>
                    <a:pt x="16939" y="8259"/>
                  </a:lnTo>
                  <a:lnTo>
                    <a:pt x="16904" y="8236"/>
                  </a:lnTo>
                  <a:lnTo>
                    <a:pt x="16870" y="8236"/>
                  </a:lnTo>
                  <a:lnTo>
                    <a:pt x="16870" y="5904"/>
                  </a:lnTo>
                  <a:lnTo>
                    <a:pt x="16904" y="5893"/>
                  </a:lnTo>
                  <a:lnTo>
                    <a:pt x="16950" y="5881"/>
                  </a:lnTo>
                  <a:lnTo>
                    <a:pt x="16973" y="5859"/>
                  </a:lnTo>
                  <a:lnTo>
                    <a:pt x="17007" y="5825"/>
                  </a:lnTo>
                  <a:lnTo>
                    <a:pt x="17030" y="5802"/>
                  </a:lnTo>
                  <a:lnTo>
                    <a:pt x="17052" y="5768"/>
                  </a:lnTo>
                  <a:lnTo>
                    <a:pt x="17052" y="5722"/>
                  </a:lnTo>
                  <a:lnTo>
                    <a:pt x="17064" y="5688"/>
                  </a:lnTo>
                  <a:lnTo>
                    <a:pt x="17052" y="5643"/>
                  </a:lnTo>
                  <a:lnTo>
                    <a:pt x="17041" y="5608"/>
                  </a:lnTo>
                  <a:lnTo>
                    <a:pt x="19043" y="4448"/>
                  </a:lnTo>
                  <a:lnTo>
                    <a:pt x="19077" y="4482"/>
                  </a:lnTo>
                  <a:lnTo>
                    <a:pt x="19111" y="4516"/>
                  </a:lnTo>
                  <a:lnTo>
                    <a:pt x="19157" y="4528"/>
                  </a:lnTo>
                  <a:lnTo>
                    <a:pt x="19214" y="4539"/>
                  </a:lnTo>
                  <a:lnTo>
                    <a:pt x="19259" y="4528"/>
                  </a:lnTo>
                  <a:lnTo>
                    <a:pt x="19316" y="4516"/>
                  </a:lnTo>
                  <a:lnTo>
                    <a:pt x="19350" y="4482"/>
                  </a:lnTo>
                  <a:lnTo>
                    <a:pt x="19384" y="4448"/>
                  </a:lnTo>
                  <a:close/>
                  <a:moveTo>
                    <a:pt x="17018" y="8555"/>
                  </a:moveTo>
                  <a:lnTo>
                    <a:pt x="18986" y="9692"/>
                  </a:lnTo>
                  <a:lnTo>
                    <a:pt x="18975" y="9738"/>
                  </a:lnTo>
                  <a:lnTo>
                    <a:pt x="18975" y="9795"/>
                  </a:lnTo>
                  <a:lnTo>
                    <a:pt x="18975" y="9840"/>
                  </a:lnTo>
                  <a:lnTo>
                    <a:pt x="18986" y="9874"/>
                  </a:lnTo>
                  <a:lnTo>
                    <a:pt x="19009" y="9920"/>
                  </a:lnTo>
                  <a:lnTo>
                    <a:pt x="19032" y="9954"/>
                  </a:lnTo>
                  <a:lnTo>
                    <a:pt x="19066" y="9988"/>
                  </a:lnTo>
                  <a:lnTo>
                    <a:pt x="19111" y="10011"/>
                  </a:lnTo>
                  <a:lnTo>
                    <a:pt x="19145" y="10022"/>
                  </a:lnTo>
                  <a:lnTo>
                    <a:pt x="19191" y="10033"/>
                  </a:lnTo>
                  <a:lnTo>
                    <a:pt x="19191" y="12377"/>
                  </a:lnTo>
                  <a:lnTo>
                    <a:pt x="19134" y="12388"/>
                  </a:lnTo>
                  <a:lnTo>
                    <a:pt x="19088" y="12434"/>
                  </a:lnTo>
                  <a:lnTo>
                    <a:pt x="19054" y="12479"/>
                  </a:lnTo>
                  <a:lnTo>
                    <a:pt x="19043" y="12547"/>
                  </a:lnTo>
                  <a:lnTo>
                    <a:pt x="19054" y="12604"/>
                  </a:lnTo>
                  <a:lnTo>
                    <a:pt x="17018" y="13776"/>
                  </a:lnTo>
                  <a:lnTo>
                    <a:pt x="16984" y="13742"/>
                  </a:lnTo>
                  <a:lnTo>
                    <a:pt x="16950" y="13708"/>
                  </a:lnTo>
                  <a:lnTo>
                    <a:pt x="16893" y="13685"/>
                  </a:lnTo>
                  <a:lnTo>
                    <a:pt x="16791" y="13685"/>
                  </a:lnTo>
                  <a:lnTo>
                    <a:pt x="16745" y="13708"/>
                  </a:lnTo>
                  <a:lnTo>
                    <a:pt x="16700" y="13742"/>
                  </a:lnTo>
                  <a:lnTo>
                    <a:pt x="16666" y="13776"/>
                  </a:lnTo>
                  <a:lnTo>
                    <a:pt x="14652" y="12604"/>
                  </a:lnTo>
                  <a:lnTo>
                    <a:pt x="14663" y="12547"/>
                  </a:lnTo>
                  <a:lnTo>
                    <a:pt x="14652" y="12479"/>
                  </a:lnTo>
                  <a:lnTo>
                    <a:pt x="14618" y="12422"/>
                  </a:lnTo>
                  <a:lnTo>
                    <a:pt x="14561" y="12377"/>
                  </a:lnTo>
                  <a:lnTo>
                    <a:pt x="14504" y="12354"/>
                  </a:lnTo>
                  <a:lnTo>
                    <a:pt x="14504" y="10022"/>
                  </a:lnTo>
                  <a:lnTo>
                    <a:pt x="14538" y="10011"/>
                  </a:lnTo>
                  <a:lnTo>
                    <a:pt x="14584" y="9988"/>
                  </a:lnTo>
                  <a:lnTo>
                    <a:pt x="14618" y="9965"/>
                  </a:lnTo>
                  <a:lnTo>
                    <a:pt x="14641" y="9942"/>
                  </a:lnTo>
                  <a:lnTo>
                    <a:pt x="14663" y="9908"/>
                  </a:lnTo>
                  <a:lnTo>
                    <a:pt x="14686" y="9874"/>
                  </a:lnTo>
                  <a:lnTo>
                    <a:pt x="14698" y="9829"/>
                  </a:lnTo>
                  <a:lnTo>
                    <a:pt x="14698" y="9795"/>
                  </a:lnTo>
                  <a:lnTo>
                    <a:pt x="14698" y="9749"/>
                  </a:lnTo>
                  <a:lnTo>
                    <a:pt x="14686" y="9704"/>
                  </a:lnTo>
                  <a:lnTo>
                    <a:pt x="16666" y="8555"/>
                  </a:lnTo>
                  <a:lnTo>
                    <a:pt x="16700" y="8600"/>
                  </a:lnTo>
                  <a:lnTo>
                    <a:pt x="16745" y="8634"/>
                  </a:lnTo>
                  <a:lnTo>
                    <a:pt x="16791" y="8646"/>
                  </a:lnTo>
                  <a:lnTo>
                    <a:pt x="16848" y="8657"/>
                  </a:lnTo>
                  <a:lnTo>
                    <a:pt x="16893" y="8646"/>
                  </a:lnTo>
                  <a:lnTo>
                    <a:pt x="16950" y="8634"/>
                  </a:lnTo>
                  <a:lnTo>
                    <a:pt x="16995" y="8600"/>
                  </a:lnTo>
                  <a:lnTo>
                    <a:pt x="17018" y="8555"/>
                  </a:lnTo>
                  <a:close/>
                  <a:moveTo>
                    <a:pt x="21739" y="8543"/>
                  </a:moveTo>
                  <a:lnTo>
                    <a:pt x="23798" y="9726"/>
                  </a:lnTo>
                  <a:lnTo>
                    <a:pt x="23787" y="9795"/>
                  </a:lnTo>
                  <a:lnTo>
                    <a:pt x="23798" y="9851"/>
                  </a:lnTo>
                  <a:lnTo>
                    <a:pt x="23821" y="9908"/>
                  </a:lnTo>
                  <a:lnTo>
                    <a:pt x="23878" y="9942"/>
                  </a:lnTo>
                  <a:lnTo>
                    <a:pt x="23934" y="9965"/>
                  </a:lnTo>
                  <a:lnTo>
                    <a:pt x="23934" y="12309"/>
                  </a:lnTo>
                  <a:lnTo>
                    <a:pt x="23889" y="12320"/>
                  </a:lnTo>
                  <a:lnTo>
                    <a:pt x="23843" y="12331"/>
                  </a:lnTo>
                  <a:lnTo>
                    <a:pt x="23809" y="12354"/>
                  </a:lnTo>
                  <a:lnTo>
                    <a:pt x="23775" y="12388"/>
                  </a:lnTo>
                  <a:lnTo>
                    <a:pt x="23752" y="12422"/>
                  </a:lnTo>
                  <a:lnTo>
                    <a:pt x="23730" y="12456"/>
                  </a:lnTo>
                  <a:lnTo>
                    <a:pt x="23718" y="12502"/>
                  </a:lnTo>
                  <a:lnTo>
                    <a:pt x="23718" y="12547"/>
                  </a:lnTo>
                  <a:lnTo>
                    <a:pt x="23718" y="12593"/>
                  </a:lnTo>
                  <a:lnTo>
                    <a:pt x="23730" y="12638"/>
                  </a:lnTo>
                  <a:lnTo>
                    <a:pt x="21750" y="13787"/>
                  </a:lnTo>
                  <a:lnTo>
                    <a:pt x="21716" y="13753"/>
                  </a:lnTo>
                  <a:lnTo>
                    <a:pt x="21682" y="13719"/>
                  </a:lnTo>
                  <a:lnTo>
                    <a:pt x="21637" y="13708"/>
                  </a:lnTo>
                  <a:lnTo>
                    <a:pt x="21580" y="13696"/>
                  </a:lnTo>
                  <a:lnTo>
                    <a:pt x="21534" y="13708"/>
                  </a:lnTo>
                  <a:lnTo>
                    <a:pt x="21489" y="13719"/>
                  </a:lnTo>
                  <a:lnTo>
                    <a:pt x="21455" y="13742"/>
                  </a:lnTo>
                  <a:lnTo>
                    <a:pt x="21420" y="13776"/>
                  </a:lnTo>
                  <a:lnTo>
                    <a:pt x="19373" y="12604"/>
                  </a:lnTo>
                  <a:lnTo>
                    <a:pt x="19384" y="12547"/>
                  </a:lnTo>
                  <a:lnTo>
                    <a:pt x="19373" y="12491"/>
                  </a:lnTo>
                  <a:lnTo>
                    <a:pt x="19350" y="12434"/>
                  </a:lnTo>
                  <a:lnTo>
                    <a:pt x="19293" y="12400"/>
                  </a:lnTo>
                  <a:lnTo>
                    <a:pt x="19236" y="12377"/>
                  </a:lnTo>
                  <a:lnTo>
                    <a:pt x="19236" y="10033"/>
                  </a:lnTo>
                  <a:lnTo>
                    <a:pt x="19282" y="10022"/>
                  </a:lnTo>
                  <a:lnTo>
                    <a:pt x="19327" y="9999"/>
                  </a:lnTo>
                  <a:lnTo>
                    <a:pt x="19361" y="9977"/>
                  </a:lnTo>
                  <a:lnTo>
                    <a:pt x="19396" y="9954"/>
                  </a:lnTo>
                  <a:lnTo>
                    <a:pt x="19418" y="9920"/>
                  </a:lnTo>
                  <a:lnTo>
                    <a:pt x="19441" y="9874"/>
                  </a:lnTo>
                  <a:lnTo>
                    <a:pt x="19452" y="9840"/>
                  </a:lnTo>
                  <a:lnTo>
                    <a:pt x="19452" y="9795"/>
                  </a:lnTo>
                  <a:lnTo>
                    <a:pt x="19452" y="9738"/>
                  </a:lnTo>
                  <a:lnTo>
                    <a:pt x="19441" y="9692"/>
                  </a:lnTo>
                  <a:lnTo>
                    <a:pt x="21432" y="8543"/>
                  </a:lnTo>
                  <a:lnTo>
                    <a:pt x="21455" y="8577"/>
                  </a:lnTo>
                  <a:lnTo>
                    <a:pt x="21500" y="8600"/>
                  </a:lnTo>
                  <a:lnTo>
                    <a:pt x="21534" y="8623"/>
                  </a:lnTo>
                  <a:lnTo>
                    <a:pt x="21625" y="8623"/>
                  </a:lnTo>
                  <a:lnTo>
                    <a:pt x="21671" y="8600"/>
                  </a:lnTo>
                  <a:lnTo>
                    <a:pt x="21705" y="8577"/>
                  </a:lnTo>
                  <a:lnTo>
                    <a:pt x="21739" y="8543"/>
                  </a:lnTo>
                  <a:close/>
                  <a:moveTo>
                    <a:pt x="9909" y="12661"/>
                  </a:moveTo>
                  <a:lnTo>
                    <a:pt x="11911" y="13821"/>
                  </a:lnTo>
                  <a:lnTo>
                    <a:pt x="11899" y="13856"/>
                  </a:lnTo>
                  <a:lnTo>
                    <a:pt x="11899" y="13901"/>
                  </a:lnTo>
                  <a:lnTo>
                    <a:pt x="11899" y="13935"/>
                  </a:lnTo>
                  <a:lnTo>
                    <a:pt x="11911" y="13969"/>
                  </a:lnTo>
                  <a:lnTo>
                    <a:pt x="11922" y="14003"/>
                  </a:lnTo>
                  <a:lnTo>
                    <a:pt x="11945" y="14038"/>
                  </a:lnTo>
                  <a:lnTo>
                    <a:pt x="12013" y="14083"/>
                  </a:lnTo>
                  <a:lnTo>
                    <a:pt x="12047" y="14094"/>
                  </a:lnTo>
                  <a:lnTo>
                    <a:pt x="12081" y="14106"/>
                  </a:lnTo>
                  <a:lnTo>
                    <a:pt x="12081" y="16472"/>
                  </a:lnTo>
                  <a:lnTo>
                    <a:pt x="12024" y="16495"/>
                  </a:lnTo>
                  <a:lnTo>
                    <a:pt x="11967" y="16529"/>
                  </a:lnTo>
                  <a:lnTo>
                    <a:pt x="11933" y="16586"/>
                  </a:lnTo>
                  <a:lnTo>
                    <a:pt x="11922" y="16654"/>
                  </a:lnTo>
                  <a:lnTo>
                    <a:pt x="11933" y="16711"/>
                  </a:lnTo>
                  <a:lnTo>
                    <a:pt x="9954" y="17848"/>
                  </a:lnTo>
                  <a:lnTo>
                    <a:pt x="9920" y="17803"/>
                  </a:lnTo>
                  <a:lnTo>
                    <a:pt x="9863" y="17769"/>
                  </a:lnTo>
                  <a:lnTo>
                    <a:pt x="9806" y="17735"/>
                  </a:lnTo>
                  <a:lnTo>
                    <a:pt x="9670" y="17735"/>
                  </a:lnTo>
                  <a:lnTo>
                    <a:pt x="9601" y="17757"/>
                  </a:lnTo>
                  <a:lnTo>
                    <a:pt x="9545" y="17803"/>
                  </a:lnTo>
                  <a:lnTo>
                    <a:pt x="9510" y="17848"/>
                  </a:lnTo>
                  <a:lnTo>
                    <a:pt x="7611" y="16756"/>
                  </a:lnTo>
                  <a:lnTo>
                    <a:pt x="7622" y="16711"/>
                  </a:lnTo>
                  <a:lnTo>
                    <a:pt x="7633" y="16654"/>
                  </a:lnTo>
                  <a:lnTo>
                    <a:pt x="7622" y="16597"/>
                  </a:lnTo>
                  <a:lnTo>
                    <a:pt x="7611" y="16552"/>
                  </a:lnTo>
                  <a:lnTo>
                    <a:pt x="7588" y="16506"/>
                  </a:lnTo>
                  <a:lnTo>
                    <a:pt x="7565" y="16472"/>
                  </a:lnTo>
                  <a:lnTo>
                    <a:pt x="7520" y="16438"/>
                  </a:lnTo>
                  <a:lnTo>
                    <a:pt x="7486" y="16415"/>
                  </a:lnTo>
                  <a:lnTo>
                    <a:pt x="7440" y="16392"/>
                  </a:lnTo>
                  <a:lnTo>
                    <a:pt x="7383" y="16392"/>
                  </a:lnTo>
                  <a:lnTo>
                    <a:pt x="7383" y="14094"/>
                  </a:lnTo>
                  <a:lnTo>
                    <a:pt x="7451" y="14072"/>
                  </a:lnTo>
                  <a:lnTo>
                    <a:pt x="7508" y="14026"/>
                  </a:lnTo>
                  <a:lnTo>
                    <a:pt x="7554" y="13969"/>
                  </a:lnTo>
                  <a:lnTo>
                    <a:pt x="7565" y="13935"/>
                  </a:lnTo>
                  <a:lnTo>
                    <a:pt x="7565" y="13901"/>
                  </a:lnTo>
                  <a:lnTo>
                    <a:pt x="7554" y="13856"/>
                  </a:lnTo>
                  <a:lnTo>
                    <a:pt x="7554" y="13821"/>
                  </a:lnTo>
                  <a:lnTo>
                    <a:pt x="9556" y="12661"/>
                  </a:lnTo>
                  <a:lnTo>
                    <a:pt x="9590" y="12707"/>
                  </a:lnTo>
                  <a:lnTo>
                    <a:pt x="9636" y="12729"/>
                  </a:lnTo>
                  <a:lnTo>
                    <a:pt x="9681" y="12752"/>
                  </a:lnTo>
                  <a:lnTo>
                    <a:pt x="9783" y="12752"/>
                  </a:lnTo>
                  <a:lnTo>
                    <a:pt x="9829" y="12729"/>
                  </a:lnTo>
                  <a:lnTo>
                    <a:pt x="9874" y="12695"/>
                  </a:lnTo>
                  <a:lnTo>
                    <a:pt x="9909" y="12661"/>
                  </a:lnTo>
                  <a:close/>
                  <a:moveTo>
                    <a:pt x="14629" y="12650"/>
                  </a:moveTo>
                  <a:lnTo>
                    <a:pt x="16643" y="13810"/>
                  </a:lnTo>
                  <a:lnTo>
                    <a:pt x="16631" y="13856"/>
                  </a:lnTo>
                  <a:lnTo>
                    <a:pt x="16631" y="13901"/>
                  </a:lnTo>
                  <a:lnTo>
                    <a:pt x="16631" y="13935"/>
                  </a:lnTo>
                  <a:lnTo>
                    <a:pt x="16643" y="13969"/>
                  </a:lnTo>
                  <a:lnTo>
                    <a:pt x="16666" y="14003"/>
                  </a:lnTo>
                  <a:lnTo>
                    <a:pt x="16688" y="14038"/>
                  </a:lnTo>
                  <a:lnTo>
                    <a:pt x="16711" y="14060"/>
                  </a:lnTo>
                  <a:lnTo>
                    <a:pt x="16745" y="14083"/>
                  </a:lnTo>
                  <a:lnTo>
                    <a:pt x="16779" y="14094"/>
                  </a:lnTo>
                  <a:lnTo>
                    <a:pt x="16825" y="14106"/>
                  </a:lnTo>
                  <a:lnTo>
                    <a:pt x="16825" y="16449"/>
                  </a:lnTo>
                  <a:lnTo>
                    <a:pt x="16791" y="16449"/>
                  </a:lnTo>
                  <a:lnTo>
                    <a:pt x="16745" y="16461"/>
                  </a:lnTo>
                  <a:lnTo>
                    <a:pt x="16711" y="16483"/>
                  </a:lnTo>
                  <a:lnTo>
                    <a:pt x="16688" y="16506"/>
                  </a:lnTo>
                  <a:lnTo>
                    <a:pt x="16666" y="16540"/>
                  </a:lnTo>
                  <a:lnTo>
                    <a:pt x="16643" y="16574"/>
                  </a:lnTo>
                  <a:lnTo>
                    <a:pt x="16631" y="16608"/>
                  </a:lnTo>
                  <a:lnTo>
                    <a:pt x="16631" y="16654"/>
                  </a:lnTo>
                  <a:lnTo>
                    <a:pt x="16631" y="16688"/>
                  </a:lnTo>
                  <a:lnTo>
                    <a:pt x="16643" y="16734"/>
                  </a:lnTo>
                  <a:lnTo>
                    <a:pt x="14629" y="17894"/>
                  </a:lnTo>
                  <a:lnTo>
                    <a:pt x="14607" y="17860"/>
                  </a:lnTo>
                  <a:lnTo>
                    <a:pt x="14561" y="17826"/>
                  </a:lnTo>
                  <a:lnTo>
                    <a:pt x="14516" y="17814"/>
                  </a:lnTo>
                  <a:lnTo>
                    <a:pt x="14470" y="17803"/>
                  </a:lnTo>
                  <a:lnTo>
                    <a:pt x="14425" y="17814"/>
                  </a:lnTo>
                  <a:lnTo>
                    <a:pt x="14379" y="17826"/>
                  </a:lnTo>
                  <a:lnTo>
                    <a:pt x="14345" y="17860"/>
                  </a:lnTo>
                  <a:lnTo>
                    <a:pt x="14311" y="17894"/>
                  </a:lnTo>
                  <a:lnTo>
                    <a:pt x="12275" y="16711"/>
                  </a:lnTo>
                  <a:lnTo>
                    <a:pt x="12286" y="16654"/>
                  </a:lnTo>
                  <a:lnTo>
                    <a:pt x="12275" y="16586"/>
                  </a:lnTo>
                  <a:lnTo>
                    <a:pt x="12240" y="16540"/>
                  </a:lnTo>
                  <a:lnTo>
                    <a:pt x="12184" y="16495"/>
                  </a:lnTo>
                  <a:lnTo>
                    <a:pt x="12127" y="16472"/>
                  </a:lnTo>
                  <a:lnTo>
                    <a:pt x="12127" y="14094"/>
                  </a:lnTo>
                  <a:lnTo>
                    <a:pt x="12161" y="14094"/>
                  </a:lnTo>
                  <a:lnTo>
                    <a:pt x="12195" y="14072"/>
                  </a:lnTo>
                  <a:lnTo>
                    <a:pt x="12252" y="14038"/>
                  </a:lnTo>
                  <a:lnTo>
                    <a:pt x="12297" y="13969"/>
                  </a:lnTo>
                  <a:lnTo>
                    <a:pt x="12309" y="13935"/>
                  </a:lnTo>
                  <a:lnTo>
                    <a:pt x="12309" y="13901"/>
                  </a:lnTo>
                  <a:lnTo>
                    <a:pt x="12309" y="13856"/>
                  </a:lnTo>
                  <a:lnTo>
                    <a:pt x="12297" y="13821"/>
                  </a:lnTo>
                  <a:lnTo>
                    <a:pt x="14311" y="12650"/>
                  </a:lnTo>
                  <a:lnTo>
                    <a:pt x="14345" y="12684"/>
                  </a:lnTo>
                  <a:lnTo>
                    <a:pt x="14379" y="12718"/>
                  </a:lnTo>
                  <a:lnTo>
                    <a:pt x="14425" y="12729"/>
                  </a:lnTo>
                  <a:lnTo>
                    <a:pt x="14470" y="12741"/>
                  </a:lnTo>
                  <a:lnTo>
                    <a:pt x="14527" y="12729"/>
                  </a:lnTo>
                  <a:lnTo>
                    <a:pt x="14561" y="12718"/>
                  </a:lnTo>
                  <a:lnTo>
                    <a:pt x="14607" y="12684"/>
                  </a:lnTo>
                  <a:lnTo>
                    <a:pt x="14629" y="12650"/>
                  </a:lnTo>
                  <a:close/>
                  <a:moveTo>
                    <a:pt x="12252" y="16745"/>
                  </a:moveTo>
                  <a:lnTo>
                    <a:pt x="14288" y="17928"/>
                  </a:lnTo>
                  <a:lnTo>
                    <a:pt x="14288" y="17962"/>
                  </a:lnTo>
                  <a:lnTo>
                    <a:pt x="14277" y="17996"/>
                  </a:lnTo>
                  <a:lnTo>
                    <a:pt x="14288" y="18042"/>
                  </a:lnTo>
                  <a:lnTo>
                    <a:pt x="14288" y="18076"/>
                  </a:lnTo>
                  <a:lnTo>
                    <a:pt x="14334" y="18133"/>
                  </a:lnTo>
                  <a:lnTo>
                    <a:pt x="14390" y="18167"/>
                  </a:lnTo>
                  <a:lnTo>
                    <a:pt x="14459" y="18190"/>
                  </a:lnTo>
                  <a:lnTo>
                    <a:pt x="14459" y="20556"/>
                  </a:lnTo>
                  <a:lnTo>
                    <a:pt x="14413" y="20567"/>
                  </a:lnTo>
                  <a:lnTo>
                    <a:pt x="14379" y="20578"/>
                  </a:lnTo>
                  <a:lnTo>
                    <a:pt x="14322" y="20624"/>
                  </a:lnTo>
                  <a:lnTo>
                    <a:pt x="14299" y="20647"/>
                  </a:lnTo>
                  <a:lnTo>
                    <a:pt x="14288" y="20681"/>
                  </a:lnTo>
                  <a:lnTo>
                    <a:pt x="14277" y="20715"/>
                  </a:lnTo>
                  <a:lnTo>
                    <a:pt x="14265" y="20760"/>
                  </a:lnTo>
                  <a:lnTo>
                    <a:pt x="14277" y="20795"/>
                  </a:lnTo>
                  <a:lnTo>
                    <a:pt x="14288" y="20829"/>
                  </a:lnTo>
                  <a:lnTo>
                    <a:pt x="12286" y="21989"/>
                  </a:lnTo>
                  <a:lnTo>
                    <a:pt x="12252" y="21943"/>
                  </a:lnTo>
                  <a:lnTo>
                    <a:pt x="12206" y="21909"/>
                  </a:lnTo>
                  <a:lnTo>
                    <a:pt x="12161" y="21898"/>
                  </a:lnTo>
                  <a:lnTo>
                    <a:pt x="12104" y="21887"/>
                  </a:lnTo>
                  <a:lnTo>
                    <a:pt x="12047" y="21887"/>
                  </a:lnTo>
                  <a:lnTo>
                    <a:pt x="12002" y="21909"/>
                  </a:lnTo>
                  <a:lnTo>
                    <a:pt x="11956" y="21943"/>
                  </a:lnTo>
                  <a:lnTo>
                    <a:pt x="11922" y="21978"/>
                  </a:lnTo>
                  <a:lnTo>
                    <a:pt x="9931" y="20840"/>
                  </a:lnTo>
                  <a:lnTo>
                    <a:pt x="9943" y="20795"/>
                  </a:lnTo>
                  <a:lnTo>
                    <a:pt x="9954" y="20760"/>
                  </a:lnTo>
                  <a:lnTo>
                    <a:pt x="9943" y="20715"/>
                  </a:lnTo>
                  <a:lnTo>
                    <a:pt x="9931" y="20681"/>
                  </a:lnTo>
                  <a:lnTo>
                    <a:pt x="9920" y="20647"/>
                  </a:lnTo>
                  <a:lnTo>
                    <a:pt x="9897" y="20613"/>
                  </a:lnTo>
                  <a:lnTo>
                    <a:pt x="9863" y="20590"/>
                  </a:lnTo>
                  <a:lnTo>
                    <a:pt x="9829" y="20567"/>
                  </a:lnTo>
                  <a:lnTo>
                    <a:pt x="9795" y="20544"/>
                  </a:lnTo>
                  <a:lnTo>
                    <a:pt x="9761" y="20544"/>
                  </a:lnTo>
                  <a:lnTo>
                    <a:pt x="9761" y="18269"/>
                  </a:lnTo>
                  <a:lnTo>
                    <a:pt x="9806" y="18258"/>
                  </a:lnTo>
                  <a:lnTo>
                    <a:pt x="9852" y="18235"/>
                  </a:lnTo>
                  <a:lnTo>
                    <a:pt x="9897" y="18212"/>
                  </a:lnTo>
                  <a:lnTo>
                    <a:pt x="9931" y="18178"/>
                  </a:lnTo>
                  <a:lnTo>
                    <a:pt x="9965" y="18144"/>
                  </a:lnTo>
                  <a:lnTo>
                    <a:pt x="9988" y="18099"/>
                  </a:lnTo>
                  <a:lnTo>
                    <a:pt x="10000" y="18053"/>
                  </a:lnTo>
                  <a:lnTo>
                    <a:pt x="10000" y="17996"/>
                  </a:lnTo>
                  <a:lnTo>
                    <a:pt x="10000" y="17939"/>
                  </a:lnTo>
                  <a:lnTo>
                    <a:pt x="9977" y="17894"/>
                  </a:lnTo>
                  <a:lnTo>
                    <a:pt x="11956" y="16756"/>
                  </a:lnTo>
                  <a:lnTo>
                    <a:pt x="11979" y="16790"/>
                  </a:lnTo>
                  <a:lnTo>
                    <a:pt x="12013" y="16813"/>
                  </a:lnTo>
                  <a:lnTo>
                    <a:pt x="12058" y="16825"/>
                  </a:lnTo>
                  <a:lnTo>
                    <a:pt x="12104" y="16836"/>
                  </a:lnTo>
                  <a:lnTo>
                    <a:pt x="12149" y="16825"/>
                  </a:lnTo>
                  <a:lnTo>
                    <a:pt x="12184" y="16813"/>
                  </a:lnTo>
                  <a:lnTo>
                    <a:pt x="12229" y="16779"/>
                  </a:lnTo>
                  <a:lnTo>
                    <a:pt x="12252" y="16745"/>
                  </a:lnTo>
                  <a:close/>
                  <a:moveTo>
                    <a:pt x="2776" y="16756"/>
                  </a:moveTo>
                  <a:lnTo>
                    <a:pt x="4790" y="17917"/>
                  </a:lnTo>
                  <a:lnTo>
                    <a:pt x="4767" y="17951"/>
                  </a:lnTo>
                  <a:lnTo>
                    <a:pt x="4767" y="17996"/>
                  </a:lnTo>
                  <a:lnTo>
                    <a:pt x="4767" y="18042"/>
                  </a:lnTo>
                  <a:lnTo>
                    <a:pt x="4778" y="18087"/>
                  </a:lnTo>
                  <a:lnTo>
                    <a:pt x="4801" y="18121"/>
                  </a:lnTo>
                  <a:lnTo>
                    <a:pt x="4824" y="18155"/>
                  </a:lnTo>
                  <a:lnTo>
                    <a:pt x="4858" y="18178"/>
                  </a:lnTo>
                  <a:lnTo>
                    <a:pt x="4892" y="18201"/>
                  </a:lnTo>
                  <a:lnTo>
                    <a:pt x="4926" y="18212"/>
                  </a:lnTo>
                  <a:lnTo>
                    <a:pt x="4972" y="18224"/>
                  </a:lnTo>
                  <a:lnTo>
                    <a:pt x="4972" y="20567"/>
                  </a:lnTo>
                  <a:lnTo>
                    <a:pt x="4903" y="20590"/>
                  </a:lnTo>
                  <a:lnTo>
                    <a:pt x="4858" y="20635"/>
                  </a:lnTo>
                  <a:lnTo>
                    <a:pt x="4812" y="20692"/>
                  </a:lnTo>
                  <a:lnTo>
                    <a:pt x="4801" y="20760"/>
                  </a:lnTo>
                  <a:lnTo>
                    <a:pt x="4812" y="20817"/>
                  </a:lnTo>
                  <a:lnTo>
                    <a:pt x="2765" y="22000"/>
                  </a:lnTo>
                  <a:lnTo>
                    <a:pt x="2742" y="21978"/>
                  </a:lnTo>
                  <a:lnTo>
                    <a:pt x="2708" y="21943"/>
                  </a:lnTo>
                  <a:lnTo>
                    <a:pt x="2662" y="21932"/>
                  </a:lnTo>
                  <a:lnTo>
                    <a:pt x="2583" y="21932"/>
                  </a:lnTo>
                  <a:lnTo>
                    <a:pt x="2537" y="21943"/>
                  </a:lnTo>
                  <a:lnTo>
                    <a:pt x="2503" y="21978"/>
                  </a:lnTo>
                  <a:lnTo>
                    <a:pt x="2480" y="22000"/>
                  </a:lnTo>
                  <a:lnTo>
                    <a:pt x="490" y="20851"/>
                  </a:lnTo>
                  <a:lnTo>
                    <a:pt x="501" y="20806"/>
                  </a:lnTo>
                  <a:lnTo>
                    <a:pt x="501" y="20760"/>
                  </a:lnTo>
                  <a:lnTo>
                    <a:pt x="501" y="20715"/>
                  </a:lnTo>
                  <a:lnTo>
                    <a:pt x="490" y="20669"/>
                  </a:lnTo>
                  <a:lnTo>
                    <a:pt x="467" y="20624"/>
                  </a:lnTo>
                  <a:lnTo>
                    <a:pt x="433" y="20590"/>
                  </a:lnTo>
                  <a:lnTo>
                    <a:pt x="410" y="20556"/>
                  </a:lnTo>
                  <a:lnTo>
                    <a:pt x="365" y="20533"/>
                  </a:lnTo>
                  <a:lnTo>
                    <a:pt x="319" y="20522"/>
                  </a:lnTo>
                  <a:lnTo>
                    <a:pt x="274" y="20510"/>
                  </a:lnTo>
                  <a:lnTo>
                    <a:pt x="274" y="18212"/>
                  </a:lnTo>
                  <a:lnTo>
                    <a:pt x="319" y="18212"/>
                  </a:lnTo>
                  <a:lnTo>
                    <a:pt x="353" y="18190"/>
                  </a:lnTo>
                  <a:lnTo>
                    <a:pt x="387" y="18167"/>
                  </a:lnTo>
                  <a:lnTo>
                    <a:pt x="410" y="18144"/>
                  </a:lnTo>
                  <a:lnTo>
                    <a:pt x="444" y="18110"/>
                  </a:lnTo>
                  <a:lnTo>
                    <a:pt x="456" y="18076"/>
                  </a:lnTo>
                  <a:lnTo>
                    <a:pt x="467" y="18042"/>
                  </a:lnTo>
                  <a:lnTo>
                    <a:pt x="467" y="17996"/>
                  </a:lnTo>
                  <a:lnTo>
                    <a:pt x="467" y="17962"/>
                  </a:lnTo>
                  <a:lnTo>
                    <a:pt x="456" y="17917"/>
                  </a:lnTo>
                  <a:lnTo>
                    <a:pt x="2469" y="16756"/>
                  </a:lnTo>
                  <a:lnTo>
                    <a:pt x="2492" y="16790"/>
                  </a:lnTo>
                  <a:lnTo>
                    <a:pt x="2537" y="16825"/>
                  </a:lnTo>
                  <a:lnTo>
                    <a:pt x="2571" y="16836"/>
                  </a:lnTo>
                  <a:lnTo>
                    <a:pt x="2628" y="16847"/>
                  </a:lnTo>
                  <a:lnTo>
                    <a:pt x="2674" y="16836"/>
                  </a:lnTo>
                  <a:lnTo>
                    <a:pt x="2719" y="16825"/>
                  </a:lnTo>
                  <a:lnTo>
                    <a:pt x="2753" y="16790"/>
                  </a:lnTo>
                  <a:lnTo>
                    <a:pt x="2776" y="16756"/>
                  </a:lnTo>
                  <a:close/>
                  <a:moveTo>
                    <a:pt x="7588" y="16790"/>
                  </a:moveTo>
                  <a:lnTo>
                    <a:pt x="9488" y="17894"/>
                  </a:lnTo>
                  <a:lnTo>
                    <a:pt x="9465" y="17939"/>
                  </a:lnTo>
                  <a:lnTo>
                    <a:pt x="9465" y="17996"/>
                  </a:lnTo>
                  <a:lnTo>
                    <a:pt x="9465" y="18053"/>
                  </a:lnTo>
                  <a:lnTo>
                    <a:pt x="9488" y="18099"/>
                  </a:lnTo>
                  <a:lnTo>
                    <a:pt x="9510" y="18144"/>
                  </a:lnTo>
                  <a:lnTo>
                    <a:pt x="9533" y="18190"/>
                  </a:lnTo>
                  <a:lnTo>
                    <a:pt x="9567" y="18212"/>
                  </a:lnTo>
                  <a:lnTo>
                    <a:pt x="9613" y="18246"/>
                  </a:lnTo>
                  <a:lnTo>
                    <a:pt x="9658" y="18258"/>
                  </a:lnTo>
                  <a:lnTo>
                    <a:pt x="9715" y="18269"/>
                  </a:lnTo>
                  <a:lnTo>
                    <a:pt x="9715" y="20544"/>
                  </a:lnTo>
                  <a:lnTo>
                    <a:pt x="9670" y="20544"/>
                  </a:lnTo>
                  <a:lnTo>
                    <a:pt x="9636" y="20567"/>
                  </a:lnTo>
                  <a:lnTo>
                    <a:pt x="9601" y="20578"/>
                  </a:lnTo>
                  <a:lnTo>
                    <a:pt x="9567" y="20613"/>
                  </a:lnTo>
                  <a:lnTo>
                    <a:pt x="9545" y="20647"/>
                  </a:lnTo>
                  <a:lnTo>
                    <a:pt x="9533" y="20681"/>
                  </a:lnTo>
                  <a:lnTo>
                    <a:pt x="9522" y="20715"/>
                  </a:lnTo>
                  <a:lnTo>
                    <a:pt x="9510" y="20760"/>
                  </a:lnTo>
                  <a:lnTo>
                    <a:pt x="9522" y="20795"/>
                  </a:lnTo>
                  <a:lnTo>
                    <a:pt x="9533" y="20840"/>
                  </a:lnTo>
                  <a:lnTo>
                    <a:pt x="7508" y="22012"/>
                  </a:lnTo>
                  <a:lnTo>
                    <a:pt x="7486" y="21978"/>
                  </a:lnTo>
                  <a:lnTo>
                    <a:pt x="7451" y="21955"/>
                  </a:lnTo>
                  <a:lnTo>
                    <a:pt x="7406" y="21932"/>
                  </a:lnTo>
                  <a:lnTo>
                    <a:pt x="7315" y="21932"/>
                  </a:lnTo>
                  <a:lnTo>
                    <a:pt x="7281" y="21955"/>
                  </a:lnTo>
                  <a:lnTo>
                    <a:pt x="7247" y="21978"/>
                  </a:lnTo>
                  <a:lnTo>
                    <a:pt x="7224" y="22000"/>
                  </a:lnTo>
                  <a:lnTo>
                    <a:pt x="5165" y="20817"/>
                  </a:lnTo>
                  <a:lnTo>
                    <a:pt x="5176" y="20760"/>
                  </a:lnTo>
                  <a:lnTo>
                    <a:pt x="5165" y="20692"/>
                  </a:lnTo>
                  <a:lnTo>
                    <a:pt x="5131" y="20635"/>
                  </a:lnTo>
                  <a:lnTo>
                    <a:pt x="5085" y="20590"/>
                  </a:lnTo>
                  <a:lnTo>
                    <a:pt x="5017" y="20567"/>
                  </a:lnTo>
                  <a:lnTo>
                    <a:pt x="5017" y="18224"/>
                  </a:lnTo>
                  <a:lnTo>
                    <a:pt x="5063" y="18212"/>
                  </a:lnTo>
                  <a:lnTo>
                    <a:pt x="5097" y="18201"/>
                  </a:lnTo>
                  <a:lnTo>
                    <a:pt x="5131" y="18178"/>
                  </a:lnTo>
                  <a:lnTo>
                    <a:pt x="5165" y="18144"/>
                  </a:lnTo>
                  <a:lnTo>
                    <a:pt x="5188" y="18121"/>
                  </a:lnTo>
                  <a:lnTo>
                    <a:pt x="5199" y="18076"/>
                  </a:lnTo>
                  <a:lnTo>
                    <a:pt x="5210" y="18042"/>
                  </a:lnTo>
                  <a:lnTo>
                    <a:pt x="5222" y="17996"/>
                  </a:lnTo>
                  <a:lnTo>
                    <a:pt x="5210" y="17962"/>
                  </a:lnTo>
                  <a:lnTo>
                    <a:pt x="5199" y="17917"/>
                  </a:lnTo>
                  <a:lnTo>
                    <a:pt x="7133" y="16802"/>
                  </a:lnTo>
                  <a:lnTo>
                    <a:pt x="7178" y="16847"/>
                  </a:lnTo>
                  <a:lnTo>
                    <a:pt x="7235" y="16881"/>
                  </a:lnTo>
                  <a:lnTo>
                    <a:pt x="7292" y="16916"/>
                  </a:lnTo>
                  <a:lnTo>
                    <a:pt x="7429" y="16916"/>
                  </a:lnTo>
                  <a:lnTo>
                    <a:pt x="7497" y="16881"/>
                  </a:lnTo>
                  <a:lnTo>
                    <a:pt x="7542" y="16847"/>
                  </a:lnTo>
                  <a:lnTo>
                    <a:pt x="7588" y="16790"/>
                  </a:lnTo>
                  <a:close/>
                  <a:moveTo>
                    <a:pt x="21762" y="16768"/>
                  </a:moveTo>
                  <a:lnTo>
                    <a:pt x="23730" y="17905"/>
                  </a:lnTo>
                  <a:lnTo>
                    <a:pt x="23718" y="17951"/>
                  </a:lnTo>
                  <a:lnTo>
                    <a:pt x="23707" y="17996"/>
                  </a:lnTo>
                  <a:lnTo>
                    <a:pt x="23718" y="18042"/>
                  </a:lnTo>
                  <a:lnTo>
                    <a:pt x="23730" y="18087"/>
                  </a:lnTo>
                  <a:lnTo>
                    <a:pt x="23752" y="18133"/>
                  </a:lnTo>
                  <a:lnTo>
                    <a:pt x="23775" y="18167"/>
                  </a:lnTo>
                  <a:lnTo>
                    <a:pt x="23809" y="18190"/>
                  </a:lnTo>
                  <a:lnTo>
                    <a:pt x="23843" y="18224"/>
                  </a:lnTo>
                  <a:lnTo>
                    <a:pt x="23889" y="18235"/>
                  </a:lnTo>
                  <a:lnTo>
                    <a:pt x="23934" y="18246"/>
                  </a:lnTo>
                  <a:lnTo>
                    <a:pt x="23934" y="20556"/>
                  </a:lnTo>
                  <a:lnTo>
                    <a:pt x="23900" y="20556"/>
                  </a:lnTo>
                  <a:lnTo>
                    <a:pt x="23866" y="20578"/>
                  </a:lnTo>
                  <a:lnTo>
                    <a:pt x="23832" y="20590"/>
                  </a:lnTo>
                  <a:lnTo>
                    <a:pt x="23798" y="20613"/>
                  </a:lnTo>
                  <a:lnTo>
                    <a:pt x="23775" y="20647"/>
                  </a:lnTo>
                  <a:lnTo>
                    <a:pt x="23764" y="20681"/>
                  </a:lnTo>
                  <a:lnTo>
                    <a:pt x="23752" y="20715"/>
                  </a:lnTo>
                  <a:lnTo>
                    <a:pt x="23741" y="20760"/>
                  </a:lnTo>
                  <a:lnTo>
                    <a:pt x="23752" y="20795"/>
                  </a:lnTo>
                  <a:lnTo>
                    <a:pt x="23764" y="20829"/>
                  </a:lnTo>
                  <a:lnTo>
                    <a:pt x="21728" y="22012"/>
                  </a:lnTo>
                  <a:lnTo>
                    <a:pt x="21693" y="21978"/>
                  </a:lnTo>
                  <a:lnTo>
                    <a:pt x="21659" y="21955"/>
                  </a:lnTo>
                  <a:lnTo>
                    <a:pt x="21625" y="21943"/>
                  </a:lnTo>
                  <a:lnTo>
                    <a:pt x="21580" y="21932"/>
                  </a:lnTo>
                  <a:lnTo>
                    <a:pt x="21546" y="21943"/>
                  </a:lnTo>
                  <a:lnTo>
                    <a:pt x="21500" y="21955"/>
                  </a:lnTo>
                  <a:lnTo>
                    <a:pt x="21477" y="21978"/>
                  </a:lnTo>
                  <a:lnTo>
                    <a:pt x="21443" y="22012"/>
                  </a:lnTo>
                  <a:lnTo>
                    <a:pt x="19441" y="20851"/>
                  </a:lnTo>
                  <a:lnTo>
                    <a:pt x="19452" y="20806"/>
                  </a:lnTo>
                  <a:lnTo>
                    <a:pt x="19464" y="20760"/>
                  </a:lnTo>
                  <a:lnTo>
                    <a:pt x="19452" y="20715"/>
                  </a:lnTo>
                  <a:lnTo>
                    <a:pt x="19441" y="20669"/>
                  </a:lnTo>
                  <a:lnTo>
                    <a:pt x="19418" y="20624"/>
                  </a:lnTo>
                  <a:lnTo>
                    <a:pt x="19396" y="20590"/>
                  </a:lnTo>
                  <a:lnTo>
                    <a:pt x="19361" y="20556"/>
                  </a:lnTo>
                  <a:lnTo>
                    <a:pt x="19327" y="20533"/>
                  </a:lnTo>
                  <a:lnTo>
                    <a:pt x="19282" y="20522"/>
                  </a:lnTo>
                  <a:lnTo>
                    <a:pt x="19236" y="20510"/>
                  </a:lnTo>
                  <a:lnTo>
                    <a:pt x="19236" y="18178"/>
                  </a:lnTo>
                  <a:lnTo>
                    <a:pt x="19305" y="18155"/>
                  </a:lnTo>
                  <a:lnTo>
                    <a:pt x="19350" y="18110"/>
                  </a:lnTo>
                  <a:lnTo>
                    <a:pt x="19373" y="18064"/>
                  </a:lnTo>
                  <a:lnTo>
                    <a:pt x="19384" y="17996"/>
                  </a:lnTo>
                  <a:lnTo>
                    <a:pt x="19373" y="17939"/>
                  </a:lnTo>
                  <a:lnTo>
                    <a:pt x="21398" y="16779"/>
                  </a:lnTo>
                  <a:lnTo>
                    <a:pt x="21432" y="16813"/>
                  </a:lnTo>
                  <a:lnTo>
                    <a:pt x="21477" y="16847"/>
                  </a:lnTo>
                  <a:lnTo>
                    <a:pt x="21523" y="16859"/>
                  </a:lnTo>
                  <a:lnTo>
                    <a:pt x="21580" y="16870"/>
                  </a:lnTo>
                  <a:lnTo>
                    <a:pt x="21637" y="16859"/>
                  </a:lnTo>
                  <a:lnTo>
                    <a:pt x="21693" y="16847"/>
                  </a:lnTo>
                  <a:lnTo>
                    <a:pt x="21728" y="16813"/>
                  </a:lnTo>
                  <a:lnTo>
                    <a:pt x="21762" y="16768"/>
                  </a:lnTo>
                  <a:close/>
                  <a:moveTo>
                    <a:pt x="16848" y="0"/>
                  </a:moveTo>
                  <a:lnTo>
                    <a:pt x="16802" y="12"/>
                  </a:lnTo>
                  <a:lnTo>
                    <a:pt x="16757" y="23"/>
                  </a:lnTo>
                  <a:lnTo>
                    <a:pt x="16711" y="46"/>
                  </a:lnTo>
                  <a:lnTo>
                    <a:pt x="16677" y="69"/>
                  </a:lnTo>
                  <a:lnTo>
                    <a:pt x="16654" y="103"/>
                  </a:lnTo>
                  <a:lnTo>
                    <a:pt x="16631" y="148"/>
                  </a:lnTo>
                  <a:lnTo>
                    <a:pt x="16620" y="182"/>
                  </a:lnTo>
                  <a:lnTo>
                    <a:pt x="16609" y="228"/>
                  </a:lnTo>
                  <a:lnTo>
                    <a:pt x="16620" y="273"/>
                  </a:lnTo>
                  <a:lnTo>
                    <a:pt x="16631" y="319"/>
                  </a:lnTo>
                  <a:lnTo>
                    <a:pt x="14641" y="1468"/>
                  </a:lnTo>
                  <a:lnTo>
                    <a:pt x="14607" y="1422"/>
                  </a:lnTo>
                  <a:lnTo>
                    <a:pt x="14572" y="1400"/>
                  </a:lnTo>
                  <a:lnTo>
                    <a:pt x="14527" y="1377"/>
                  </a:lnTo>
                  <a:lnTo>
                    <a:pt x="14436" y="1377"/>
                  </a:lnTo>
                  <a:lnTo>
                    <a:pt x="14390" y="1388"/>
                  </a:lnTo>
                  <a:lnTo>
                    <a:pt x="14356" y="1411"/>
                  </a:lnTo>
                  <a:lnTo>
                    <a:pt x="14334" y="1434"/>
                  </a:lnTo>
                  <a:lnTo>
                    <a:pt x="14299" y="1468"/>
                  </a:lnTo>
                  <a:lnTo>
                    <a:pt x="14288" y="1502"/>
                  </a:lnTo>
                  <a:lnTo>
                    <a:pt x="14277" y="1536"/>
                  </a:lnTo>
                  <a:lnTo>
                    <a:pt x="14265" y="1582"/>
                  </a:lnTo>
                  <a:lnTo>
                    <a:pt x="14277" y="1616"/>
                  </a:lnTo>
                  <a:lnTo>
                    <a:pt x="14288" y="1650"/>
                  </a:lnTo>
                  <a:lnTo>
                    <a:pt x="14299" y="1684"/>
                  </a:lnTo>
                  <a:lnTo>
                    <a:pt x="14322" y="1718"/>
                  </a:lnTo>
                  <a:lnTo>
                    <a:pt x="14379" y="1764"/>
                  </a:lnTo>
                  <a:lnTo>
                    <a:pt x="14413" y="1775"/>
                  </a:lnTo>
                  <a:lnTo>
                    <a:pt x="14459" y="1786"/>
                  </a:lnTo>
                  <a:lnTo>
                    <a:pt x="14459" y="4141"/>
                  </a:lnTo>
                  <a:lnTo>
                    <a:pt x="14413" y="4141"/>
                  </a:lnTo>
                  <a:lnTo>
                    <a:pt x="14379" y="4152"/>
                  </a:lnTo>
                  <a:lnTo>
                    <a:pt x="14322" y="4198"/>
                  </a:lnTo>
                  <a:lnTo>
                    <a:pt x="14288" y="4266"/>
                  </a:lnTo>
                  <a:lnTo>
                    <a:pt x="14277" y="4300"/>
                  </a:lnTo>
                  <a:lnTo>
                    <a:pt x="14265" y="4334"/>
                  </a:lnTo>
                  <a:lnTo>
                    <a:pt x="14277" y="4369"/>
                  </a:lnTo>
                  <a:lnTo>
                    <a:pt x="14288" y="4403"/>
                  </a:lnTo>
                  <a:lnTo>
                    <a:pt x="12252" y="5586"/>
                  </a:lnTo>
                  <a:lnTo>
                    <a:pt x="12218" y="5552"/>
                  </a:lnTo>
                  <a:lnTo>
                    <a:pt x="12184" y="5529"/>
                  </a:lnTo>
                  <a:lnTo>
                    <a:pt x="12149" y="5506"/>
                  </a:lnTo>
                  <a:lnTo>
                    <a:pt x="12058" y="5506"/>
                  </a:lnTo>
                  <a:lnTo>
                    <a:pt x="12024" y="5529"/>
                  </a:lnTo>
                  <a:lnTo>
                    <a:pt x="11990" y="5552"/>
                  </a:lnTo>
                  <a:lnTo>
                    <a:pt x="11956" y="5574"/>
                  </a:lnTo>
                  <a:lnTo>
                    <a:pt x="9954" y="4425"/>
                  </a:lnTo>
                  <a:lnTo>
                    <a:pt x="9965" y="4380"/>
                  </a:lnTo>
                  <a:lnTo>
                    <a:pt x="9965" y="4334"/>
                  </a:lnTo>
                  <a:lnTo>
                    <a:pt x="9965" y="4289"/>
                  </a:lnTo>
                  <a:lnTo>
                    <a:pt x="9954" y="4243"/>
                  </a:lnTo>
                  <a:lnTo>
                    <a:pt x="9931" y="4198"/>
                  </a:lnTo>
                  <a:lnTo>
                    <a:pt x="9897" y="4164"/>
                  </a:lnTo>
                  <a:lnTo>
                    <a:pt x="9863" y="4141"/>
                  </a:lnTo>
                  <a:lnTo>
                    <a:pt x="9829" y="4118"/>
                  </a:lnTo>
                  <a:lnTo>
                    <a:pt x="9783" y="4107"/>
                  </a:lnTo>
                  <a:lnTo>
                    <a:pt x="9738" y="4095"/>
                  </a:lnTo>
                  <a:lnTo>
                    <a:pt x="9681" y="4107"/>
                  </a:lnTo>
                  <a:lnTo>
                    <a:pt x="9636" y="4118"/>
                  </a:lnTo>
                  <a:lnTo>
                    <a:pt x="9601" y="4141"/>
                  </a:lnTo>
                  <a:lnTo>
                    <a:pt x="9567" y="4164"/>
                  </a:lnTo>
                  <a:lnTo>
                    <a:pt x="9533" y="4198"/>
                  </a:lnTo>
                  <a:lnTo>
                    <a:pt x="9510" y="4243"/>
                  </a:lnTo>
                  <a:lnTo>
                    <a:pt x="9499" y="4289"/>
                  </a:lnTo>
                  <a:lnTo>
                    <a:pt x="9499" y="4334"/>
                  </a:lnTo>
                  <a:lnTo>
                    <a:pt x="9499" y="4380"/>
                  </a:lnTo>
                  <a:lnTo>
                    <a:pt x="9510" y="4425"/>
                  </a:lnTo>
                  <a:lnTo>
                    <a:pt x="7565" y="5552"/>
                  </a:lnTo>
                  <a:lnTo>
                    <a:pt x="7531" y="5506"/>
                  </a:lnTo>
                  <a:lnTo>
                    <a:pt x="7486" y="5472"/>
                  </a:lnTo>
                  <a:lnTo>
                    <a:pt x="7429" y="5449"/>
                  </a:lnTo>
                  <a:lnTo>
                    <a:pt x="7360" y="5438"/>
                  </a:lnTo>
                  <a:lnTo>
                    <a:pt x="7315" y="5438"/>
                  </a:lnTo>
                  <a:lnTo>
                    <a:pt x="7269" y="5461"/>
                  </a:lnTo>
                  <a:lnTo>
                    <a:pt x="7224" y="5483"/>
                  </a:lnTo>
                  <a:lnTo>
                    <a:pt x="7190" y="5506"/>
                  </a:lnTo>
                  <a:lnTo>
                    <a:pt x="7156" y="5552"/>
                  </a:lnTo>
                  <a:lnTo>
                    <a:pt x="7133" y="5586"/>
                  </a:lnTo>
                  <a:lnTo>
                    <a:pt x="7122" y="5631"/>
                  </a:lnTo>
                  <a:lnTo>
                    <a:pt x="7110" y="5688"/>
                  </a:lnTo>
                  <a:lnTo>
                    <a:pt x="7122" y="5734"/>
                  </a:lnTo>
                  <a:lnTo>
                    <a:pt x="7133" y="5779"/>
                  </a:lnTo>
                  <a:lnTo>
                    <a:pt x="7156" y="5813"/>
                  </a:lnTo>
                  <a:lnTo>
                    <a:pt x="7178" y="5859"/>
                  </a:lnTo>
                  <a:lnTo>
                    <a:pt x="7213" y="5881"/>
                  </a:lnTo>
                  <a:lnTo>
                    <a:pt x="7258" y="5904"/>
                  </a:lnTo>
                  <a:lnTo>
                    <a:pt x="7292" y="5927"/>
                  </a:lnTo>
                  <a:lnTo>
                    <a:pt x="7338" y="5927"/>
                  </a:lnTo>
                  <a:lnTo>
                    <a:pt x="7338" y="8225"/>
                  </a:lnTo>
                  <a:lnTo>
                    <a:pt x="7304" y="8236"/>
                  </a:lnTo>
                  <a:lnTo>
                    <a:pt x="7269" y="8248"/>
                  </a:lnTo>
                  <a:lnTo>
                    <a:pt x="7235" y="8270"/>
                  </a:lnTo>
                  <a:lnTo>
                    <a:pt x="7201" y="8293"/>
                  </a:lnTo>
                  <a:lnTo>
                    <a:pt x="7178" y="8327"/>
                  </a:lnTo>
                  <a:lnTo>
                    <a:pt x="7167" y="8361"/>
                  </a:lnTo>
                  <a:lnTo>
                    <a:pt x="7156" y="8407"/>
                  </a:lnTo>
                  <a:lnTo>
                    <a:pt x="7144" y="8441"/>
                  </a:lnTo>
                  <a:lnTo>
                    <a:pt x="7156" y="8486"/>
                  </a:lnTo>
                  <a:lnTo>
                    <a:pt x="7167" y="8521"/>
                  </a:lnTo>
                  <a:lnTo>
                    <a:pt x="7190" y="8566"/>
                  </a:lnTo>
                  <a:lnTo>
                    <a:pt x="7213" y="8589"/>
                  </a:lnTo>
                  <a:lnTo>
                    <a:pt x="7247" y="8623"/>
                  </a:lnTo>
                  <a:lnTo>
                    <a:pt x="7281" y="8646"/>
                  </a:lnTo>
                  <a:lnTo>
                    <a:pt x="7315" y="8657"/>
                  </a:lnTo>
                  <a:lnTo>
                    <a:pt x="7360" y="8657"/>
                  </a:lnTo>
                  <a:lnTo>
                    <a:pt x="7417" y="8646"/>
                  </a:lnTo>
                  <a:lnTo>
                    <a:pt x="7463" y="8634"/>
                  </a:lnTo>
                  <a:lnTo>
                    <a:pt x="7508" y="8600"/>
                  </a:lnTo>
                  <a:lnTo>
                    <a:pt x="7542" y="8555"/>
                  </a:lnTo>
                  <a:lnTo>
                    <a:pt x="9510" y="9692"/>
                  </a:lnTo>
                  <a:lnTo>
                    <a:pt x="9499" y="9738"/>
                  </a:lnTo>
                  <a:lnTo>
                    <a:pt x="9488" y="9795"/>
                  </a:lnTo>
                  <a:lnTo>
                    <a:pt x="9499" y="9840"/>
                  </a:lnTo>
                  <a:lnTo>
                    <a:pt x="9510" y="9886"/>
                  </a:lnTo>
                  <a:lnTo>
                    <a:pt x="9533" y="9920"/>
                  </a:lnTo>
                  <a:lnTo>
                    <a:pt x="9567" y="9965"/>
                  </a:lnTo>
                  <a:lnTo>
                    <a:pt x="9601" y="9988"/>
                  </a:lnTo>
                  <a:lnTo>
                    <a:pt x="9636" y="10011"/>
                  </a:lnTo>
                  <a:lnTo>
                    <a:pt x="9681" y="10022"/>
                  </a:lnTo>
                  <a:lnTo>
                    <a:pt x="9738" y="10033"/>
                  </a:lnTo>
                  <a:lnTo>
                    <a:pt x="9783" y="10022"/>
                  </a:lnTo>
                  <a:lnTo>
                    <a:pt x="9829" y="10011"/>
                  </a:lnTo>
                  <a:lnTo>
                    <a:pt x="9863" y="9988"/>
                  </a:lnTo>
                  <a:lnTo>
                    <a:pt x="9909" y="9965"/>
                  </a:lnTo>
                  <a:lnTo>
                    <a:pt x="9931" y="9920"/>
                  </a:lnTo>
                  <a:lnTo>
                    <a:pt x="9954" y="9886"/>
                  </a:lnTo>
                  <a:lnTo>
                    <a:pt x="9965" y="9840"/>
                  </a:lnTo>
                  <a:lnTo>
                    <a:pt x="9977" y="9795"/>
                  </a:lnTo>
                  <a:lnTo>
                    <a:pt x="9965" y="9738"/>
                  </a:lnTo>
                  <a:lnTo>
                    <a:pt x="9954" y="9692"/>
                  </a:lnTo>
                  <a:lnTo>
                    <a:pt x="11933" y="8555"/>
                  </a:lnTo>
                  <a:lnTo>
                    <a:pt x="11967" y="8589"/>
                  </a:lnTo>
                  <a:lnTo>
                    <a:pt x="12002" y="8623"/>
                  </a:lnTo>
                  <a:lnTo>
                    <a:pt x="12047" y="8634"/>
                  </a:lnTo>
                  <a:lnTo>
                    <a:pt x="12104" y="8646"/>
                  </a:lnTo>
                  <a:lnTo>
                    <a:pt x="12149" y="8634"/>
                  </a:lnTo>
                  <a:lnTo>
                    <a:pt x="12206" y="8623"/>
                  </a:lnTo>
                  <a:lnTo>
                    <a:pt x="12240" y="8589"/>
                  </a:lnTo>
                  <a:lnTo>
                    <a:pt x="12275" y="8555"/>
                  </a:lnTo>
                  <a:lnTo>
                    <a:pt x="14265" y="9704"/>
                  </a:lnTo>
                  <a:lnTo>
                    <a:pt x="14243" y="9738"/>
                  </a:lnTo>
                  <a:lnTo>
                    <a:pt x="14243" y="9795"/>
                  </a:lnTo>
                  <a:lnTo>
                    <a:pt x="14243" y="9829"/>
                  </a:lnTo>
                  <a:lnTo>
                    <a:pt x="14254" y="9874"/>
                  </a:lnTo>
                  <a:lnTo>
                    <a:pt x="14277" y="9908"/>
                  </a:lnTo>
                  <a:lnTo>
                    <a:pt x="14299" y="9942"/>
                  </a:lnTo>
                  <a:lnTo>
                    <a:pt x="14334" y="9977"/>
                  </a:lnTo>
                  <a:lnTo>
                    <a:pt x="14368" y="9999"/>
                  </a:lnTo>
                  <a:lnTo>
                    <a:pt x="14413" y="10011"/>
                  </a:lnTo>
                  <a:lnTo>
                    <a:pt x="14459" y="10022"/>
                  </a:lnTo>
                  <a:lnTo>
                    <a:pt x="14459" y="12354"/>
                  </a:lnTo>
                  <a:lnTo>
                    <a:pt x="14390" y="12377"/>
                  </a:lnTo>
                  <a:lnTo>
                    <a:pt x="14334" y="12422"/>
                  </a:lnTo>
                  <a:lnTo>
                    <a:pt x="14299" y="12479"/>
                  </a:lnTo>
                  <a:lnTo>
                    <a:pt x="14288" y="12513"/>
                  </a:lnTo>
                  <a:lnTo>
                    <a:pt x="14277" y="12547"/>
                  </a:lnTo>
                  <a:lnTo>
                    <a:pt x="14288" y="12616"/>
                  </a:lnTo>
                  <a:lnTo>
                    <a:pt x="12275" y="13776"/>
                  </a:lnTo>
                  <a:lnTo>
                    <a:pt x="12240" y="13742"/>
                  </a:lnTo>
                  <a:lnTo>
                    <a:pt x="12206" y="13719"/>
                  </a:lnTo>
                  <a:lnTo>
                    <a:pt x="12149" y="13696"/>
                  </a:lnTo>
                  <a:lnTo>
                    <a:pt x="12104" y="13685"/>
                  </a:lnTo>
                  <a:lnTo>
                    <a:pt x="12047" y="13696"/>
                  </a:lnTo>
                  <a:lnTo>
                    <a:pt x="12002" y="13708"/>
                  </a:lnTo>
                  <a:lnTo>
                    <a:pt x="11967" y="13742"/>
                  </a:lnTo>
                  <a:lnTo>
                    <a:pt x="11933" y="13776"/>
                  </a:lnTo>
                  <a:lnTo>
                    <a:pt x="9931" y="12616"/>
                  </a:lnTo>
                  <a:lnTo>
                    <a:pt x="9943" y="12582"/>
                  </a:lnTo>
                  <a:lnTo>
                    <a:pt x="9943" y="12547"/>
                  </a:lnTo>
                  <a:lnTo>
                    <a:pt x="9943" y="12502"/>
                  </a:lnTo>
                  <a:lnTo>
                    <a:pt x="9920" y="12468"/>
                  </a:lnTo>
                  <a:lnTo>
                    <a:pt x="9909" y="12434"/>
                  </a:lnTo>
                  <a:lnTo>
                    <a:pt x="9886" y="12400"/>
                  </a:lnTo>
                  <a:lnTo>
                    <a:pt x="9852" y="12377"/>
                  </a:lnTo>
                  <a:lnTo>
                    <a:pt x="9818" y="12354"/>
                  </a:lnTo>
                  <a:lnTo>
                    <a:pt x="9772" y="12343"/>
                  </a:lnTo>
                  <a:lnTo>
                    <a:pt x="9692" y="12343"/>
                  </a:lnTo>
                  <a:lnTo>
                    <a:pt x="9647" y="12354"/>
                  </a:lnTo>
                  <a:lnTo>
                    <a:pt x="9613" y="12377"/>
                  </a:lnTo>
                  <a:lnTo>
                    <a:pt x="9590" y="12400"/>
                  </a:lnTo>
                  <a:lnTo>
                    <a:pt x="9556" y="12434"/>
                  </a:lnTo>
                  <a:lnTo>
                    <a:pt x="9545" y="12468"/>
                  </a:lnTo>
                  <a:lnTo>
                    <a:pt x="9533" y="12502"/>
                  </a:lnTo>
                  <a:lnTo>
                    <a:pt x="9522" y="12547"/>
                  </a:lnTo>
                  <a:lnTo>
                    <a:pt x="9522" y="12582"/>
                  </a:lnTo>
                  <a:lnTo>
                    <a:pt x="9533" y="12627"/>
                  </a:lnTo>
                  <a:lnTo>
                    <a:pt x="7531" y="13787"/>
                  </a:lnTo>
                  <a:lnTo>
                    <a:pt x="7497" y="13742"/>
                  </a:lnTo>
                  <a:lnTo>
                    <a:pt x="7463" y="13719"/>
                  </a:lnTo>
                  <a:lnTo>
                    <a:pt x="7417" y="13696"/>
                  </a:lnTo>
                  <a:lnTo>
                    <a:pt x="7326" y="13696"/>
                  </a:lnTo>
                  <a:lnTo>
                    <a:pt x="7281" y="13708"/>
                  </a:lnTo>
                  <a:lnTo>
                    <a:pt x="7247" y="13730"/>
                  </a:lnTo>
                  <a:lnTo>
                    <a:pt x="7224" y="13753"/>
                  </a:lnTo>
                  <a:lnTo>
                    <a:pt x="7201" y="13787"/>
                  </a:lnTo>
                  <a:lnTo>
                    <a:pt x="7178" y="13821"/>
                  </a:lnTo>
                  <a:lnTo>
                    <a:pt x="7167" y="13856"/>
                  </a:lnTo>
                  <a:lnTo>
                    <a:pt x="7167" y="13901"/>
                  </a:lnTo>
                  <a:lnTo>
                    <a:pt x="7167" y="13935"/>
                  </a:lnTo>
                  <a:lnTo>
                    <a:pt x="7178" y="13969"/>
                  </a:lnTo>
                  <a:lnTo>
                    <a:pt x="7213" y="14026"/>
                  </a:lnTo>
                  <a:lnTo>
                    <a:pt x="7269" y="14072"/>
                  </a:lnTo>
                  <a:lnTo>
                    <a:pt x="7304" y="14083"/>
                  </a:lnTo>
                  <a:lnTo>
                    <a:pt x="7338" y="14094"/>
                  </a:lnTo>
                  <a:lnTo>
                    <a:pt x="7338" y="16381"/>
                  </a:lnTo>
                  <a:lnTo>
                    <a:pt x="7292" y="16392"/>
                  </a:lnTo>
                  <a:lnTo>
                    <a:pt x="7247" y="16415"/>
                  </a:lnTo>
                  <a:lnTo>
                    <a:pt x="7201" y="16438"/>
                  </a:lnTo>
                  <a:lnTo>
                    <a:pt x="7167" y="16472"/>
                  </a:lnTo>
                  <a:lnTo>
                    <a:pt x="7133" y="16506"/>
                  </a:lnTo>
                  <a:lnTo>
                    <a:pt x="7110" y="16552"/>
                  </a:lnTo>
                  <a:lnTo>
                    <a:pt x="7099" y="16597"/>
                  </a:lnTo>
                  <a:lnTo>
                    <a:pt x="7099" y="16654"/>
                  </a:lnTo>
                  <a:lnTo>
                    <a:pt x="7099" y="16711"/>
                  </a:lnTo>
                  <a:lnTo>
                    <a:pt x="7122" y="16756"/>
                  </a:lnTo>
                  <a:lnTo>
                    <a:pt x="5176" y="17871"/>
                  </a:lnTo>
                  <a:lnTo>
                    <a:pt x="5142" y="17837"/>
                  </a:lnTo>
                  <a:lnTo>
                    <a:pt x="5097" y="17803"/>
                  </a:lnTo>
                  <a:lnTo>
                    <a:pt x="5051" y="17780"/>
                  </a:lnTo>
                  <a:lnTo>
                    <a:pt x="4937" y="17780"/>
                  </a:lnTo>
                  <a:lnTo>
                    <a:pt x="4881" y="17803"/>
                  </a:lnTo>
                  <a:lnTo>
                    <a:pt x="4846" y="17837"/>
                  </a:lnTo>
                  <a:lnTo>
                    <a:pt x="4801" y="17871"/>
                  </a:lnTo>
                  <a:lnTo>
                    <a:pt x="2799" y="16711"/>
                  </a:lnTo>
                  <a:lnTo>
                    <a:pt x="2810" y="16654"/>
                  </a:lnTo>
                  <a:lnTo>
                    <a:pt x="2810" y="16620"/>
                  </a:lnTo>
                  <a:lnTo>
                    <a:pt x="2799" y="16574"/>
                  </a:lnTo>
                  <a:lnTo>
                    <a:pt x="2776" y="16552"/>
                  </a:lnTo>
                  <a:lnTo>
                    <a:pt x="2753" y="16517"/>
                  </a:lnTo>
                  <a:lnTo>
                    <a:pt x="2731" y="16495"/>
                  </a:lnTo>
                  <a:lnTo>
                    <a:pt x="2697" y="16483"/>
                  </a:lnTo>
                  <a:lnTo>
                    <a:pt x="2662" y="16472"/>
                  </a:lnTo>
                  <a:lnTo>
                    <a:pt x="2628" y="16461"/>
                  </a:lnTo>
                  <a:lnTo>
                    <a:pt x="2583" y="16472"/>
                  </a:lnTo>
                  <a:lnTo>
                    <a:pt x="2549" y="16483"/>
                  </a:lnTo>
                  <a:lnTo>
                    <a:pt x="2515" y="16495"/>
                  </a:lnTo>
                  <a:lnTo>
                    <a:pt x="2492" y="16517"/>
                  </a:lnTo>
                  <a:lnTo>
                    <a:pt x="2469" y="16552"/>
                  </a:lnTo>
                  <a:lnTo>
                    <a:pt x="2446" y="16574"/>
                  </a:lnTo>
                  <a:lnTo>
                    <a:pt x="2435" y="16620"/>
                  </a:lnTo>
                  <a:lnTo>
                    <a:pt x="2435" y="16654"/>
                  </a:lnTo>
                  <a:lnTo>
                    <a:pt x="2446" y="16722"/>
                  </a:lnTo>
                  <a:lnTo>
                    <a:pt x="433" y="17882"/>
                  </a:lnTo>
                  <a:lnTo>
                    <a:pt x="399" y="17837"/>
                  </a:lnTo>
                  <a:lnTo>
                    <a:pt x="353" y="17803"/>
                  </a:lnTo>
                  <a:lnTo>
                    <a:pt x="308" y="17791"/>
                  </a:lnTo>
                  <a:lnTo>
                    <a:pt x="251" y="17780"/>
                  </a:lnTo>
                  <a:lnTo>
                    <a:pt x="205" y="17780"/>
                  </a:lnTo>
                  <a:lnTo>
                    <a:pt x="171" y="17803"/>
                  </a:lnTo>
                  <a:lnTo>
                    <a:pt x="126" y="17814"/>
                  </a:lnTo>
                  <a:lnTo>
                    <a:pt x="103" y="17848"/>
                  </a:lnTo>
                  <a:lnTo>
                    <a:pt x="69" y="17882"/>
                  </a:lnTo>
                  <a:lnTo>
                    <a:pt x="46" y="17917"/>
                  </a:lnTo>
                  <a:lnTo>
                    <a:pt x="35" y="17951"/>
                  </a:lnTo>
                  <a:lnTo>
                    <a:pt x="35" y="17996"/>
                  </a:lnTo>
                  <a:lnTo>
                    <a:pt x="35" y="18042"/>
                  </a:lnTo>
                  <a:lnTo>
                    <a:pt x="46" y="18076"/>
                  </a:lnTo>
                  <a:lnTo>
                    <a:pt x="69" y="18110"/>
                  </a:lnTo>
                  <a:lnTo>
                    <a:pt x="92" y="18144"/>
                  </a:lnTo>
                  <a:lnTo>
                    <a:pt x="126" y="18178"/>
                  </a:lnTo>
                  <a:lnTo>
                    <a:pt x="148" y="18190"/>
                  </a:lnTo>
                  <a:lnTo>
                    <a:pt x="194" y="18212"/>
                  </a:lnTo>
                  <a:lnTo>
                    <a:pt x="228" y="18212"/>
                  </a:lnTo>
                  <a:lnTo>
                    <a:pt x="228" y="20510"/>
                  </a:lnTo>
                  <a:lnTo>
                    <a:pt x="183" y="20510"/>
                  </a:lnTo>
                  <a:lnTo>
                    <a:pt x="137" y="20533"/>
                  </a:lnTo>
                  <a:lnTo>
                    <a:pt x="103" y="20556"/>
                  </a:lnTo>
                  <a:lnTo>
                    <a:pt x="69" y="20590"/>
                  </a:lnTo>
                  <a:lnTo>
                    <a:pt x="35" y="20624"/>
                  </a:lnTo>
                  <a:lnTo>
                    <a:pt x="23" y="20669"/>
                  </a:lnTo>
                  <a:lnTo>
                    <a:pt x="1" y="20704"/>
                  </a:lnTo>
                  <a:lnTo>
                    <a:pt x="1" y="20760"/>
                  </a:lnTo>
                  <a:lnTo>
                    <a:pt x="12" y="20806"/>
                  </a:lnTo>
                  <a:lnTo>
                    <a:pt x="23" y="20851"/>
                  </a:lnTo>
                  <a:lnTo>
                    <a:pt x="46" y="20897"/>
                  </a:lnTo>
                  <a:lnTo>
                    <a:pt x="80" y="20931"/>
                  </a:lnTo>
                  <a:lnTo>
                    <a:pt x="114" y="20965"/>
                  </a:lnTo>
                  <a:lnTo>
                    <a:pt x="160" y="20988"/>
                  </a:lnTo>
                  <a:lnTo>
                    <a:pt x="205" y="20999"/>
                  </a:lnTo>
                  <a:lnTo>
                    <a:pt x="251" y="21011"/>
                  </a:lnTo>
                  <a:lnTo>
                    <a:pt x="319" y="20999"/>
                  </a:lnTo>
                  <a:lnTo>
                    <a:pt x="376" y="20977"/>
                  </a:lnTo>
                  <a:lnTo>
                    <a:pt x="421" y="20942"/>
                  </a:lnTo>
                  <a:lnTo>
                    <a:pt x="467" y="20897"/>
                  </a:lnTo>
                  <a:lnTo>
                    <a:pt x="2458" y="22046"/>
                  </a:lnTo>
                  <a:lnTo>
                    <a:pt x="2446" y="22103"/>
                  </a:lnTo>
                  <a:lnTo>
                    <a:pt x="2446" y="22137"/>
                  </a:lnTo>
                  <a:lnTo>
                    <a:pt x="2458" y="22171"/>
                  </a:lnTo>
                  <a:lnTo>
                    <a:pt x="2492" y="22228"/>
                  </a:lnTo>
                  <a:lnTo>
                    <a:pt x="2549" y="22273"/>
                  </a:lnTo>
                  <a:lnTo>
                    <a:pt x="2583" y="22285"/>
                  </a:lnTo>
                  <a:lnTo>
                    <a:pt x="2662" y="22285"/>
                  </a:lnTo>
                  <a:lnTo>
                    <a:pt x="2697" y="22273"/>
                  </a:lnTo>
                  <a:lnTo>
                    <a:pt x="2753" y="22228"/>
                  </a:lnTo>
                  <a:lnTo>
                    <a:pt x="2788" y="22171"/>
                  </a:lnTo>
                  <a:lnTo>
                    <a:pt x="2799" y="22137"/>
                  </a:lnTo>
                  <a:lnTo>
                    <a:pt x="2799" y="22103"/>
                  </a:lnTo>
                  <a:lnTo>
                    <a:pt x="2788" y="22046"/>
                  </a:lnTo>
                  <a:lnTo>
                    <a:pt x="4835" y="20863"/>
                  </a:lnTo>
                  <a:lnTo>
                    <a:pt x="4869" y="20897"/>
                  </a:lnTo>
                  <a:lnTo>
                    <a:pt x="4903" y="20920"/>
                  </a:lnTo>
                  <a:lnTo>
                    <a:pt x="4949" y="20942"/>
                  </a:lnTo>
                  <a:lnTo>
                    <a:pt x="5040" y="20942"/>
                  </a:lnTo>
                  <a:lnTo>
                    <a:pt x="5085" y="20920"/>
                  </a:lnTo>
                  <a:lnTo>
                    <a:pt x="5119" y="20897"/>
                  </a:lnTo>
                  <a:lnTo>
                    <a:pt x="5154" y="20863"/>
                  </a:lnTo>
                  <a:lnTo>
                    <a:pt x="7201" y="22046"/>
                  </a:lnTo>
                  <a:lnTo>
                    <a:pt x="7190" y="22103"/>
                  </a:lnTo>
                  <a:lnTo>
                    <a:pt x="7190" y="22137"/>
                  </a:lnTo>
                  <a:lnTo>
                    <a:pt x="7201" y="22171"/>
                  </a:lnTo>
                  <a:lnTo>
                    <a:pt x="7235" y="22228"/>
                  </a:lnTo>
                  <a:lnTo>
                    <a:pt x="7292" y="22273"/>
                  </a:lnTo>
                  <a:lnTo>
                    <a:pt x="7326" y="22273"/>
                  </a:lnTo>
                  <a:lnTo>
                    <a:pt x="7360" y="22285"/>
                  </a:lnTo>
                  <a:lnTo>
                    <a:pt x="7395" y="22273"/>
                  </a:lnTo>
                  <a:lnTo>
                    <a:pt x="7429" y="22273"/>
                  </a:lnTo>
                  <a:lnTo>
                    <a:pt x="7486" y="22228"/>
                  </a:lnTo>
                  <a:lnTo>
                    <a:pt x="7520" y="22171"/>
                  </a:lnTo>
                  <a:lnTo>
                    <a:pt x="7531" y="22137"/>
                  </a:lnTo>
                  <a:lnTo>
                    <a:pt x="7542" y="22103"/>
                  </a:lnTo>
                  <a:lnTo>
                    <a:pt x="7531" y="22046"/>
                  </a:lnTo>
                  <a:lnTo>
                    <a:pt x="9556" y="20874"/>
                  </a:lnTo>
                  <a:lnTo>
                    <a:pt x="9590" y="20920"/>
                  </a:lnTo>
                  <a:lnTo>
                    <a:pt x="9624" y="20954"/>
                  </a:lnTo>
                  <a:lnTo>
                    <a:pt x="9681" y="20965"/>
                  </a:lnTo>
                  <a:lnTo>
                    <a:pt x="9738" y="20977"/>
                  </a:lnTo>
                  <a:lnTo>
                    <a:pt x="9783" y="20965"/>
                  </a:lnTo>
                  <a:lnTo>
                    <a:pt x="9840" y="20954"/>
                  </a:lnTo>
                  <a:lnTo>
                    <a:pt x="9886" y="20920"/>
                  </a:lnTo>
                  <a:lnTo>
                    <a:pt x="9920" y="20874"/>
                  </a:lnTo>
                  <a:lnTo>
                    <a:pt x="11899" y="22023"/>
                  </a:lnTo>
                  <a:lnTo>
                    <a:pt x="11888" y="22057"/>
                  </a:lnTo>
                  <a:lnTo>
                    <a:pt x="11888" y="22103"/>
                  </a:lnTo>
                  <a:lnTo>
                    <a:pt x="11888" y="22148"/>
                  </a:lnTo>
                  <a:lnTo>
                    <a:pt x="11899" y="22194"/>
                  </a:lnTo>
                  <a:lnTo>
                    <a:pt x="11922" y="22228"/>
                  </a:lnTo>
                  <a:lnTo>
                    <a:pt x="11945" y="22262"/>
                  </a:lnTo>
                  <a:lnTo>
                    <a:pt x="11979" y="22285"/>
                  </a:lnTo>
                  <a:lnTo>
                    <a:pt x="12013" y="22307"/>
                  </a:lnTo>
                  <a:lnTo>
                    <a:pt x="12058" y="22319"/>
                  </a:lnTo>
                  <a:lnTo>
                    <a:pt x="12104" y="22330"/>
                  </a:lnTo>
                  <a:lnTo>
                    <a:pt x="12149" y="22319"/>
                  </a:lnTo>
                  <a:lnTo>
                    <a:pt x="12184" y="22307"/>
                  </a:lnTo>
                  <a:lnTo>
                    <a:pt x="12229" y="22285"/>
                  </a:lnTo>
                  <a:lnTo>
                    <a:pt x="12263" y="22262"/>
                  </a:lnTo>
                  <a:lnTo>
                    <a:pt x="12286" y="22228"/>
                  </a:lnTo>
                  <a:lnTo>
                    <a:pt x="12309" y="22194"/>
                  </a:lnTo>
                  <a:lnTo>
                    <a:pt x="12320" y="22148"/>
                  </a:lnTo>
                  <a:lnTo>
                    <a:pt x="12320" y="22103"/>
                  </a:lnTo>
                  <a:lnTo>
                    <a:pt x="12320" y="22069"/>
                  </a:lnTo>
                  <a:lnTo>
                    <a:pt x="12309" y="22023"/>
                  </a:lnTo>
                  <a:lnTo>
                    <a:pt x="14299" y="20874"/>
                  </a:lnTo>
                  <a:lnTo>
                    <a:pt x="14334" y="20908"/>
                  </a:lnTo>
                  <a:lnTo>
                    <a:pt x="14379" y="20942"/>
                  </a:lnTo>
                  <a:lnTo>
                    <a:pt x="14425" y="20954"/>
                  </a:lnTo>
                  <a:lnTo>
                    <a:pt x="14470" y="20965"/>
                  </a:lnTo>
                  <a:lnTo>
                    <a:pt x="14516" y="20954"/>
                  </a:lnTo>
                  <a:lnTo>
                    <a:pt x="14550" y="20942"/>
                  </a:lnTo>
                  <a:lnTo>
                    <a:pt x="14584" y="20931"/>
                  </a:lnTo>
                  <a:lnTo>
                    <a:pt x="14618" y="20897"/>
                  </a:lnTo>
                  <a:lnTo>
                    <a:pt x="14641" y="20874"/>
                  </a:lnTo>
                  <a:lnTo>
                    <a:pt x="14663" y="20840"/>
                  </a:lnTo>
                  <a:lnTo>
                    <a:pt x="14675" y="20795"/>
                  </a:lnTo>
                  <a:lnTo>
                    <a:pt x="14675" y="20760"/>
                  </a:lnTo>
                  <a:lnTo>
                    <a:pt x="14675" y="20715"/>
                  </a:lnTo>
                  <a:lnTo>
                    <a:pt x="14663" y="20681"/>
                  </a:lnTo>
                  <a:lnTo>
                    <a:pt x="14629" y="20624"/>
                  </a:lnTo>
                  <a:lnTo>
                    <a:pt x="14572" y="20578"/>
                  </a:lnTo>
                  <a:lnTo>
                    <a:pt x="14504" y="20556"/>
                  </a:lnTo>
                  <a:lnTo>
                    <a:pt x="14504" y="18190"/>
                  </a:lnTo>
                  <a:lnTo>
                    <a:pt x="14561" y="18167"/>
                  </a:lnTo>
                  <a:lnTo>
                    <a:pt x="14618" y="18121"/>
                  </a:lnTo>
                  <a:lnTo>
                    <a:pt x="14652" y="18064"/>
                  </a:lnTo>
                  <a:lnTo>
                    <a:pt x="14663" y="17996"/>
                  </a:lnTo>
                  <a:lnTo>
                    <a:pt x="14652" y="17928"/>
                  </a:lnTo>
                  <a:lnTo>
                    <a:pt x="16666" y="16768"/>
                  </a:lnTo>
                  <a:lnTo>
                    <a:pt x="16700" y="16813"/>
                  </a:lnTo>
                  <a:lnTo>
                    <a:pt x="16745" y="16836"/>
                  </a:lnTo>
                  <a:lnTo>
                    <a:pt x="16791" y="16859"/>
                  </a:lnTo>
                  <a:lnTo>
                    <a:pt x="16882" y="16859"/>
                  </a:lnTo>
                  <a:lnTo>
                    <a:pt x="16927" y="16847"/>
                  </a:lnTo>
                  <a:lnTo>
                    <a:pt x="16961" y="16825"/>
                  </a:lnTo>
                  <a:lnTo>
                    <a:pt x="16995" y="16802"/>
                  </a:lnTo>
                  <a:lnTo>
                    <a:pt x="17018" y="16768"/>
                  </a:lnTo>
                  <a:lnTo>
                    <a:pt x="17041" y="16734"/>
                  </a:lnTo>
                  <a:lnTo>
                    <a:pt x="17052" y="16699"/>
                  </a:lnTo>
                  <a:lnTo>
                    <a:pt x="17052" y="16654"/>
                  </a:lnTo>
                  <a:lnTo>
                    <a:pt x="17052" y="16608"/>
                  </a:lnTo>
                  <a:lnTo>
                    <a:pt x="17041" y="16574"/>
                  </a:lnTo>
                  <a:lnTo>
                    <a:pt x="16995" y="16517"/>
                  </a:lnTo>
                  <a:lnTo>
                    <a:pt x="16939" y="16472"/>
                  </a:lnTo>
                  <a:lnTo>
                    <a:pt x="16904" y="16449"/>
                  </a:lnTo>
                  <a:lnTo>
                    <a:pt x="16870" y="16449"/>
                  </a:lnTo>
                  <a:lnTo>
                    <a:pt x="16870" y="14106"/>
                  </a:lnTo>
                  <a:lnTo>
                    <a:pt x="16904" y="14094"/>
                  </a:lnTo>
                  <a:lnTo>
                    <a:pt x="16939" y="14083"/>
                  </a:lnTo>
                  <a:lnTo>
                    <a:pt x="17007" y="14038"/>
                  </a:lnTo>
                  <a:lnTo>
                    <a:pt x="17041" y="13969"/>
                  </a:lnTo>
                  <a:lnTo>
                    <a:pt x="17052" y="13935"/>
                  </a:lnTo>
                  <a:lnTo>
                    <a:pt x="17052" y="13901"/>
                  </a:lnTo>
                  <a:lnTo>
                    <a:pt x="17052" y="13856"/>
                  </a:lnTo>
                  <a:lnTo>
                    <a:pt x="17041" y="13821"/>
                  </a:lnTo>
                  <a:lnTo>
                    <a:pt x="19066" y="12650"/>
                  </a:lnTo>
                  <a:lnTo>
                    <a:pt x="19100" y="12673"/>
                  </a:lnTo>
                  <a:lnTo>
                    <a:pt x="19134" y="12695"/>
                  </a:lnTo>
                  <a:lnTo>
                    <a:pt x="19168" y="12718"/>
                  </a:lnTo>
                  <a:lnTo>
                    <a:pt x="19259" y="12718"/>
                  </a:lnTo>
                  <a:lnTo>
                    <a:pt x="19293" y="12695"/>
                  </a:lnTo>
                  <a:lnTo>
                    <a:pt x="19327" y="12673"/>
                  </a:lnTo>
                  <a:lnTo>
                    <a:pt x="19361" y="12638"/>
                  </a:lnTo>
                  <a:lnTo>
                    <a:pt x="21398" y="13821"/>
                  </a:lnTo>
                  <a:lnTo>
                    <a:pt x="21386" y="13856"/>
                  </a:lnTo>
                  <a:lnTo>
                    <a:pt x="21386" y="13901"/>
                  </a:lnTo>
                  <a:lnTo>
                    <a:pt x="21386" y="13935"/>
                  </a:lnTo>
                  <a:lnTo>
                    <a:pt x="21398" y="13969"/>
                  </a:lnTo>
                  <a:lnTo>
                    <a:pt x="21432" y="14026"/>
                  </a:lnTo>
                  <a:lnTo>
                    <a:pt x="21500" y="14072"/>
                  </a:lnTo>
                  <a:lnTo>
                    <a:pt x="21534" y="14083"/>
                  </a:lnTo>
                  <a:lnTo>
                    <a:pt x="21568" y="14094"/>
                  </a:lnTo>
                  <a:lnTo>
                    <a:pt x="21568" y="16438"/>
                  </a:lnTo>
                  <a:lnTo>
                    <a:pt x="21523" y="16449"/>
                  </a:lnTo>
                  <a:lnTo>
                    <a:pt x="21489" y="16461"/>
                  </a:lnTo>
                  <a:lnTo>
                    <a:pt x="21455" y="16483"/>
                  </a:lnTo>
                  <a:lnTo>
                    <a:pt x="21420" y="16506"/>
                  </a:lnTo>
                  <a:lnTo>
                    <a:pt x="21398" y="16540"/>
                  </a:lnTo>
                  <a:lnTo>
                    <a:pt x="21375" y="16574"/>
                  </a:lnTo>
                  <a:lnTo>
                    <a:pt x="21364" y="16608"/>
                  </a:lnTo>
                  <a:lnTo>
                    <a:pt x="21364" y="16654"/>
                  </a:lnTo>
                  <a:lnTo>
                    <a:pt x="21364" y="16699"/>
                  </a:lnTo>
                  <a:lnTo>
                    <a:pt x="21386" y="16734"/>
                  </a:lnTo>
                  <a:lnTo>
                    <a:pt x="19361" y="17905"/>
                  </a:lnTo>
                  <a:lnTo>
                    <a:pt x="19327" y="17871"/>
                  </a:lnTo>
                  <a:lnTo>
                    <a:pt x="19293" y="17848"/>
                  </a:lnTo>
                  <a:lnTo>
                    <a:pt x="19259" y="17826"/>
                  </a:lnTo>
                  <a:lnTo>
                    <a:pt x="19179" y="17826"/>
                  </a:lnTo>
                  <a:lnTo>
                    <a:pt x="19145" y="17837"/>
                  </a:lnTo>
                  <a:lnTo>
                    <a:pt x="19088" y="17871"/>
                  </a:lnTo>
                  <a:lnTo>
                    <a:pt x="19054" y="17928"/>
                  </a:lnTo>
                  <a:lnTo>
                    <a:pt x="19043" y="17962"/>
                  </a:lnTo>
                  <a:lnTo>
                    <a:pt x="19032" y="17996"/>
                  </a:lnTo>
                  <a:lnTo>
                    <a:pt x="19054" y="18064"/>
                  </a:lnTo>
                  <a:lnTo>
                    <a:pt x="19077" y="18121"/>
                  </a:lnTo>
                  <a:lnTo>
                    <a:pt x="19134" y="18155"/>
                  </a:lnTo>
                  <a:lnTo>
                    <a:pt x="19191" y="18178"/>
                  </a:lnTo>
                  <a:lnTo>
                    <a:pt x="19191" y="20510"/>
                  </a:lnTo>
                  <a:lnTo>
                    <a:pt x="19145" y="20522"/>
                  </a:lnTo>
                  <a:lnTo>
                    <a:pt x="19100" y="20533"/>
                  </a:lnTo>
                  <a:lnTo>
                    <a:pt x="19066" y="20556"/>
                  </a:lnTo>
                  <a:lnTo>
                    <a:pt x="19032" y="20590"/>
                  </a:lnTo>
                  <a:lnTo>
                    <a:pt x="19009" y="20624"/>
                  </a:lnTo>
                  <a:lnTo>
                    <a:pt x="18986" y="20669"/>
                  </a:lnTo>
                  <a:lnTo>
                    <a:pt x="18975" y="20715"/>
                  </a:lnTo>
                  <a:lnTo>
                    <a:pt x="18963" y="20760"/>
                  </a:lnTo>
                  <a:lnTo>
                    <a:pt x="18975" y="20806"/>
                  </a:lnTo>
                  <a:lnTo>
                    <a:pt x="18986" y="20851"/>
                  </a:lnTo>
                  <a:lnTo>
                    <a:pt x="19009" y="20897"/>
                  </a:lnTo>
                  <a:lnTo>
                    <a:pt x="19043" y="20931"/>
                  </a:lnTo>
                  <a:lnTo>
                    <a:pt x="19077" y="20965"/>
                  </a:lnTo>
                  <a:lnTo>
                    <a:pt x="19111" y="20988"/>
                  </a:lnTo>
                  <a:lnTo>
                    <a:pt x="19168" y="20999"/>
                  </a:lnTo>
                  <a:lnTo>
                    <a:pt x="19214" y="21011"/>
                  </a:lnTo>
                  <a:lnTo>
                    <a:pt x="19282" y="20999"/>
                  </a:lnTo>
                  <a:lnTo>
                    <a:pt x="19339" y="20977"/>
                  </a:lnTo>
                  <a:lnTo>
                    <a:pt x="19384" y="20942"/>
                  </a:lnTo>
                  <a:lnTo>
                    <a:pt x="19418" y="20886"/>
                  </a:lnTo>
                  <a:lnTo>
                    <a:pt x="21420" y="22046"/>
                  </a:lnTo>
                  <a:lnTo>
                    <a:pt x="21409" y="22103"/>
                  </a:lnTo>
                  <a:lnTo>
                    <a:pt x="21420" y="22171"/>
                  </a:lnTo>
                  <a:lnTo>
                    <a:pt x="21455" y="22216"/>
                  </a:lnTo>
                  <a:lnTo>
                    <a:pt x="21500" y="22262"/>
                  </a:lnTo>
                  <a:lnTo>
                    <a:pt x="21568" y="22273"/>
                  </a:lnTo>
                  <a:lnTo>
                    <a:pt x="21568" y="24628"/>
                  </a:lnTo>
                  <a:lnTo>
                    <a:pt x="21523" y="24639"/>
                  </a:lnTo>
                  <a:lnTo>
                    <a:pt x="21477" y="24651"/>
                  </a:lnTo>
                  <a:lnTo>
                    <a:pt x="21443" y="24674"/>
                  </a:lnTo>
                  <a:lnTo>
                    <a:pt x="21409" y="24696"/>
                  </a:lnTo>
                  <a:lnTo>
                    <a:pt x="21386" y="24730"/>
                  </a:lnTo>
                  <a:lnTo>
                    <a:pt x="21364" y="24776"/>
                  </a:lnTo>
                  <a:lnTo>
                    <a:pt x="21352" y="24821"/>
                  </a:lnTo>
                  <a:lnTo>
                    <a:pt x="21341" y="24867"/>
                  </a:lnTo>
                  <a:lnTo>
                    <a:pt x="21352" y="24912"/>
                  </a:lnTo>
                  <a:lnTo>
                    <a:pt x="21364" y="24958"/>
                  </a:lnTo>
                  <a:lnTo>
                    <a:pt x="19430" y="26073"/>
                  </a:lnTo>
                  <a:lnTo>
                    <a:pt x="19384" y="26027"/>
                  </a:lnTo>
                  <a:lnTo>
                    <a:pt x="19339" y="25993"/>
                  </a:lnTo>
                  <a:lnTo>
                    <a:pt x="19282" y="25970"/>
                  </a:lnTo>
                  <a:lnTo>
                    <a:pt x="19214" y="25959"/>
                  </a:lnTo>
                  <a:lnTo>
                    <a:pt x="19157" y="25959"/>
                  </a:lnTo>
                  <a:lnTo>
                    <a:pt x="19111" y="25982"/>
                  </a:lnTo>
                  <a:lnTo>
                    <a:pt x="19066" y="26004"/>
                  </a:lnTo>
                  <a:lnTo>
                    <a:pt x="19032" y="26027"/>
                  </a:lnTo>
                  <a:lnTo>
                    <a:pt x="18997" y="26073"/>
                  </a:lnTo>
                  <a:lnTo>
                    <a:pt x="18975" y="26107"/>
                  </a:lnTo>
                  <a:lnTo>
                    <a:pt x="18963" y="26164"/>
                  </a:lnTo>
                  <a:lnTo>
                    <a:pt x="18963" y="26209"/>
                  </a:lnTo>
                  <a:lnTo>
                    <a:pt x="18963" y="26255"/>
                  </a:lnTo>
                  <a:lnTo>
                    <a:pt x="18975" y="26300"/>
                  </a:lnTo>
                  <a:lnTo>
                    <a:pt x="18997" y="26346"/>
                  </a:lnTo>
                  <a:lnTo>
                    <a:pt x="19032" y="26380"/>
                  </a:lnTo>
                  <a:lnTo>
                    <a:pt x="19066" y="26414"/>
                  </a:lnTo>
                  <a:lnTo>
                    <a:pt x="19100" y="26437"/>
                  </a:lnTo>
                  <a:lnTo>
                    <a:pt x="19145" y="26459"/>
                  </a:lnTo>
                  <a:lnTo>
                    <a:pt x="19191" y="26459"/>
                  </a:lnTo>
                  <a:lnTo>
                    <a:pt x="19191" y="27233"/>
                  </a:lnTo>
                  <a:lnTo>
                    <a:pt x="19236" y="27233"/>
                  </a:lnTo>
                  <a:lnTo>
                    <a:pt x="19236" y="26459"/>
                  </a:lnTo>
                  <a:lnTo>
                    <a:pt x="19282" y="26448"/>
                  </a:lnTo>
                  <a:lnTo>
                    <a:pt x="19327" y="26437"/>
                  </a:lnTo>
                  <a:lnTo>
                    <a:pt x="19373" y="26414"/>
                  </a:lnTo>
                  <a:lnTo>
                    <a:pt x="19396" y="26380"/>
                  </a:lnTo>
                  <a:lnTo>
                    <a:pt x="19430" y="26346"/>
                  </a:lnTo>
                  <a:lnTo>
                    <a:pt x="19452" y="26300"/>
                  </a:lnTo>
                  <a:lnTo>
                    <a:pt x="19464" y="26255"/>
                  </a:lnTo>
                  <a:lnTo>
                    <a:pt x="19464" y="26209"/>
                  </a:lnTo>
                  <a:lnTo>
                    <a:pt x="19464" y="26164"/>
                  </a:lnTo>
                  <a:lnTo>
                    <a:pt x="19452" y="26118"/>
                  </a:lnTo>
                  <a:lnTo>
                    <a:pt x="21386" y="24992"/>
                  </a:lnTo>
                  <a:lnTo>
                    <a:pt x="21420" y="25038"/>
                  </a:lnTo>
                  <a:lnTo>
                    <a:pt x="21466" y="25072"/>
                  </a:lnTo>
                  <a:lnTo>
                    <a:pt x="21523" y="25094"/>
                  </a:lnTo>
                  <a:lnTo>
                    <a:pt x="21580" y="25106"/>
                  </a:lnTo>
                  <a:lnTo>
                    <a:pt x="21648" y="25094"/>
                  </a:lnTo>
                  <a:lnTo>
                    <a:pt x="21693" y="25072"/>
                  </a:lnTo>
                  <a:lnTo>
                    <a:pt x="21750" y="25038"/>
                  </a:lnTo>
                  <a:lnTo>
                    <a:pt x="21784" y="24992"/>
                  </a:lnTo>
                  <a:lnTo>
                    <a:pt x="23707" y="26107"/>
                  </a:lnTo>
                  <a:lnTo>
                    <a:pt x="23696" y="26152"/>
                  </a:lnTo>
                  <a:lnTo>
                    <a:pt x="23684" y="26209"/>
                  </a:lnTo>
                  <a:lnTo>
                    <a:pt x="23696" y="26266"/>
                  </a:lnTo>
                  <a:lnTo>
                    <a:pt x="23707" y="26312"/>
                  </a:lnTo>
                  <a:lnTo>
                    <a:pt x="23730" y="26357"/>
                  </a:lnTo>
                  <a:lnTo>
                    <a:pt x="23764" y="26391"/>
                  </a:lnTo>
                  <a:lnTo>
                    <a:pt x="23798" y="26425"/>
                  </a:lnTo>
                  <a:lnTo>
                    <a:pt x="23843" y="26448"/>
                  </a:lnTo>
                  <a:lnTo>
                    <a:pt x="23889" y="26459"/>
                  </a:lnTo>
                  <a:lnTo>
                    <a:pt x="23934" y="26471"/>
                  </a:lnTo>
                  <a:lnTo>
                    <a:pt x="23934" y="27233"/>
                  </a:lnTo>
                  <a:lnTo>
                    <a:pt x="23980" y="27233"/>
                  </a:lnTo>
                  <a:lnTo>
                    <a:pt x="23980" y="26471"/>
                  </a:lnTo>
                  <a:lnTo>
                    <a:pt x="24025" y="26459"/>
                  </a:lnTo>
                  <a:lnTo>
                    <a:pt x="24071" y="26448"/>
                  </a:lnTo>
                  <a:lnTo>
                    <a:pt x="24116" y="26414"/>
                  </a:lnTo>
                  <a:lnTo>
                    <a:pt x="24151" y="26391"/>
                  </a:lnTo>
                  <a:lnTo>
                    <a:pt x="24173" y="26346"/>
                  </a:lnTo>
                  <a:lnTo>
                    <a:pt x="24196" y="26312"/>
                  </a:lnTo>
                  <a:lnTo>
                    <a:pt x="24207" y="26255"/>
                  </a:lnTo>
                  <a:lnTo>
                    <a:pt x="24219" y="26209"/>
                  </a:lnTo>
                  <a:lnTo>
                    <a:pt x="24207" y="26164"/>
                  </a:lnTo>
                  <a:lnTo>
                    <a:pt x="24196" y="26107"/>
                  </a:lnTo>
                  <a:lnTo>
                    <a:pt x="25106" y="25584"/>
                  </a:lnTo>
                  <a:lnTo>
                    <a:pt x="25106" y="25527"/>
                  </a:lnTo>
                  <a:lnTo>
                    <a:pt x="24173" y="26073"/>
                  </a:lnTo>
                  <a:lnTo>
                    <a:pt x="24139" y="26016"/>
                  </a:lnTo>
                  <a:lnTo>
                    <a:pt x="24082" y="25982"/>
                  </a:lnTo>
                  <a:lnTo>
                    <a:pt x="24025" y="25959"/>
                  </a:lnTo>
                  <a:lnTo>
                    <a:pt x="23957" y="25948"/>
                  </a:lnTo>
                  <a:lnTo>
                    <a:pt x="23889" y="25959"/>
                  </a:lnTo>
                  <a:lnTo>
                    <a:pt x="23821" y="25982"/>
                  </a:lnTo>
                  <a:lnTo>
                    <a:pt x="23775" y="26016"/>
                  </a:lnTo>
                  <a:lnTo>
                    <a:pt x="23730" y="26061"/>
                  </a:lnTo>
                  <a:lnTo>
                    <a:pt x="21807" y="24947"/>
                  </a:lnTo>
                  <a:lnTo>
                    <a:pt x="21819" y="24912"/>
                  </a:lnTo>
                  <a:lnTo>
                    <a:pt x="21819" y="24867"/>
                  </a:lnTo>
                  <a:lnTo>
                    <a:pt x="21819" y="24821"/>
                  </a:lnTo>
                  <a:lnTo>
                    <a:pt x="21807" y="24776"/>
                  </a:lnTo>
                  <a:lnTo>
                    <a:pt x="21784" y="24742"/>
                  </a:lnTo>
                  <a:lnTo>
                    <a:pt x="21762" y="24708"/>
                  </a:lnTo>
                  <a:lnTo>
                    <a:pt x="21728" y="24674"/>
                  </a:lnTo>
                  <a:lnTo>
                    <a:pt x="21693" y="24651"/>
                  </a:lnTo>
                  <a:lnTo>
                    <a:pt x="21659" y="24639"/>
                  </a:lnTo>
                  <a:lnTo>
                    <a:pt x="21614" y="24628"/>
                  </a:lnTo>
                  <a:lnTo>
                    <a:pt x="21614" y="22273"/>
                  </a:lnTo>
                  <a:lnTo>
                    <a:pt x="21671" y="22251"/>
                  </a:lnTo>
                  <a:lnTo>
                    <a:pt x="21716" y="22216"/>
                  </a:lnTo>
                  <a:lnTo>
                    <a:pt x="21739" y="22171"/>
                  </a:lnTo>
                  <a:lnTo>
                    <a:pt x="21750" y="22103"/>
                  </a:lnTo>
                  <a:lnTo>
                    <a:pt x="21739" y="22057"/>
                  </a:lnTo>
                  <a:lnTo>
                    <a:pt x="23787" y="20874"/>
                  </a:lnTo>
                  <a:lnTo>
                    <a:pt x="23821" y="20908"/>
                  </a:lnTo>
                  <a:lnTo>
                    <a:pt x="23855" y="20942"/>
                  </a:lnTo>
                  <a:lnTo>
                    <a:pt x="23900" y="20954"/>
                  </a:lnTo>
                  <a:lnTo>
                    <a:pt x="23957" y="20965"/>
                  </a:lnTo>
                  <a:lnTo>
                    <a:pt x="24003" y="20954"/>
                  </a:lnTo>
                  <a:lnTo>
                    <a:pt x="24048" y="20942"/>
                  </a:lnTo>
                  <a:lnTo>
                    <a:pt x="24094" y="20908"/>
                  </a:lnTo>
                  <a:lnTo>
                    <a:pt x="24128" y="20874"/>
                  </a:lnTo>
                  <a:lnTo>
                    <a:pt x="25106" y="21432"/>
                  </a:lnTo>
                  <a:lnTo>
                    <a:pt x="25106" y="21386"/>
                  </a:lnTo>
                  <a:lnTo>
                    <a:pt x="24151" y="20829"/>
                  </a:lnTo>
                  <a:lnTo>
                    <a:pt x="24151" y="20795"/>
                  </a:lnTo>
                  <a:lnTo>
                    <a:pt x="24162" y="20760"/>
                  </a:lnTo>
                  <a:lnTo>
                    <a:pt x="24151" y="20715"/>
                  </a:lnTo>
                  <a:lnTo>
                    <a:pt x="24151" y="20681"/>
                  </a:lnTo>
                  <a:lnTo>
                    <a:pt x="24105" y="20624"/>
                  </a:lnTo>
                  <a:lnTo>
                    <a:pt x="24048" y="20578"/>
                  </a:lnTo>
                  <a:lnTo>
                    <a:pt x="23980" y="20556"/>
                  </a:lnTo>
                  <a:lnTo>
                    <a:pt x="23980" y="18235"/>
                  </a:lnTo>
                  <a:lnTo>
                    <a:pt x="24025" y="18235"/>
                  </a:lnTo>
                  <a:lnTo>
                    <a:pt x="24071" y="18212"/>
                  </a:lnTo>
                  <a:lnTo>
                    <a:pt x="24105" y="18190"/>
                  </a:lnTo>
                  <a:lnTo>
                    <a:pt x="24139" y="18167"/>
                  </a:lnTo>
                  <a:lnTo>
                    <a:pt x="24162" y="18121"/>
                  </a:lnTo>
                  <a:lnTo>
                    <a:pt x="24185" y="18087"/>
                  </a:lnTo>
                  <a:lnTo>
                    <a:pt x="24196" y="18042"/>
                  </a:lnTo>
                  <a:lnTo>
                    <a:pt x="24196" y="17996"/>
                  </a:lnTo>
                  <a:lnTo>
                    <a:pt x="24196" y="17951"/>
                  </a:lnTo>
                  <a:lnTo>
                    <a:pt x="24173" y="17905"/>
                  </a:lnTo>
                  <a:lnTo>
                    <a:pt x="25106" y="17371"/>
                  </a:lnTo>
                  <a:lnTo>
                    <a:pt x="25106" y="17325"/>
                  </a:lnTo>
                  <a:lnTo>
                    <a:pt x="24162" y="17871"/>
                  </a:lnTo>
                  <a:lnTo>
                    <a:pt x="24116" y="17826"/>
                  </a:lnTo>
                  <a:lnTo>
                    <a:pt x="24071" y="17791"/>
                  </a:lnTo>
                  <a:lnTo>
                    <a:pt x="24014" y="17769"/>
                  </a:lnTo>
                  <a:lnTo>
                    <a:pt x="23957" y="17757"/>
                  </a:lnTo>
                  <a:lnTo>
                    <a:pt x="23889" y="17769"/>
                  </a:lnTo>
                  <a:lnTo>
                    <a:pt x="23832" y="17780"/>
                  </a:lnTo>
                  <a:lnTo>
                    <a:pt x="23787" y="17814"/>
                  </a:lnTo>
                  <a:lnTo>
                    <a:pt x="23752" y="17860"/>
                  </a:lnTo>
                  <a:lnTo>
                    <a:pt x="21784" y="16734"/>
                  </a:lnTo>
                  <a:lnTo>
                    <a:pt x="21796" y="16688"/>
                  </a:lnTo>
                  <a:lnTo>
                    <a:pt x="21796" y="16654"/>
                  </a:lnTo>
                  <a:lnTo>
                    <a:pt x="21796" y="16608"/>
                  </a:lnTo>
                  <a:lnTo>
                    <a:pt x="21784" y="16574"/>
                  </a:lnTo>
                  <a:lnTo>
                    <a:pt x="21773" y="16540"/>
                  </a:lnTo>
                  <a:lnTo>
                    <a:pt x="21750" y="16506"/>
                  </a:lnTo>
                  <a:lnTo>
                    <a:pt x="21682" y="16461"/>
                  </a:lnTo>
                  <a:lnTo>
                    <a:pt x="21648" y="16449"/>
                  </a:lnTo>
                  <a:lnTo>
                    <a:pt x="21614" y="16438"/>
                  </a:lnTo>
                  <a:lnTo>
                    <a:pt x="21614" y="14094"/>
                  </a:lnTo>
                  <a:lnTo>
                    <a:pt x="21682" y="14072"/>
                  </a:lnTo>
                  <a:lnTo>
                    <a:pt x="21728" y="14026"/>
                  </a:lnTo>
                  <a:lnTo>
                    <a:pt x="21773" y="13969"/>
                  </a:lnTo>
                  <a:lnTo>
                    <a:pt x="21784" y="13901"/>
                  </a:lnTo>
                  <a:lnTo>
                    <a:pt x="21773" y="13856"/>
                  </a:lnTo>
                  <a:lnTo>
                    <a:pt x="21762" y="13821"/>
                  </a:lnTo>
                  <a:lnTo>
                    <a:pt x="23752" y="12684"/>
                  </a:lnTo>
                  <a:lnTo>
                    <a:pt x="23787" y="12718"/>
                  </a:lnTo>
                  <a:lnTo>
                    <a:pt x="23843" y="12752"/>
                  </a:lnTo>
                  <a:lnTo>
                    <a:pt x="23889" y="12775"/>
                  </a:lnTo>
                  <a:lnTo>
                    <a:pt x="23957" y="12786"/>
                  </a:lnTo>
                  <a:lnTo>
                    <a:pt x="24014" y="12775"/>
                  </a:lnTo>
                  <a:lnTo>
                    <a:pt x="24071" y="12752"/>
                  </a:lnTo>
                  <a:lnTo>
                    <a:pt x="24116" y="12718"/>
                  </a:lnTo>
                  <a:lnTo>
                    <a:pt x="24151" y="12673"/>
                  </a:lnTo>
                  <a:lnTo>
                    <a:pt x="25106" y="13219"/>
                  </a:lnTo>
                  <a:lnTo>
                    <a:pt x="25106" y="13173"/>
                  </a:lnTo>
                  <a:lnTo>
                    <a:pt x="24173" y="12638"/>
                  </a:lnTo>
                  <a:lnTo>
                    <a:pt x="24185" y="12593"/>
                  </a:lnTo>
                  <a:lnTo>
                    <a:pt x="24196" y="12547"/>
                  </a:lnTo>
                  <a:lnTo>
                    <a:pt x="24185" y="12502"/>
                  </a:lnTo>
                  <a:lnTo>
                    <a:pt x="24173" y="12456"/>
                  </a:lnTo>
                  <a:lnTo>
                    <a:pt x="24162" y="12422"/>
                  </a:lnTo>
                  <a:lnTo>
                    <a:pt x="24128" y="12388"/>
                  </a:lnTo>
                  <a:lnTo>
                    <a:pt x="24105" y="12354"/>
                  </a:lnTo>
                  <a:lnTo>
                    <a:pt x="24060" y="12331"/>
                  </a:lnTo>
                  <a:lnTo>
                    <a:pt x="24025" y="12320"/>
                  </a:lnTo>
                  <a:lnTo>
                    <a:pt x="23980" y="12309"/>
                  </a:lnTo>
                  <a:lnTo>
                    <a:pt x="23980" y="9954"/>
                  </a:lnTo>
                  <a:lnTo>
                    <a:pt x="24037" y="9942"/>
                  </a:lnTo>
                  <a:lnTo>
                    <a:pt x="24082" y="9897"/>
                  </a:lnTo>
                  <a:lnTo>
                    <a:pt x="24116" y="9851"/>
                  </a:lnTo>
                  <a:lnTo>
                    <a:pt x="24128" y="9795"/>
                  </a:lnTo>
                  <a:lnTo>
                    <a:pt x="24116" y="9738"/>
                  </a:lnTo>
                  <a:lnTo>
                    <a:pt x="25106" y="9158"/>
                  </a:lnTo>
                  <a:lnTo>
                    <a:pt x="25106" y="9112"/>
                  </a:lnTo>
                  <a:lnTo>
                    <a:pt x="24094" y="9692"/>
                  </a:lnTo>
                  <a:lnTo>
                    <a:pt x="24071" y="9658"/>
                  </a:lnTo>
                  <a:lnTo>
                    <a:pt x="24037" y="9635"/>
                  </a:lnTo>
                  <a:lnTo>
                    <a:pt x="23991" y="9624"/>
                  </a:lnTo>
                  <a:lnTo>
                    <a:pt x="23957" y="9613"/>
                  </a:lnTo>
                  <a:lnTo>
                    <a:pt x="23912" y="9624"/>
                  </a:lnTo>
                  <a:lnTo>
                    <a:pt x="23878" y="9635"/>
                  </a:lnTo>
                  <a:lnTo>
                    <a:pt x="23843" y="9658"/>
                  </a:lnTo>
                  <a:lnTo>
                    <a:pt x="23821" y="9692"/>
                  </a:lnTo>
                  <a:lnTo>
                    <a:pt x="21762" y="8498"/>
                  </a:lnTo>
                  <a:lnTo>
                    <a:pt x="21762" y="8441"/>
                  </a:lnTo>
                  <a:lnTo>
                    <a:pt x="21750" y="8373"/>
                  </a:lnTo>
                  <a:lnTo>
                    <a:pt x="21716" y="8327"/>
                  </a:lnTo>
                  <a:lnTo>
                    <a:pt x="21671" y="8282"/>
                  </a:lnTo>
                  <a:lnTo>
                    <a:pt x="21614" y="8259"/>
                  </a:lnTo>
                  <a:lnTo>
                    <a:pt x="21614" y="5847"/>
                  </a:lnTo>
                  <a:lnTo>
                    <a:pt x="21671" y="5825"/>
                  </a:lnTo>
                  <a:lnTo>
                    <a:pt x="21705" y="5790"/>
                  </a:lnTo>
                  <a:lnTo>
                    <a:pt x="21739" y="5745"/>
                  </a:lnTo>
                  <a:lnTo>
                    <a:pt x="21750" y="5688"/>
                  </a:lnTo>
                  <a:lnTo>
                    <a:pt x="21739" y="5620"/>
                  </a:lnTo>
                  <a:lnTo>
                    <a:pt x="21705" y="5563"/>
                  </a:lnTo>
                  <a:lnTo>
                    <a:pt x="21648" y="5529"/>
                  </a:lnTo>
                  <a:lnTo>
                    <a:pt x="21580" y="5517"/>
                  </a:lnTo>
                  <a:lnTo>
                    <a:pt x="21546" y="5529"/>
                  </a:lnTo>
                  <a:lnTo>
                    <a:pt x="21511" y="5540"/>
                  </a:lnTo>
                  <a:lnTo>
                    <a:pt x="21477" y="5563"/>
                  </a:lnTo>
                  <a:lnTo>
                    <a:pt x="21455" y="5586"/>
                  </a:lnTo>
                  <a:lnTo>
                    <a:pt x="19407" y="4403"/>
                  </a:lnTo>
                  <a:lnTo>
                    <a:pt x="19418" y="4334"/>
                  </a:lnTo>
                  <a:lnTo>
                    <a:pt x="19407" y="4300"/>
                  </a:lnTo>
                  <a:lnTo>
                    <a:pt x="19396" y="4266"/>
                  </a:lnTo>
                  <a:lnTo>
                    <a:pt x="19361" y="4209"/>
                  </a:lnTo>
                  <a:lnTo>
                    <a:pt x="19305" y="4164"/>
                  </a:lnTo>
                  <a:lnTo>
                    <a:pt x="19236" y="4141"/>
                  </a:lnTo>
                  <a:lnTo>
                    <a:pt x="19236" y="1752"/>
                  </a:lnTo>
                  <a:lnTo>
                    <a:pt x="19293" y="1729"/>
                  </a:lnTo>
                  <a:lnTo>
                    <a:pt x="19350" y="1695"/>
                  </a:lnTo>
                  <a:lnTo>
                    <a:pt x="19373" y="1638"/>
                  </a:lnTo>
                  <a:lnTo>
                    <a:pt x="19384" y="1582"/>
                  </a:lnTo>
                  <a:lnTo>
                    <a:pt x="19384" y="1547"/>
                  </a:lnTo>
                  <a:lnTo>
                    <a:pt x="19373" y="1513"/>
                  </a:lnTo>
                  <a:lnTo>
                    <a:pt x="19339" y="1456"/>
                  </a:lnTo>
                  <a:lnTo>
                    <a:pt x="19282" y="1422"/>
                  </a:lnTo>
                  <a:lnTo>
                    <a:pt x="19248" y="1411"/>
                  </a:lnTo>
                  <a:lnTo>
                    <a:pt x="19214" y="1400"/>
                  </a:lnTo>
                  <a:lnTo>
                    <a:pt x="19168" y="1411"/>
                  </a:lnTo>
                  <a:lnTo>
                    <a:pt x="19134" y="1422"/>
                  </a:lnTo>
                  <a:lnTo>
                    <a:pt x="19100" y="1445"/>
                  </a:lnTo>
                  <a:lnTo>
                    <a:pt x="19077" y="1479"/>
                  </a:lnTo>
                  <a:lnTo>
                    <a:pt x="17052" y="307"/>
                  </a:lnTo>
                  <a:lnTo>
                    <a:pt x="17064" y="273"/>
                  </a:lnTo>
                  <a:lnTo>
                    <a:pt x="17075" y="228"/>
                  </a:lnTo>
                  <a:lnTo>
                    <a:pt x="17064" y="182"/>
                  </a:lnTo>
                  <a:lnTo>
                    <a:pt x="17052" y="148"/>
                  </a:lnTo>
                  <a:lnTo>
                    <a:pt x="17030" y="103"/>
                  </a:lnTo>
                  <a:lnTo>
                    <a:pt x="17007" y="69"/>
                  </a:lnTo>
                  <a:lnTo>
                    <a:pt x="16973" y="46"/>
                  </a:lnTo>
                  <a:lnTo>
                    <a:pt x="16927" y="23"/>
                  </a:lnTo>
                  <a:lnTo>
                    <a:pt x="16893" y="12"/>
                  </a:lnTo>
                  <a:lnTo>
                    <a:pt x="16848"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rot="10800000">
              <a:off x="-7" y="2664610"/>
              <a:ext cx="1880097" cy="2330052"/>
            </a:xfrm>
            <a:custGeom>
              <a:avLst/>
              <a:gdLst/>
              <a:ahLst/>
              <a:cxnLst/>
              <a:rect l="l" t="t" r="r" b="b"/>
              <a:pathLst>
                <a:path w="17963" h="22262" extrusionOk="0">
                  <a:moveTo>
                    <a:pt x="14640" y="4425"/>
                  </a:moveTo>
                  <a:lnTo>
                    <a:pt x="16654" y="5574"/>
                  </a:lnTo>
                  <a:lnTo>
                    <a:pt x="16643" y="5608"/>
                  </a:lnTo>
                  <a:lnTo>
                    <a:pt x="16631" y="5642"/>
                  </a:lnTo>
                  <a:lnTo>
                    <a:pt x="16654" y="5711"/>
                  </a:lnTo>
                  <a:lnTo>
                    <a:pt x="16677" y="5756"/>
                  </a:lnTo>
                  <a:lnTo>
                    <a:pt x="16734" y="5802"/>
                  </a:lnTo>
                  <a:lnTo>
                    <a:pt x="16790" y="5813"/>
                  </a:lnTo>
                  <a:lnTo>
                    <a:pt x="16790" y="8168"/>
                  </a:lnTo>
                  <a:lnTo>
                    <a:pt x="16745" y="8168"/>
                  </a:lnTo>
                  <a:lnTo>
                    <a:pt x="16699" y="8191"/>
                  </a:lnTo>
                  <a:lnTo>
                    <a:pt x="16665" y="8213"/>
                  </a:lnTo>
                  <a:lnTo>
                    <a:pt x="16631" y="8236"/>
                  </a:lnTo>
                  <a:lnTo>
                    <a:pt x="16608" y="8270"/>
                  </a:lnTo>
                  <a:lnTo>
                    <a:pt x="16586" y="8316"/>
                  </a:lnTo>
                  <a:lnTo>
                    <a:pt x="16574" y="8361"/>
                  </a:lnTo>
                  <a:lnTo>
                    <a:pt x="16563" y="8407"/>
                  </a:lnTo>
                  <a:lnTo>
                    <a:pt x="16574" y="8452"/>
                  </a:lnTo>
                  <a:lnTo>
                    <a:pt x="16586" y="8486"/>
                  </a:lnTo>
                  <a:lnTo>
                    <a:pt x="14595" y="9635"/>
                  </a:lnTo>
                  <a:lnTo>
                    <a:pt x="14561" y="9601"/>
                  </a:lnTo>
                  <a:lnTo>
                    <a:pt x="14527" y="9578"/>
                  </a:lnTo>
                  <a:lnTo>
                    <a:pt x="14481" y="9567"/>
                  </a:lnTo>
                  <a:lnTo>
                    <a:pt x="14436" y="9556"/>
                  </a:lnTo>
                  <a:lnTo>
                    <a:pt x="14390" y="9567"/>
                  </a:lnTo>
                  <a:lnTo>
                    <a:pt x="14356" y="9578"/>
                  </a:lnTo>
                  <a:lnTo>
                    <a:pt x="14311" y="9601"/>
                  </a:lnTo>
                  <a:lnTo>
                    <a:pt x="14288" y="9635"/>
                  </a:lnTo>
                  <a:lnTo>
                    <a:pt x="12240" y="8452"/>
                  </a:lnTo>
                  <a:lnTo>
                    <a:pt x="12240" y="8407"/>
                  </a:lnTo>
                  <a:lnTo>
                    <a:pt x="12229" y="8338"/>
                  </a:lnTo>
                  <a:lnTo>
                    <a:pt x="12206" y="8293"/>
                  </a:lnTo>
                  <a:lnTo>
                    <a:pt x="12149" y="8247"/>
                  </a:lnTo>
                  <a:lnTo>
                    <a:pt x="12092" y="8236"/>
                  </a:lnTo>
                  <a:lnTo>
                    <a:pt x="12092" y="5859"/>
                  </a:lnTo>
                  <a:lnTo>
                    <a:pt x="12138" y="5847"/>
                  </a:lnTo>
                  <a:lnTo>
                    <a:pt x="12172" y="5836"/>
                  </a:lnTo>
                  <a:lnTo>
                    <a:pt x="12229" y="5790"/>
                  </a:lnTo>
                  <a:lnTo>
                    <a:pt x="12252" y="5756"/>
                  </a:lnTo>
                  <a:lnTo>
                    <a:pt x="12274" y="5722"/>
                  </a:lnTo>
                  <a:lnTo>
                    <a:pt x="12274" y="5688"/>
                  </a:lnTo>
                  <a:lnTo>
                    <a:pt x="12286" y="5642"/>
                  </a:lnTo>
                  <a:lnTo>
                    <a:pt x="12274" y="5608"/>
                  </a:lnTo>
                  <a:lnTo>
                    <a:pt x="12263" y="5563"/>
                  </a:lnTo>
                  <a:lnTo>
                    <a:pt x="14242" y="4425"/>
                  </a:lnTo>
                  <a:lnTo>
                    <a:pt x="14276" y="4471"/>
                  </a:lnTo>
                  <a:lnTo>
                    <a:pt x="14322" y="4505"/>
                  </a:lnTo>
                  <a:lnTo>
                    <a:pt x="14379" y="4528"/>
                  </a:lnTo>
                  <a:lnTo>
                    <a:pt x="14436" y="4539"/>
                  </a:lnTo>
                  <a:lnTo>
                    <a:pt x="14504" y="4528"/>
                  </a:lnTo>
                  <a:lnTo>
                    <a:pt x="14561" y="4505"/>
                  </a:lnTo>
                  <a:lnTo>
                    <a:pt x="14606" y="4471"/>
                  </a:lnTo>
                  <a:lnTo>
                    <a:pt x="14640" y="4425"/>
                  </a:lnTo>
                  <a:close/>
                  <a:moveTo>
                    <a:pt x="5108" y="12604"/>
                  </a:moveTo>
                  <a:lnTo>
                    <a:pt x="7167" y="13787"/>
                  </a:lnTo>
                  <a:lnTo>
                    <a:pt x="7155" y="13856"/>
                  </a:lnTo>
                  <a:lnTo>
                    <a:pt x="7167" y="13924"/>
                  </a:lnTo>
                  <a:lnTo>
                    <a:pt x="7201" y="13969"/>
                  </a:lnTo>
                  <a:lnTo>
                    <a:pt x="7246" y="14003"/>
                  </a:lnTo>
                  <a:lnTo>
                    <a:pt x="7315" y="14026"/>
                  </a:lnTo>
                  <a:lnTo>
                    <a:pt x="7315" y="16438"/>
                  </a:lnTo>
                  <a:lnTo>
                    <a:pt x="7246" y="16460"/>
                  </a:lnTo>
                  <a:lnTo>
                    <a:pt x="7201" y="16495"/>
                  </a:lnTo>
                  <a:lnTo>
                    <a:pt x="7167" y="16551"/>
                  </a:lnTo>
                  <a:lnTo>
                    <a:pt x="7155" y="16608"/>
                  </a:lnTo>
                  <a:lnTo>
                    <a:pt x="7167" y="16665"/>
                  </a:lnTo>
                  <a:lnTo>
                    <a:pt x="5176" y="17814"/>
                  </a:lnTo>
                  <a:lnTo>
                    <a:pt x="5131" y="17769"/>
                  </a:lnTo>
                  <a:lnTo>
                    <a:pt x="5085" y="17735"/>
                  </a:lnTo>
                  <a:lnTo>
                    <a:pt x="5028" y="17712"/>
                  </a:lnTo>
                  <a:lnTo>
                    <a:pt x="4960" y="17700"/>
                  </a:lnTo>
                  <a:lnTo>
                    <a:pt x="4892" y="17712"/>
                  </a:lnTo>
                  <a:lnTo>
                    <a:pt x="4835" y="17735"/>
                  </a:lnTo>
                  <a:lnTo>
                    <a:pt x="4778" y="17769"/>
                  </a:lnTo>
                  <a:lnTo>
                    <a:pt x="4744" y="17814"/>
                  </a:lnTo>
                  <a:lnTo>
                    <a:pt x="2833" y="16711"/>
                  </a:lnTo>
                  <a:lnTo>
                    <a:pt x="2844" y="16665"/>
                  </a:lnTo>
                  <a:lnTo>
                    <a:pt x="2844" y="16608"/>
                  </a:lnTo>
                  <a:lnTo>
                    <a:pt x="2844" y="16563"/>
                  </a:lnTo>
                  <a:lnTo>
                    <a:pt x="2833" y="16517"/>
                  </a:lnTo>
                  <a:lnTo>
                    <a:pt x="2810" y="16472"/>
                  </a:lnTo>
                  <a:lnTo>
                    <a:pt x="2776" y="16438"/>
                  </a:lnTo>
                  <a:lnTo>
                    <a:pt x="2742" y="16404"/>
                  </a:lnTo>
                  <a:lnTo>
                    <a:pt x="2708" y="16381"/>
                  </a:lnTo>
                  <a:lnTo>
                    <a:pt x="2662" y="16369"/>
                  </a:lnTo>
                  <a:lnTo>
                    <a:pt x="2617" y="16358"/>
                  </a:lnTo>
                  <a:lnTo>
                    <a:pt x="2617" y="14026"/>
                  </a:lnTo>
                  <a:lnTo>
                    <a:pt x="2674" y="14003"/>
                  </a:lnTo>
                  <a:lnTo>
                    <a:pt x="2719" y="13969"/>
                  </a:lnTo>
                  <a:lnTo>
                    <a:pt x="2753" y="13912"/>
                  </a:lnTo>
                  <a:lnTo>
                    <a:pt x="2765" y="13856"/>
                  </a:lnTo>
                  <a:lnTo>
                    <a:pt x="2753" y="13799"/>
                  </a:lnTo>
                  <a:lnTo>
                    <a:pt x="4812" y="12604"/>
                  </a:lnTo>
                  <a:lnTo>
                    <a:pt x="4835" y="12638"/>
                  </a:lnTo>
                  <a:lnTo>
                    <a:pt x="4869" y="12672"/>
                  </a:lnTo>
                  <a:lnTo>
                    <a:pt x="4914" y="12684"/>
                  </a:lnTo>
                  <a:lnTo>
                    <a:pt x="4960" y="12695"/>
                  </a:lnTo>
                  <a:lnTo>
                    <a:pt x="5005" y="12684"/>
                  </a:lnTo>
                  <a:lnTo>
                    <a:pt x="5051" y="12661"/>
                  </a:lnTo>
                  <a:lnTo>
                    <a:pt x="5085" y="12638"/>
                  </a:lnTo>
                  <a:lnTo>
                    <a:pt x="5108" y="12604"/>
                  </a:lnTo>
                  <a:close/>
                  <a:moveTo>
                    <a:pt x="9851" y="12604"/>
                  </a:moveTo>
                  <a:lnTo>
                    <a:pt x="11842" y="13753"/>
                  </a:lnTo>
                  <a:lnTo>
                    <a:pt x="11831" y="13799"/>
                  </a:lnTo>
                  <a:lnTo>
                    <a:pt x="11819" y="13856"/>
                  </a:lnTo>
                  <a:lnTo>
                    <a:pt x="11831" y="13901"/>
                  </a:lnTo>
                  <a:lnTo>
                    <a:pt x="11842" y="13947"/>
                  </a:lnTo>
                  <a:lnTo>
                    <a:pt x="11865" y="13992"/>
                  </a:lnTo>
                  <a:lnTo>
                    <a:pt x="11888" y="14026"/>
                  </a:lnTo>
                  <a:lnTo>
                    <a:pt x="11922" y="14060"/>
                  </a:lnTo>
                  <a:lnTo>
                    <a:pt x="11956" y="14083"/>
                  </a:lnTo>
                  <a:lnTo>
                    <a:pt x="12001" y="14094"/>
                  </a:lnTo>
                  <a:lnTo>
                    <a:pt x="12047" y="14106"/>
                  </a:lnTo>
                  <a:lnTo>
                    <a:pt x="12047" y="16415"/>
                  </a:lnTo>
                  <a:lnTo>
                    <a:pt x="12013" y="16415"/>
                  </a:lnTo>
                  <a:lnTo>
                    <a:pt x="11979" y="16426"/>
                  </a:lnTo>
                  <a:lnTo>
                    <a:pt x="11922" y="16472"/>
                  </a:lnTo>
                  <a:lnTo>
                    <a:pt x="11899" y="16506"/>
                  </a:lnTo>
                  <a:lnTo>
                    <a:pt x="11876" y="16540"/>
                  </a:lnTo>
                  <a:lnTo>
                    <a:pt x="11865" y="16574"/>
                  </a:lnTo>
                  <a:lnTo>
                    <a:pt x="11865" y="16608"/>
                  </a:lnTo>
                  <a:lnTo>
                    <a:pt x="11865" y="16654"/>
                  </a:lnTo>
                  <a:lnTo>
                    <a:pt x="11876" y="16688"/>
                  </a:lnTo>
                  <a:lnTo>
                    <a:pt x="9840" y="17860"/>
                  </a:lnTo>
                  <a:lnTo>
                    <a:pt x="9806" y="17837"/>
                  </a:lnTo>
                  <a:lnTo>
                    <a:pt x="9783" y="17814"/>
                  </a:lnTo>
                  <a:lnTo>
                    <a:pt x="9738" y="17791"/>
                  </a:lnTo>
                  <a:lnTo>
                    <a:pt x="9658" y="17791"/>
                  </a:lnTo>
                  <a:lnTo>
                    <a:pt x="9624" y="17814"/>
                  </a:lnTo>
                  <a:lnTo>
                    <a:pt x="9590" y="17826"/>
                  </a:lnTo>
                  <a:lnTo>
                    <a:pt x="9567" y="17860"/>
                  </a:lnTo>
                  <a:lnTo>
                    <a:pt x="7497" y="16665"/>
                  </a:lnTo>
                  <a:lnTo>
                    <a:pt x="7508" y="16608"/>
                  </a:lnTo>
                  <a:lnTo>
                    <a:pt x="7497" y="16551"/>
                  </a:lnTo>
                  <a:lnTo>
                    <a:pt x="7463" y="16495"/>
                  </a:lnTo>
                  <a:lnTo>
                    <a:pt x="7417" y="16460"/>
                  </a:lnTo>
                  <a:lnTo>
                    <a:pt x="7360" y="16438"/>
                  </a:lnTo>
                  <a:lnTo>
                    <a:pt x="7360" y="14026"/>
                  </a:lnTo>
                  <a:lnTo>
                    <a:pt x="7417" y="14003"/>
                  </a:lnTo>
                  <a:lnTo>
                    <a:pt x="7463" y="13969"/>
                  </a:lnTo>
                  <a:lnTo>
                    <a:pt x="7485" y="13912"/>
                  </a:lnTo>
                  <a:lnTo>
                    <a:pt x="7497" y="13856"/>
                  </a:lnTo>
                  <a:lnTo>
                    <a:pt x="7485" y="13799"/>
                  </a:lnTo>
                  <a:lnTo>
                    <a:pt x="9544" y="12604"/>
                  </a:lnTo>
                  <a:lnTo>
                    <a:pt x="9578" y="12638"/>
                  </a:lnTo>
                  <a:lnTo>
                    <a:pt x="9613" y="12672"/>
                  </a:lnTo>
                  <a:lnTo>
                    <a:pt x="9658" y="12684"/>
                  </a:lnTo>
                  <a:lnTo>
                    <a:pt x="9704" y="12695"/>
                  </a:lnTo>
                  <a:lnTo>
                    <a:pt x="9749" y="12684"/>
                  </a:lnTo>
                  <a:lnTo>
                    <a:pt x="9783" y="12661"/>
                  </a:lnTo>
                  <a:lnTo>
                    <a:pt x="9829" y="12638"/>
                  </a:lnTo>
                  <a:lnTo>
                    <a:pt x="9851" y="12604"/>
                  </a:lnTo>
                  <a:close/>
                  <a:moveTo>
                    <a:pt x="14652" y="12638"/>
                  </a:moveTo>
                  <a:lnTo>
                    <a:pt x="16643" y="13787"/>
                  </a:lnTo>
                  <a:lnTo>
                    <a:pt x="16631" y="13821"/>
                  </a:lnTo>
                  <a:lnTo>
                    <a:pt x="16631" y="13856"/>
                  </a:lnTo>
                  <a:lnTo>
                    <a:pt x="16643" y="13924"/>
                  </a:lnTo>
                  <a:lnTo>
                    <a:pt x="16677" y="13981"/>
                  </a:lnTo>
                  <a:lnTo>
                    <a:pt x="16734" y="14015"/>
                  </a:lnTo>
                  <a:lnTo>
                    <a:pt x="16790" y="14038"/>
                  </a:lnTo>
                  <a:lnTo>
                    <a:pt x="16790" y="16404"/>
                  </a:lnTo>
                  <a:lnTo>
                    <a:pt x="16756" y="16415"/>
                  </a:lnTo>
                  <a:lnTo>
                    <a:pt x="16722" y="16426"/>
                  </a:lnTo>
                  <a:lnTo>
                    <a:pt x="16688" y="16449"/>
                  </a:lnTo>
                  <a:lnTo>
                    <a:pt x="16654" y="16472"/>
                  </a:lnTo>
                  <a:lnTo>
                    <a:pt x="16631" y="16506"/>
                  </a:lnTo>
                  <a:lnTo>
                    <a:pt x="16620" y="16540"/>
                  </a:lnTo>
                  <a:lnTo>
                    <a:pt x="16608" y="16574"/>
                  </a:lnTo>
                  <a:lnTo>
                    <a:pt x="16608" y="16608"/>
                  </a:lnTo>
                  <a:lnTo>
                    <a:pt x="16608" y="16654"/>
                  </a:lnTo>
                  <a:lnTo>
                    <a:pt x="16620" y="16688"/>
                  </a:lnTo>
                  <a:lnTo>
                    <a:pt x="14584" y="17860"/>
                  </a:lnTo>
                  <a:lnTo>
                    <a:pt x="14561" y="17826"/>
                  </a:lnTo>
                  <a:lnTo>
                    <a:pt x="14527" y="17803"/>
                  </a:lnTo>
                  <a:lnTo>
                    <a:pt x="14481" y="17791"/>
                  </a:lnTo>
                  <a:lnTo>
                    <a:pt x="14436" y="17780"/>
                  </a:lnTo>
                  <a:lnTo>
                    <a:pt x="14402" y="17791"/>
                  </a:lnTo>
                  <a:lnTo>
                    <a:pt x="14356" y="17803"/>
                  </a:lnTo>
                  <a:lnTo>
                    <a:pt x="14322" y="17826"/>
                  </a:lnTo>
                  <a:lnTo>
                    <a:pt x="14299" y="17860"/>
                  </a:lnTo>
                  <a:lnTo>
                    <a:pt x="12263" y="16677"/>
                  </a:lnTo>
                  <a:lnTo>
                    <a:pt x="12274" y="16608"/>
                  </a:lnTo>
                  <a:lnTo>
                    <a:pt x="12274" y="16574"/>
                  </a:lnTo>
                  <a:lnTo>
                    <a:pt x="12263" y="16540"/>
                  </a:lnTo>
                  <a:lnTo>
                    <a:pt x="12217" y="16483"/>
                  </a:lnTo>
                  <a:lnTo>
                    <a:pt x="12161" y="16438"/>
                  </a:lnTo>
                  <a:lnTo>
                    <a:pt x="12092" y="16415"/>
                  </a:lnTo>
                  <a:lnTo>
                    <a:pt x="12092" y="14106"/>
                  </a:lnTo>
                  <a:lnTo>
                    <a:pt x="12138" y="14094"/>
                  </a:lnTo>
                  <a:lnTo>
                    <a:pt x="12183" y="14072"/>
                  </a:lnTo>
                  <a:lnTo>
                    <a:pt x="12217" y="14049"/>
                  </a:lnTo>
                  <a:lnTo>
                    <a:pt x="12252" y="14026"/>
                  </a:lnTo>
                  <a:lnTo>
                    <a:pt x="12274" y="13981"/>
                  </a:lnTo>
                  <a:lnTo>
                    <a:pt x="12297" y="13947"/>
                  </a:lnTo>
                  <a:lnTo>
                    <a:pt x="12308" y="13901"/>
                  </a:lnTo>
                  <a:lnTo>
                    <a:pt x="12320" y="13856"/>
                  </a:lnTo>
                  <a:lnTo>
                    <a:pt x="12308" y="13810"/>
                  </a:lnTo>
                  <a:lnTo>
                    <a:pt x="12297" y="13753"/>
                  </a:lnTo>
                  <a:lnTo>
                    <a:pt x="14231" y="12638"/>
                  </a:lnTo>
                  <a:lnTo>
                    <a:pt x="14265" y="12684"/>
                  </a:lnTo>
                  <a:lnTo>
                    <a:pt x="14322" y="12729"/>
                  </a:lnTo>
                  <a:lnTo>
                    <a:pt x="14379" y="12752"/>
                  </a:lnTo>
                  <a:lnTo>
                    <a:pt x="14504" y="12752"/>
                  </a:lnTo>
                  <a:lnTo>
                    <a:pt x="14561" y="12729"/>
                  </a:lnTo>
                  <a:lnTo>
                    <a:pt x="14618" y="12684"/>
                  </a:lnTo>
                  <a:lnTo>
                    <a:pt x="14652" y="12638"/>
                  </a:lnTo>
                  <a:close/>
                  <a:moveTo>
                    <a:pt x="2810" y="16745"/>
                  </a:moveTo>
                  <a:lnTo>
                    <a:pt x="4721" y="17848"/>
                  </a:lnTo>
                  <a:lnTo>
                    <a:pt x="4698" y="17905"/>
                  </a:lnTo>
                  <a:lnTo>
                    <a:pt x="4698" y="17962"/>
                  </a:lnTo>
                  <a:lnTo>
                    <a:pt x="4698" y="18008"/>
                  </a:lnTo>
                  <a:lnTo>
                    <a:pt x="4710" y="18064"/>
                  </a:lnTo>
                  <a:lnTo>
                    <a:pt x="4732" y="18099"/>
                  </a:lnTo>
                  <a:lnTo>
                    <a:pt x="4767" y="18144"/>
                  </a:lnTo>
                  <a:lnTo>
                    <a:pt x="4801" y="18178"/>
                  </a:lnTo>
                  <a:lnTo>
                    <a:pt x="4846" y="18201"/>
                  </a:lnTo>
                  <a:lnTo>
                    <a:pt x="4892" y="18212"/>
                  </a:lnTo>
                  <a:lnTo>
                    <a:pt x="4937" y="18224"/>
                  </a:lnTo>
                  <a:lnTo>
                    <a:pt x="4937" y="20521"/>
                  </a:lnTo>
                  <a:lnTo>
                    <a:pt x="4903" y="20533"/>
                  </a:lnTo>
                  <a:lnTo>
                    <a:pt x="4869" y="20544"/>
                  </a:lnTo>
                  <a:lnTo>
                    <a:pt x="4812" y="20590"/>
                  </a:lnTo>
                  <a:lnTo>
                    <a:pt x="4778" y="20647"/>
                  </a:lnTo>
                  <a:lnTo>
                    <a:pt x="4767" y="20681"/>
                  </a:lnTo>
                  <a:lnTo>
                    <a:pt x="4755" y="20715"/>
                  </a:lnTo>
                  <a:lnTo>
                    <a:pt x="4767" y="20783"/>
                  </a:lnTo>
                  <a:lnTo>
                    <a:pt x="2753" y="21955"/>
                  </a:lnTo>
                  <a:lnTo>
                    <a:pt x="2719" y="21921"/>
                  </a:lnTo>
                  <a:lnTo>
                    <a:pt x="2685" y="21887"/>
                  </a:lnTo>
                  <a:lnTo>
                    <a:pt x="2639" y="21875"/>
                  </a:lnTo>
                  <a:lnTo>
                    <a:pt x="2594" y="21864"/>
                  </a:lnTo>
                  <a:lnTo>
                    <a:pt x="2537" y="21875"/>
                  </a:lnTo>
                  <a:lnTo>
                    <a:pt x="2492" y="21887"/>
                  </a:lnTo>
                  <a:lnTo>
                    <a:pt x="2457" y="21921"/>
                  </a:lnTo>
                  <a:lnTo>
                    <a:pt x="2423" y="21955"/>
                  </a:lnTo>
                  <a:lnTo>
                    <a:pt x="398" y="20783"/>
                  </a:lnTo>
                  <a:lnTo>
                    <a:pt x="410" y="20715"/>
                  </a:lnTo>
                  <a:lnTo>
                    <a:pt x="398" y="20647"/>
                  </a:lnTo>
                  <a:lnTo>
                    <a:pt x="364" y="20590"/>
                  </a:lnTo>
                  <a:lnTo>
                    <a:pt x="307" y="20556"/>
                  </a:lnTo>
                  <a:lnTo>
                    <a:pt x="239" y="20533"/>
                  </a:lnTo>
                  <a:lnTo>
                    <a:pt x="239" y="18178"/>
                  </a:lnTo>
                  <a:lnTo>
                    <a:pt x="285" y="18167"/>
                  </a:lnTo>
                  <a:lnTo>
                    <a:pt x="319" y="18155"/>
                  </a:lnTo>
                  <a:lnTo>
                    <a:pt x="353" y="18133"/>
                  </a:lnTo>
                  <a:lnTo>
                    <a:pt x="376" y="18110"/>
                  </a:lnTo>
                  <a:lnTo>
                    <a:pt x="398" y="18076"/>
                  </a:lnTo>
                  <a:lnTo>
                    <a:pt x="421" y="18042"/>
                  </a:lnTo>
                  <a:lnTo>
                    <a:pt x="433" y="18008"/>
                  </a:lnTo>
                  <a:lnTo>
                    <a:pt x="433" y="17962"/>
                  </a:lnTo>
                  <a:lnTo>
                    <a:pt x="433" y="17917"/>
                  </a:lnTo>
                  <a:lnTo>
                    <a:pt x="421" y="17882"/>
                  </a:lnTo>
                  <a:lnTo>
                    <a:pt x="2366" y="16756"/>
                  </a:lnTo>
                  <a:lnTo>
                    <a:pt x="2412" y="16802"/>
                  </a:lnTo>
                  <a:lnTo>
                    <a:pt x="2457" y="16836"/>
                  </a:lnTo>
                  <a:lnTo>
                    <a:pt x="2526" y="16859"/>
                  </a:lnTo>
                  <a:lnTo>
                    <a:pt x="2594" y="16870"/>
                  </a:lnTo>
                  <a:lnTo>
                    <a:pt x="2651" y="16859"/>
                  </a:lnTo>
                  <a:lnTo>
                    <a:pt x="2719" y="16836"/>
                  </a:lnTo>
                  <a:lnTo>
                    <a:pt x="2765" y="16802"/>
                  </a:lnTo>
                  <a:lnTo>
                    <a:pt x="2810" y="16745"/>
                  </a:lnTo>
                  <a:close/>
                  <a:moveTo>
                    <a:pt x="16768" y="0"/>
                  </a:moveTo>
                  <a:lnTo>
                    <a:pt x="16734" y="12"/>
                  </a:lnTo>
                  <a:lnTo>
                    <a:pt x="16699" y="34"/>
                  </a:lnTo>
                  <a:lnTo>
                    <a:pt x="16677" y="57"/>
                  </a:lnTo>
                  <a:lnTo>
                    <a:pt x="16654" y="91"/>
                  </a:lnTo>
                  <a:lnTo>
                    <a:pt x="16631" y="114"/>
                  </a:lnTo>
                  <a:lnTo>
                    <a:pt x="16620" y="160"/>
                  </a:lnTo>
                  <a:lnTo>
                    <a:pt x="16620" y="194"/>
                  </a:lnTo>
                  <a:lnTo>
                    <a:pt x="16631" y="251"/>
                  </a:lnTo>
                  <a:lnTo>
                    <a:pt x="14629" y="1411"/>
                  </a:lnTo>
                  <a:lnTo>
                    <a:pt x="14595" y="1365"/>
                  </a:lnTo>
                  <a:lnTo>
                    <a:pt x="14549" y="1331"/>
                  </a:lnTo>
                  <a:lnTo>
                    <a:pt x="14493" y="1308"/>
                  </a:lnTo>
                  <a:lnTo>
                    <a:pt x="14390" y="1308"/>
                  </a:lnTo>
                  <a:lnTo>
                    <a:pt x="14345" y="1320"/>
                  </a:lnTo>
                  <a:lnTo>
                    <a:pt x="14311" y="1343"/>
                  </a:lnTo>
                  <a:lnTo>
                    <a:pt x="14276" y="1377"/>
                  </a:lnTo>
                  <a:lnTo>
                    <a:pt x="14242" y="1411"/>
                  </a:lnTo>
                  <a:lnTo>
                    <a:pt x="14220" y="1445"/>
                  </a:lnTo>
                  <a:lnTo>
                    <a:pt x="14208" y="1490"/>
                  </a:lnTo>
                  <a:lnTo>
                    <a:pt x="14197" y="1536"/>
                  </a:lnTo>
                  <a:lnTo>
                    <a:pt x="14208" y="1593"/>
                  </a:lnTo>
                  <a:lnTo>
                    <a:pt x="14220" y="1627"/>
                  </a:lnTo>
                  <a:lnTo>
                    <a:pt x="14242" y="1672"/>
                  </a:lnTo>
                  <a:lnTo>
                    <a:pt x="14265" y="1707"/>
                  </a:lnTo>
                  <a:lnTo>
                    <a:pt x="14299" y="1729"/>
                  </a:lnTo>
                  <a:lnTo>
                    <a:pt x="14333" y="1752"/>
                  </a:lnTo>
                  <a:lnTo>
                    <a:pt x="14379" y="1775"/>
                  </a:lnTo>
                  <a:lnTo>
                    <a:pt x="14424" y="1775"/>
                  </a:lnTo>
                  <a:lnTo>
                    <a:pt x="14424" y="4061"/>
                  </a:lnTo>
                  <a:lnTo>
                    <a:pt x="14379" y="4073"/>
                  </a:lnTo>
                  <a:lnTo>
                    <a:pt x="14333" y="4084"/>
                  </a:lnTo>
                  <a:lnTo>
                    <a:pt x="14299" y="4107"/>
                  </a:lnTo>
                  <a:lnTo>
                    <a:pt x="14265" y="4141"/>
                  </a:lnTo>
                  <a:lnTo>
                    <a:pt x="14242" y="4175"/>
                  </a:lnTo>
                  <a:lnTo>
                    <a:pt x="14220" y="4209"/>
                  </a:lnTo>
                  <a:lnTo>
                    <a:pt x="14208" y="4255"/>
                  </a:lnTo>
                  <a:lnTo>
                    <a:pt x="14197" y="4300"/>
                  </a:lnTo>
                  <a:lnTo>
                    <a:pt x="14208" y="4346"/>
                  </a:lnTo>
                  <a:lnTo>
                    <a:pt x="14220" y="4380"/>
                  </a:lnTo>
                  <a:lnTo>
                    <a:pt x="12240" y="5517"/>
                  </a:lnTo>
                  <a:lnTo>
                    <a:pt x="12206" y="5483"/>
                  </a:lnTo>
                  <a:lnTo>
                    <a:pt x="12172" y="5460"/>
                  </a:lnTo>
                  <a:lnTo>
                    <a:pt x="12126" y="5438"/>
                  </a:lnTo>
                  <a:lnTo>
                    <a:pt x="12070" y="5426"/>
                  </a:lnTo>
                  <a:lnTo>
                    <a:pt x="12024" y="5438"/>
                  </a:lnTo>
                  <a:lnTo>
                    <a:pt x="11990" y="5449"/>
                  </a:lnTo>
                  <a:lnTo>
                    <a:pt x="11944" y="5472"/>
                  </a:lnTo>
                  <a:lnTo>
                    <a:pt x="11922" y="5495"/>
                  </a:lnTo>
                  <a:lnTo>
                    <a:pt x="11888" y="5529"/>
                  </a:lnTo>
                  <a:lnTo>
                    <a:pt x="11876" y="5563"/>
                  </a:lnTo>
                  <a:lnTo>
                    <a:pt x="11853" y="5597"/>
                  </a:lnTo>
                  <a:lnTo>
                    <a:pt x="11853" y="5642"/>
                  </a:lnTo>
                  <a:lnTo>
                    <a:pt x="11853" y="5688"/>
                  </a:lnTo>
                  <a:lnTo>
                    <a:pt x="11865" y="5722"/>
                  </a:lnTo>
                  <a:lnTo>
                    <a:pt x="11888" y="5756"/>
                  </a:lnTo>
                  <a:lnTo>
                    <a:pt x="11910" y="5790"/>
                  </a:lnTo>
                  <a:lnTo>
                    <a:pt x="11944" y="5813"/>
                  </a:lnTo>
                  <a:lnTo>
                    <a:pt x="11979" y="5836"/>
                  </a:lnTo>
                  <a:lnTo>
                    <a:pt x="12013" y="5847"/>
                  </a:lnTo>
                  <a:lnTo>
                    <a:pt x="12047" y="5859"/>
                  </a:lnTo>
                  <a:lnTo>
                    <a:pt x="12047" y="8225"/>
                  </a:lnTo>
                  <a:lnTo>
                    <a:pt x="11990" y="8247"/>
                  </a:lnTo>
                  <a:lnTo>
                    <a:pt x="11944" y="8282"/>
                  </a:lnTo>
                  <a:lnTo>
                    <a:pt x="11910" y="8338"/>
                  </a:lnTo>
                  <a:lnTo>
                    <a:pt x="11899" y="8407"/>
                  </a:lnTo>
                  <a:lnTo>
                    <a:pt x="11899" y="8441"/>
                  </a:lnTo>
                  <a:lnTo>
                    <a:pt x="11910" y="8475"/>
                  </a:lnTo>
                  <a:lnTo>
                    <a:pt x="11944" y="8532"/>
                  </a:lnTo>
                  <a:lnTo>
                    <a:pt x="12001" y="8566"/>
                  </a:lnTo>
                  <a:lnTo>
                    <a:pt x="12035" y="8577"/>
                  </a:lnTo>
                  <a:lnTo>
                    <a:pt x="12115" y="8577"/>
                  </a:lnTo>
                  <a:lnTo>
                    <a:pt x="12161" y="8555"/>
                  </a:lnTo>
                  <a:lnTo>
                    <a:pt x="12195" y="8532"/>
                  </a:lnTo>
                  <a:lnTo>
                    <a:pt x="12217" y="8498"/>
                  </a:lnTo>
                  <a:lnTo>
                    <a:pt x="14265" y="9669"/>
                  </a:lnTo>
                  <a:lnTo>
                    <a:pt x="14254" y="9715"/>
                  </a:lnTo>
                  <a:lnTo>
                    <a:pt x="14242" y="9749"/>
                  </a:lnTo>
                  <a:lnTo>
                    <a:pt x="14254" y="9783"/>
                  </a:lnTo>
                  <a:lnTo>
                    <a:pt x="14265" y="9829"/>
                  </a:lnTo>
                  <a:lnTo>
                    <a:pt x="14299" y="9886"/>
                  </a:lnTo>
                  <a:lnTo>
                    <a:pt x="14356" y="9920"/>
                  </a:lnTo>
                  <a:lnTo>
                    <a:pt x="14424" y="9942"/>
                  </a:lnTo>
                  <a:lnTo>
                    <a:pt x="14424" y="12263"/>
                  </a:lnTo>
                  <a:lnTo>
                    <a:pt x="14379" y="12274"/>
                  </a:lnTo>
                  <a:lnTo>
                    <a:pt x="14333" y="12286"/>
                  </a:lnTo>
                  <a:lnTo>
                    <a:pt x="14288" y="12308"/>
                  </a:lnTo>
                  <a:lnTo>
                    <a:pt x="14254" y="12343"/>
                  </a:lnTo>
                  <a:lnTo>
                    <a:pt x="14231" y="12377"/>
                  </a:lnTo>
                  <a:lnTo>
                    <a:pt x="14208" y="12422"/>
                  </a:lnTo>
                  <a:lnTo>
                    <a:pt x="14197" y="12456"/>
                  </a:lnTo>
                  <a:lnTo>
                    <a:pt x="14197" y="12513"/>
                  </a:lnTo>
                  <a:lnTo>
                    <a:pt x="14197" y="12559"/>
                  </a:lnTo>
                  <a:lnTo>
                    <a:pt x="14208" y="12604"/>
                  </a:lnTo>
                  <a:lnTo>
                    <a:pt x="12274" y="13719"/>
                  </a:lnTo>
                  <a:lnTo>
                    <a:pt x="12240" y="13674"/>
                  </a:lnTo>
                  <a:lnTo>
                    <a:pt x="12183" y="13639"/>
                  </a:lnTo>
                  <a:lnTo>
                    <a:pt x="12126" y="13617"/>
                  </a:lnTo>
                  <a:lnTo>
                    <a:pt x="12070" y="13605"/>
                  </a:lnTo>
                  <a:lnTo>
                    <a:pt x="12013" y="13617"/>
                  </a:lnTo>
                  <a:lnTo>
                    <a:pt x="11956" y="13639"/>
                  </a:lnTo>
                  <a:lnTo>
                    <a:pt x="11910" y="13674"/>
                  </a:lnTo>
                  <a:lnTo>
                    <a:pt x="11865" y="13719"/>
                  </a:lnTo>
                  <a:lnTo>
                    <a:pt x="9874" y="12559"/>
                  </a:lnTo>
                  <a:lnTo>
                    <a:pt x="9886" y="12513"/>
                  </a:lnTo>
                  <a:lnTo>
                    <a:pt x="9874" y="12468"/>
                  </a:lnTo>
                  <a:lnTo>
                    <a:pt x="9863" y="12434"/>
                  </a:lnTo>
                  <a:lnTo>
                    <a:pt x="9829" y="12377"/>
                  </a:lnTo>
                  <a:lnTo>
                    <a:pt x="9772" y="12343"/>
                  </a:lnTo>
                  <a:lnTo>
                    <a:pt x="9738" y="12331"/>
                  </a:lnTo>
                  <a:lnTo>
                    <a:pt x="9658" y="12331"/>
                  </a:lnTo>
                  <a:lnTo>
                    <a:pt x="9624" y="12343"/>
                  </a:lnTo>
                  <a:lnTo>
                    <a:pt x="9567" y="12377"/>
                  </a:lnTo>
                  <a:lnTo>
                    <a:pt x="9533" y="12434"/>
                  </a:lnTo>
                  <a:lnTo>
                    <a:pt x="9522" y="12468"/>
                  </a:lnTo>
                  <a:lnTo>
                    <a:pt x="9522" y="12513"/>
                  </a:lnTo>
                  <a:lnTo>
                    <a:pt x="9533" y="12570"/>
                  </a:lnTo>
                  <a:lnTo>
                    <a:pt x="7463" y="13753"/>
                  </a:lnTo>
                  <a:lnTo>
                    <a:pt x="7440" y="13730"/>
                  </a:lnTo>
                  <a:lnTo>
                    <a:pt x="7406" y="13708"/>
                  </a:lnTo>
                  <a:lnTo>
                    <a:pt x="7372" y="13685"/>
                  </a:lnTo>
                  <a:lnTo>
                    <a:pt x="7292" y="13685"/>
                  </a:lnTo>
                  <a:lnTo>
                    <a:pt x="7246" y="13708"/>
                  </a:lnTo>
                  <a:lnTo>
                    <a:pt x="7224" y="13719"/>
                  </a:lnTo>
                  <a:lnTo>
                    <a:pt x="7190" y="13753"/>
                  </a:lnTo>
                  <a:lnTo>
                    <a:pt x="5131" y="12559"/>
                  </a:lnTo>
                  <a:lnTo>
                    <a:pt x="5142" y="12513"/>
                  </a:lnTo>
                  <a:lnTo>
                    <a:pt x="5131" y="12468"/>
                  </a:lnTo>
                  <a:lnTo>
                    <a:pt x="5131" y="12434"/>
                  </a:lnTo>
                  <a:lnTo>
                    <a:pt x="5085" y="12377"/>
                  </a:lnTo>
                  <a:lnTo>
                    <a:pt x="5028" y="12343"/>
                  </a:lnTo>
                  <a:lnTo>
                    <a:pt x="4994" y="12331"/>
                  </a:lnTo>
                  <a:lnTo>
                    <a:pt x="4926" y="12331"/>
                  </a:lnTo>
                  <a:lnTo>
                    <a:pt x="4892" y="12343"/>
                  </a:lnTo>
                  <a:lnTo>
                    <a:pt x="4835" y="12377"/>
                  </a:lnTo>
                  <a:lnTo>
                    <a:pt x="4789" y="12434"/>
                  </a:lnTo>
                  <a:lnTo>
                    <a:pt x="4778" y="12468"/>
                  </a:lnTo>
                  <a:lnTo>
                    <a:pt x="4778" y="12513"/>
                  </a:lnTo>
                  <a:lnTo>
                    <a:pt x="4789" y="12570"/>
                  </a:lnTo>
                  <a:lnTo>
                    <a:pt x="2730" y="13753"/>
                  </a:lnTo>
                  <a:lnTo>
                    <a:pt x="2696" y="13730"/>
                  </a:lnTo>
                  <a:lnTo>
                    <a:pt x="2662" y="13708"/>
                  </a:lnTo>
                  <a:lnTo>
                    <a:pt x="2628" y="13685"/>
                  </a:lnTo>
                  <a:lnTo>
                    <a:pt x="2560" y="13685"/>
                  </a:lnTo>
                  <a:lnTo>
                    <a:pt x="2526" y="13696"/>
                  </a:lnTo>
                  <a:lnTo>
                    <a:pt x="2469" y="13730"/>
                  </a:lnTo>
                  <a:lnTo>
                    <a:pt x="2435" y="13787"/>
                  </a:lnTo>
                  <a:lnTo>
                    <a:pt x="2423" y="13821"/>
                  </a:lnTo>
                  <a:lnTo>
                    <a:pt x="2423" y="13856"/>
                  </a:lnTo>
                  <a:lnTo>
                    <a:pt x="2435" y="13912"/>
                  </a:lnTo>
                  <a:lnTo>
                    <a:pt x="2457" y="13969"/>
                  </a:lnTo>
                  <a:lnTo>
                    <a:pt x="2514" y="14003"/>
                  </a:lnTo>
                  <a:lnTo>
                    <a:pt x="2571" y="14026"/>
                  </a:lnTo>
                  <a:lnTo>
                    <a:pt x="2571" y="16358"/>
                  </a:lnTo>
                  <a:lnTo>
                    <a:pt x="2526" y="16369"/>
                  </a:lnTo>
                  <a:lnTo>
                    <a:pt x="2480" y="16381"/>
                  </a:lnTo>
                  <a:lnTo>
                    <a:pt x="2435" y="16404"/>
                  </a:lnTo>
                  <a:lnTo>
                    <a:pt x="2401" y="16438"/>
                  </a:lnTo>
                  <a:lnTo>
                    <a:pt x="2366" y="16472"/>
                  </a:lnTo>
                  <a:lnTo>
                    <a:pt x="2344" y="16517"/>
                  </a:lnTo>
                  <a:lnTo>
                    <a:pt x="2332" y="16563"/>
                  </a:lnTo>
                  <a:lnTo>
                    <a:pt x="2332" y="16608"/>
                  </a:lnTo>
                  <a:lnTo>
                    <a:pt x="2332" y="16665"/>
                  </a:lnTo>
                  <a:lnTo>
                    <a:pt x="2344" y="16711"/>
                  </a:lnTo>
                  <a:lnTo>
                    <a:pt x="398" y="17837"/>
                  </a:lnTo>
                  <a:lnTo>
                    <a:pt x="364" y="17803"/>
                  </a:lnTo>
                  <a:lnTo>
                    <a:pt x="319" y="17769"/>
                  </a:lnTo>
                  <a:lnTo>
                    <a:pt x="273" y="17746"/>
                  </a:lnTo>
                  <a:lnTo>
                    <a:pt x="171" y="17746"/>
                  </a:lnTo>
                  <a:lnTo>
                    <a:pt x="137" y="17757"/>
                  </a:lnTo>
                  <a:lnTo>
                    <a:pt x="103" y="17780"/>
                  </a:lnTo>
                  <a:lnTo>
                    <a:pt x="69" y="17814"/>
                  </a:lnTo>
                  <a:lnTo>
                    <a:pt x="34" y="17837"/>
                  </a:lnTo>
                  <a:lnTo>
                    <a:pt x="23" y="17882"/>
                  </a:lnTo>
                  <a:lnTo>
                    <a:pt x="0" y="17917"/>
                  </a:lnTo>
                  <a:lnTo>
                    <a:pt x="0" y="17962"/>
                  </a:lnTo>
                  <a:lnTo>
                    <a:pt x="0" y="18008"/>
                  </a:lnTo>
                  <a:lnTo>
                    <a:pt x="12" y="18042"/>
                  </a:lnTo>
                  <a:lnTo>
                    <a:pt x="34" y="18076"/>
                  </a:lnTo>
                  <a:lnTo>
                    <a:pt x="57" y="18110"/>
                  </a:lnTo>
                  <a:lnTo>
                    <a:pt x="91" y="18133"/>
                  </a:lnTo>
                  <a:lnTo>
                    <a:pt x="125" y="18155"/>
                  </a:lnTo>
                  <a:lnTo>
                    <a:pt x="160" y="18167"/>
                  </a:lnTo>
                  <a:lnTo>
                    <a:pt x="194" y="18178"/>
                  </a:lnTo>
                  <a:lnTo>
                    <a:pt x="194" y="20533"/>
                  </a:lnTo>
                  <a:lnTo>
                    <a:pt x="137" y="20556"/>
                  </a:lnTo>
                  <a:lnTo>
                    <a:pt x="80" y="20590"/>
                  </a:lnTo>
                  <a:lnTo>
                    <a:pt x="46" y="20647"/>
                  </a:lnTo>
                  <a:lnTo>
                    <a:pt x="34" y="20715"/>
                  </a:lnTo>
                  <a:lnTo>
                    <a:pt x="34" y="20760"/>
                  </a:lnTo>
                  <a:lnTo>
                    <a:pt x="46" y="20794"/>
                  </a:lnTo>
                  <a:lnTo>
                    <a:pt x="57" y="20829"/>
                  </a:lnTo>
                  <a:lnTo>
                    <a:pt x="80" y="20851"/>
                  </a:lnTo>
                  <a:lnTo>
                    <a:pt x="114" y="20874"/>
                  </a:lnTo>
                  <a:lnTo>
                    <a:pt x="148" y="20897"/>
                  </a:lnTo>
                  <a:lnTo>
                    <a:pt x="182" y="20908"/>
                  </a:lnTo>
                  <a:lnTo>
                    <a:pt x="216" y="20908"/>
                  </a:lnTo>
                  <a:lnTo>
                    <a:pt x="262" y="20897"/>
                  </a:lnTo>
                  <a:lnTo>
                    <a:pt x="307" y="20885"/>
                  </a:lnTo>
                  <a:lnTo>
                    <a:pt x="353" y="20851"/>
                  </a:lnTo>
                  <a:lnTo>
                    <a:pt x="376" y="20817"/>
                  </a:lnTo>
                  <a:lnTo>
                    <a:pt x="2401" y="21989"/>
                  </a:lnTo>
                  <a:lnTo>
                    <a:pt x="2389" y="22023"/>
                  </a:lnTo>
                  <a:lnTo>
                    <a:pt x="2389" y="22069"/>
                  </a:lnTo>
                  <a:lnTo>
                    <a:pt x="2389" y="22103"/>
                  </a:lnTo>
                  <a:lnTo>
                    <a:pt x="2401" y="22148"/>
                  </a:lnTo>
                  <a:lnTo>
                    <a:pt x="2423" y="22182"/>
                  </a:lnTo>
                  <a:lnTo>
                    <a:pt x="2446" y="22205"/>
                  </a:lnTo>
                  <a:lnTo>
                    <a:pt x="2480" y="22228"/>
                  </a:lnTo>
                  <a:lnTo>
                    <a:pt x="2514" y="22251"/>
                  </a:lnTo>
                  <a:lnTo>
                    <a:pt x="2548" y="22262"/>
                  </a:lnTo>
                  <a:lnTo>
                    <a:pt x="2628" y="22262"/>
                  </a:lnTo>
                  <a:lnTo>
                    <a:pt x="2662" y="22251"/>
                  </a:lnTo>
                  <a:lnTo>
                    <a:pt x="2696" y="22228"/>
                  </a:lnTo>
                  <a:lnTo>
                    <a:pt x="2730" y="22205"/>
                  </a:lnTo>
                  <a:lnTo>
                    <a:pt x="2753" y="22182"/>
                  </a:lnTo>
                  <a:lnTo>
                    <a:pt x="2776" y="22148"/>
                  </a:lnTo>
                  <a:lnTo>
                    <a:pt x="2787" y="22103"/>
                  </a:lnTo>
                  <a:lnTo>
                    <a:pt x="2787" y="22069"/>
                  </a:lnTo>
                  <a:lnTo>
                    <a:pt x="2787" y="22023"/>
                  </a:lnTo>
                  <a:lnTo>
                    <a:pt x="2776" y="21989"/>
                  </a:lnTo>
                  <a:lnTo>
                    <a:pt x="4789" y="20829"/>
                  </a:lnTo>
                  <a:lnTo>
                    <a:pt x="4823" y="20863"/>
                  </a:lnTo>
                  <a:lnTo>
                    <a:pt x="4858" y="20897"/>
                  </a:lnTo>
                  <a:lnTo>
                    <a:pt x="4903" y="20908"/>
                  </a:lnTo>
                  <a:lnTo>
                    <a:pt x="4960" y="20920"/>
                  </a:lnTo>
                  <a:lnTo>
                    <a:pt x="4994" y="20920"/>
                  </a:lnTo>
                  <a:lnTo>
                    <a:pt x="5040" y="20908"/>
                  </a:lnTo>
                  <a:lnTo>
                    <a:pt x="5074" y="20885"/>
                  </a:lnTo>
                  <a:lnTo>
                    <a:pt x="5096" y="20863"/>
                  </a:lnTo>
                  <a:lnTo>
                    <a:pt x="5119" y="20829"/>
                  </a:lnTo>
                  <a:lnTo>
                    <a:pt x="5142" y="20794"/>
                  </a:lnTo>
                  <a:lnTo>
                    <a:pt x="5153" y="20760"/>
                  </a:lnTo>
                  <a:lnTo>
                    <a:pt x="5153" y="20715"/>
                  </a:lnTo>
                  <a:lnTo>
                    <a:pt x="5153" y="20681"/>
                  </a:lnTo>
                  <a:lnTo>
                    <a:pt x="5142" y="20647"/>
                  </a:lnTo>
                  <a:lnTo>
                    <a:pt x="5108" y="20590"/>
                  </a:lnTo>
                  <a:lnTo>
                    <a:pt x="5051" y="20544"/>
                  </a:lnTo>
                  <a:lnTo>
                    <a:pt x="4983" y="20521"/>
                  </a:lnTo>
                  <a:lnTo>
                    <a:pt x="4983" y="18224"/>
                  </a:lnTo>
                  <a:lnTo>
                    <a:pt x="5028" y="18212"/>
                  </a:lnTo>
                  <a:lnTo>
                    <a:pt x="5074" y="18201"/>
                  </a:lnTo>
                  <a:lnTo>
                    <a:pt x="5119" y="18167"/>
                  </a:lnTo>
                  <a:lnTo>
                    <a:pt x="5153" y="18144"/>
                  </a:lnTo>
                  <a:lnTo>
                    <a:pt x="5187" y="18099"/>
                  </a:lnTo>
                  <a:lnTo>
                    <a:pt x="5199" y="18064"/>
                  </a:lnTo>
                  <a:lnTo>
                    <a:pt x="5222" y="18008"/>
                  </a:lnTo>
                  <a:lnTo>
                    <a:pt x="5222" y="17962"/>
                  </a:lnTo>
                  <a:lnTo>
                    <a:pt x="5222" y="17905"/>
                  </a:lnTo>
                  <a:lnTo>
                    <a:pt x="5199" y="17860"/>
                  </a:lnTo>
                  <a:lnTo>
                    <a:pt x="7178" y="16711"/>
                  </a:lnTo>
                  <a:lnTo>
                    <a:pt x="7212" y="16745"/>
                  </a:lnTo>
                  <a:lnTo>
                    <a:pt x="7246" y="16768"/>
                  </a:lnTo>
                  <a:lnTo>
                    <a:pt x="7281" y="16779"/>
                  </a:lnTo>
                  <a:lnTo>
                    <a:pt x="7326" y="16790"/>
                  </a:lnTo>
                  <a:lnTo>
                    <a:pt x="7372" y="16779"/>
                  </a:lnTo>
                  <a:lnTo>
                    <a:pt x="7417" y="16768"/>
                  </a:lnTo>
                  <a:lnTo>
                    <a:pt x="7451" y="16745"/>
                  </a:lnTo>
                  <a:lnTo>
                    <a:pt x="7474" y="16711"/>
                  </a:lnTo>
                  <a:lnTo>
                    <a:pt x="9544" y="17894"/>
                  </a:lnTo>
                  <a:lnTo>
                    <a:pt x="9522" y="17962"/>
                  </a:lnTo>
                  <a:lnTo>
                    <a:pt x="9533" y="17996"/>
                  </a:lnTo>
                  <a:lnTo>
                    <a:pt x="9544" y="18030"/>
                  </a:lnTo>
                  <a:lnTo>
                    <a:pt x="9578" y="18087"/>
                  </a:lnTo>
                  <a:lnTo>
                    <a:pt x="9635" y="18121"/>
                  </a:lnTo>
                  <a:lnTo>
                    <a:pt x="9669" y="18133"/>
                  </a:lnTo>
                  <a:lnTo>
                    <a:pt x="9738" y="18133"/>
                  </a:lnTo>
                  <a:lnTo>
                    <a:pt x="9760" y="18121"/>
                  </a:lnTo>
                  <a:lnTo>
                    <a:pt x="9817" y="18087"/>
                  </a:lnTo>
                  <a:lnTo>
                    <a:pt x="9863" y="18030"/>
                  </a:lnTo>
                  <a:lnTo>
                    <a:pt x="9863" y="17996"/>
                  </a:lnTo>
                  <a:lnTo>
                    <a:pt x="9874" y="17962"/>
                  </a:lnTo>
                  <a:lnTo>
                    <a:pt x="9863" y="17905"/>
                  </a:lnTo>
                  <a:lnTo>
                    <a:pt x="11899" y="16722"/>
                  </a:lnTo>
                  <a:lnTo>
                    <a:pt x="11933" y="16768"/>
                  </a:lnTo>
                  <a:lnTo>
                    <a:pt x="11967" y="16790"/>
                  </a:lnTo>
                  <a:lnTo>
                    <a:pt x="12013" y="16813"/>
                  </a:lnTo>
                  <a:lnTo>
                    <a:pt x="12126" y="16813"/>
                  </a:lnTo>
                  <a:lnTo>
                    <a:pt x="12172" y="16790"/>
                  </a:lnTo>
                  <a:lnTo>
                    <a:pt x="12206" y="16756"/>
                  </a:lnTo>
                  <a:lnTo>
                    <a:pt x="12240" y="16722"/>
                  </a:lnTo>
                  <a:lnTo>
                    <a:pt x="14276" y="17894"/>
                  </a:lnTo>
                  <a:lnTo>
                    <a:pt x="14265" y="17928"/>
                  </a:lnTo>
                  <a:lnTo>
                    <a:pt x="14265" y="17962"/>
                  </a:lnTo>
                  <a:lnTo>
                    <a:pt x="14276" y="18030"/>
                  </a:lnTo>
                  <a:lnTo>
                    <a:pt x="14311" y="18076"/>
                  </a:lnTo>
                  <a:lnTo>
                    <a:pt x="14356" y="18121"/>
                  </a:lnTo>
                  <a:lnTo>
                    <a:pt x="14424" y="18133"/>
                  </a:lnTo>
                  <a:lnTo>
                    <a:pt x="14424" y="20533"/>
                  </a:lnTo>
                  <a:lnTo>
                    <a:pt x="14356" y="20544"/>
                  </a:lnTo>
                  <a:lnTo>
                    <a:pt x="14299" y="20590"/>
                  </a:lnTo>
                  <a:lnTo>
                    <a:pt x="14265" y="20647"/>
                  </a:lnTo>
                  <a:lnTo>
                    <a:pt x="14254" y="20681"/>
                  </a:lnTo>
                  <a:lnTo>
                    <a:pt x="14242" y="20715"/>
                  </a:lnTo>
                  <a:lnTo>
                    <a:pt x="14254" y="20760"/>
                  </a:lnTo>
                  <a:lnTo>
                    <a:pt x="14265" y="20794"/>
                  </a:lnTo>
                  <a:lnTo>
                    <a:pt x="14276" y="20829"/>
                  </a:lnTo>
                  <a:lnTo>
                    <a:pt x="14299" y="20851"/>
                  </a:lnTo>
                  <a:lnTo>
                    <a:pt x="14333" y="20874"/>
                  </a:lnTo>
                  <a:lnTo>
                    <a:pt x="14367" y="20897"/>
                  </a:lnTo>
                  <a:lnTo>
                    <a:pt x="14402" y="20908"/>
                  </a:lnTo>
                  <a:lnTo>
                    <a:pt x="14493" y="20908"/>
                  </a:lnTo>
                  <a:lnTo>
                    <a:pt x="14538" y="20885"/>
                  </a:lnTo>
                  <a:lnTo>
                    <a:pt x="14572" y="20851"/>
                  </a:lnTo>
                  <a:lnTo>
                    <a:pt x="14595" y="20817"/>
                  </a:lnTo>
                  <a:lnTo>
                    <a:pt x="16643" y="22000"/>
                  </a:lnTo>
                  <a:lnTo>
                    <a:pt x="16631" y="22034"/>
                  </a:lnTo>
                  <a:lnTo>
                    <a:pt x="16631" y="22069"/>
                  </a:lnTo>
                  <a:lnTo>
                    <a:pt x="16631" y="22103"/>
                  </a:lnTo>
                  <a:lnTo>
                    <a:pt x="16643" y="22137"/>
                  </a:lnTo>
                  <a:lnTo>
                    <a:pt x="16654" y="22171"/>
                  </a:lnTo>
                  <a:lnTo>
                    <a:pt x="16677" y="22194"/>
                  </a:lnTo>
                  <a:lnTo>
                    <a:pt x="16711" y="22216"/>
                  </a:lnTo>
                  <a:lnTo>
                    <a:pt x="16734" y="22239"/>
                  </a:lnTo>
                  <a:lnTo>
                    <a:pt x="16768" y="22251"/>
                  </a:lnTo>
                  <a:lnTo>
                    <a:pt x="16847" y="22251"/>
                  </a:lnTo>
                  <a:lnTo>
                    <a:pt x="16881" y="22239"/>
                  </a:lnTo>
                  <a:lnTo>
                    <a:pt x="16916" y="22216"/>
                  </a:lnTo>
                  <a:lnTo>
                    <a:pt x="16938" y="22194"/>
                  </a:lnTo>
                  <a:lnTo>
                    <a:pt x="16961" y="22171"/>
                  </a:lnTo>
                  <a:lnTo>
                    <a:pt x="16972" y="22137"/>
                  </a:lnTo>
                  <a:lnTo>
                    <a:pt x="16984" y="22103"/>
                  </a:lnTo>
                  <a:lnTo>
                    <a:pt x="16995" y="22069"/>
                  </a:lnTo>
                  <a:lnTo>
                    <a:pt x="16984" y="22000"/>
                  </a:lnTo>
                  <a:lnTo>
                    <a:pt x="17962" y="21432"/>
                  </a:lnTo>
                  <a:lnTo>
                    <a:pt x="17962" y="21386"/>
                  </a:lnTo>
                  <a:lnTo>
                    <a:pt x="16961" y="21966"/>
                  </a:lnTo>
                  <a:lnTo>
                    <a:pt x="16927" y="21932"/>
                  </a:lnTo>
                  <a:lnTo>
                    <a:pt x="16893" y="21909"/>
                  </a:lnTo>
                  <a:lnTo>
                    <a:pt x="16859" y="21887"/>
                  </a:lnTo>
                  <a:lnTo>
                    <a:pt x="16768" y="21887"/>
                  </a:lnTo>
                  <a:lnTo>
                    <a:pt x="16722" y="21898"/>
                  </a:lnTo>
                  <a:lnTo>
                    <a:pt x="16688" y="21932"/>
                  </a:lnTo>
                  <a:lnTo>
                    <a:pt x="16665" y="21955"/>
                  </a:lnTo>
                  <a:lnTo>
                    <a:pt x="14618" y="20783"/>
                  </a:lnTo>
                  <a:lnTo>
                    <a:pt x="14629" y="20715"/>
                  </a:lnTo>
                  <a:lnTo>
                    <a:pt x="14618" y="20647"/>
                  </a:lnTo>
                  <a:lnTo>
                    <a:pt x="14584" y="20590"/>
                  </a:lnTo>
                  <a:lnTo>
                    <a:pt x="14527" y="20556"/>
                  </a:lnTo>
                  <a:lnTo>
                    <a:pt x="14470" y="20533"/>
                  </a:lnTo>
                  <a:lnTo>
                    <a:pt x="14470" y="18133"/>
                  </a:lnTo>
                  <a:lnTo>
                    <a:pt x="14527" y="18121"/>
                  </a:lnTo>
                  <a:lnTo>
                    <a:pt x="14572" y="18076"/>
                  </a:lnTo>
                  <a:lnTo>
                    <a:pt x="14606" y="18030"/>
                  </a:lnTo>
                  <a:lnTo>
                    <a:pt x="14618" y="17962"/>
                  </a:lnTo>
                  <a:lnTo>
                    <a:pt x="14606" y="17905"/>
                  </a:lnTo>
                  <a:lnTo>
                    <a:pt x="16631" y="16722"/>
                  </a:lnTo>
                  <a:lnTo>
                    <a:pt x="16665" y="16768"/>
                  </a:lnTo>
                  <a:lnTo>
                    <a:pt x="16711" y="16790"/>
                  </a:lnTo>
                  <a:lnTo>
                    <a:pt x="16756" y="16813"/>
                  </a:lnTo>
                  <a:lnTo>
                    <a:pt x="16813" y="16824"/>
                  </a:lnTo>
                  <a:lnTo>
                    <a:pt x="16859" y="16813"/>
                  </a:lnTo>
                  <a:lnTo>
                    <a:pt x="16916" y="16790"/>
                  </a:lnTo>
                  <a:lnTo>
                    <a:pt x="16950" y="16756"/>
                  </a:lnTo>
                  <a:lnTo>
                    <a:pt x="16984" y="16722"/>
                  </a:lnTo>
                  <a:lnTo>
                    <a:pt x="17962" y="17291"/>
                  </a:lnTo>
                  <a:lnTo>
                    <a:pt x="17962" y="17234"/>
                  </a:lnTo>
                  <a:lnTo>
                    <a:pt x="17007" y="16677"/>
                  </a:lnTo>
                  <a:lnTo>
                    <a:pt x="17018" y="16608"/>
                  </a:lnTo>
                  <a:lnTo>
                    <a:pt x="17007" y="16574"/>
                  </a:lnTo>
                  <a:lnTo>
                    <a:pt x="17007" y="16540"/>
                  </a:lnTo>
                  <a:lnTo>
                    <a:pt x="16961" y="16483"/>
                  </a:lnTo>
                  <a:lnTo>
                    <a:pt x="16904" y="16438"/>
                  </a:lnTo>
                  <a:lnTo>
                    <a:pt x="16836" y="16415"/>
                  </a:lnTo>
                  <a:lnTo>
                    <a:pt x="16836" y="14026"/>
                  </a:lnTo>
                  <a:lnTo>
                    <a:pt x="16893" y="14015"/>
                  </a:lnTo>
                  <a:lnTo>
                    <a:pt x="16938" y="13969"/>
                  </a:lnTo>
                  <a:lnTo>
                    <a:pt x="16972" y="13924"/>
                  </a:lnTo>
                  <a:lnTo>
                    <a:pt x="16984" y="13856"/>
                  </a:lnTo>
                  <a:lnTo>
                    <a:pt x="16972" y="13799"/>
                  </a:lnTo>
                  <a:lnTo>
                    <a:pt x="17962" y="13218"/>
                  </a:lnTo>
                  <a:lnTo>
                    <a:pt x="17962" y="13173"/>
                  </a:lnTo>
                  <a:lnTo>
                    <a:pt x="16950" y="13753"/>
                  </a:lnTo>
                  <a:lnTo>
                    <a:pt x="16927" y="13719"/>
                  </a:lnTo>
                  <a:lnTo>
                    <a:pt x="16893" y="13696"/>
                  </a:lnTo>
                  <a:lnTo>
                    <a:pt x="16847" y="13685"/>
                  </a:lnTo>
                  <a:lnTo>
                    <a:pt x="16813" y="13674"/>
                  </a:lnTo>
                  <a:lnTo>
                    <a:pt x="16768" y="13685"/>
                  </a:lnTo>
                  <a:lnTo>
                    <a:pt x="16734" y="13696"/>
                  </a:lnTo>
                  <a:lnTo>
                    <a:pt x="16699" y="13719"/>
                  </a:lnTo>
                  <a:lnTo>
                    <a:pt x="16665" y="13753"/>
                  </a:lnTo>
                  <a:lnTo>
                    <a:pt x="14675" y="12593"/>
                  </a:lnTo>
                  <a:lnTo>
                    <a:pt x="14686" y="12559"/>
                  </a:lnTo>
                  <a:lnTo>
                    <a:pt x="14686" y="12513"/>
                  </a:lnTo>
                  <a:lnTo>
                    <a:pt x="14686" y="12468"/>
                  </a:lnTo>
                  <a:lnTo>
                    <a:pt x="14675" y="12422"/>
                  </a:lnTo>
                  <a:lnTo>
                    <a:pt x="14652" y="12377"/>
                  </a:lnTo>
                  <a:lnTo>
                    <a:pt x="14618" y="12343"/>
                  </a:lnTo>
                  <a:lnTo>
                    <a:pt x="14595" y="12308"/>
                  </a:lnTo>
                  <a:lnTo>
                    <a:pt x="14549" y="12286"/>
                  </a:lnTo>
                  <a:lnTo>
                    <a:pt x="14515" y="12274"/>
                  </a:lnTo>
                  <a:lnTo>
                    <a:pt x="14470" y="12263"/>
                  </a:lnTo>
                  <a:lnTo>
                    <a:pt x="14470" y="9942"/>
                  </a:lnTo>
                  <a:lnTo>
                    <a:pt x="14527" y="9920"/>
                  </a:lnTo>
                  <a:lnTo>
                    <a:pt x="14584" y="9874"/>
                  </a:lnTo>
                  <a:lnTo>
                    <a:pt x="14618" y="9817"/>
                  </a:lnTo>
                  <a:lnTo>
                    <a:pt x="14629" y="9749"/>
                  </a:lnTo>
                  <a:lnTo>
                    <a:pt x="14629" y="9715"/>
                  </a:lnTo>
                  <a:lnTo>
                    <a:pt x="14618" y="9681"/>
                  </a:lnTo>
                  <a:lnTo>
                    <a:pt x="16608" y="8532"/>
                  </a:lnTo>
                  <a:lnTo>
                    <a:pt x="16643" y="8577"/>
                  </a:lnTo>
                  <a:lnTo>
                    <a:pt x="16688" y="8611"/>
                  </a:lnTo>
                  <a:lnTo>
                    <a:pt x="16745" y="8634"/>
                  </a:lnTo>
                  <a:lnTo>
                    <a:pt x="16813" y="8646"/>
                  </a:lnTo>
                  <a:lnTo>
                    <a:pt x="16870" y="8634"/>
                  </a:lnTo>
                  <a:lnTo>
                    <a:pt x="16927" y="8611"/>
                  </a:lnTo>
                  <a:lnTo>
                    <a:pt x="16972" y="8577"/>
                  </a:lnTo>
                  <a:lnTo>
                    <a:pt x="17018" y="8532"/>
                  </a:lnTo>
                  <a:lnTo>
                    <a:pt x="17962" y="9078"/>
                  </a:lnTo>
                  <a:lnTo>
                    <a:pt x="17962" y="9021"/>
                  </a:lnTo>
                  <a:lnTo>
                    <a:pt x="17029" y="8486"/>
                  </a:lnTo>
                  <a:lnTo>
                    <a:pt x="17041" y="8441"/>
                  </a:lnTo>
                  <a:lnTo>
                    <a:pt x="17052" y="8407"/>
                  </a:lnTo>
                  <a:lnTo>
                    <a:pt x="17041" y="8361"/>
                  </a:lnTo>
                  <a:lnTo>
                    <a:pt x="17029" y="8316"/>
                  </a:lnTo>
                  <a:lnTo>
                    <a:pt x="17018" y="8282"/>
                  </a:lnTo>
                  <a:lnTo>
                    <a:pt x="16984" y="8247"/>
                  </a:lnTo>
                  <a:lnTo>
                    <a:pt x="16961" y="8213"/>
                  </a:lnTo>
                  <a:lnTo>
                    <a:pt x="16916" y="8191"/>
                  </a:lnTo>
                  <a:lnTo>
                    <a:pt x="16881" y="8179"/>
                  </a:lnTo>
                  <a:lnTo>
                    <a:pt x="16836" y="8168"/>
                  </a:lnTo>
                  <a:lnTo>
                    <a:pt x="16836" y="5813"/>
                  </a:lnTo>
                  <a:lnTo>
                    <a:pt x="16893" y="5790"/>
                  </a:lnTo>
                  <a:lnTo>
                    <a:pt x="16938" y="5756"/>
                  </a:lnTo>
                  <a:lnTo>
                    <a:pt x="16972" y="5711"/>
                  </a:lnTo>
                  <a:lnTo>
                    <a:pt x="16984" y="5642"/>
                  </a:lnTo>
                  <a:lnTo>
                    <a:pt x="16972" y="5586"/>
                  </a:lnTo>
                  <a:lnTo>
                    <a:pt x="17962" y="5017"/>
                  </a:lnTo>
                  <a:lnTo>
                    <a:pt x="17962" y="4960"/>
                  </a:lnTo>
                  <a:lnTo>
                    <a:pt x="16950" y="5540"/>
                  </a:lnTo>
                  <a:lnTo>
                    <a:pt x="16916" y="5517"/>
                  </a:lnTo>
                  <a:lnTo>
                    <a:pt x="16893" y="5495"/>
                  </a:lnTo>
                  <a:lnTo>
                    <a:pt x="16847" y="5483"/>
                  </a:lnTo>
                  <a:lnTo>
                    <a:pt x="16813" y="5472"/>
                  </a:lnTo>
                  <a:lnTo>
                    <a:pt x="16768" y="5483"/>
                  </a:lnTo>
                  <a:lnTo>
                    <a:pt x="16734" y="5495"/>
                  </a:lnTo>
                  <a:lnTo>
                    <a:pt x="16699" y="5517"/>
                  </a:lnTo>
                  <a:lnTo>
                    <a:pt x="16677" y="5540"/>
                  </a:lnTo>
                  <a:lnTo>
                    <a:pt x="14663" y="4380"/>
                  </a:lnTo>
                  <a:lnTo>
                    <a:pt x="14675" y="4334"/>
                  </a:lnTo>
                  <a:lnTo>
                    <a:pt x="14675" y="4300"/>
                  </a:lnTo>
                  <a:lnTo>
                    <a:pt x="14675" y="4255"/>
                  </a:lnTo>
                  <a:lnTo>
                    <a:pt x="14663" y="4209"/>
                  </a:lnTo>
                  <a:lnTo>
                    <a:pt x="14640" y="4175"/>
                  </a:lnTo>
                  <a:lnTo>
                    <a:pt x="14618" y="4141"/>
                  </a:lnTo>
                  <a:lnTo>
                    <a:pt x="14584" y="4118"/>
                  </a:lnTo>
                  <a:lnTo>
                    <a:pt x="14549" y="4095"/>
                  </a:lnTo>
                  <a:lnTo>
                    <a:pt x="14515" y="4073"/>
                  </a:lnTo>
                  <a:lnTo>
                    <a:pt x="14470" y="4061"/>
                  </a:lnTo>
                  <a:lnTo>
                    <a:pt x="14470" y="1775"/>
                  </a:lnTo>
                  <a:lnTo>
                    <a:pt x="14515" y="1763"/>
                  </a:lnTo>
                  <a:lnTo>
                    <a:pt x="14549" y="1752"/>
                  </a:lnTo>
                  <a:lnTo>
                    <a:pt x="14584" y="1729"/>
                  </a:lnTo>
                  <a:lnTo>
                    <a:pt x="14618" y="1695"/>
                  </a:lnTo>
                  <a:lnTo>
                    <a:pt x="14640" y="1661"/>
                  </a:lnTo>
                  <a:lnTo>
                    <a:pt x="14663" y="1627"/>
                  </a:lnTo>
                  <a:lnTo>
                    <a:pt x="14675" y="1581"/>
                  </a:lnTo>
                  <a:lnTo>
                    <a:pt x="14675" y="1536"/>
                  </a:lnTo>
                  <a:lnTo>
                    <a:pt x="14675" y="1490"/>
                  </a:lnTo>
                  <a:lnTo>
                    <a:pt x="14652" y="1445"/>
                  </a:lnTo>
                  <a:lnTo>
                    <a:pt x="16643" y="296"/>
                  </a:lnTo>
                  <a:lnTo>
                    <a:pt x="16677" y="330"/>
                  </a:lnTo>
                  <a:lnTo>
                    <a:pt x="16711" y="364"/>
                  </a:lnTo>
                  <a:lnTo>
                    <a:pt x="16756" y="376"/>
                  </a:lnTo>
                  <a:lnTo>
                    <a:pt x="16813" y="387"/>
                  </a:lnTo>
                  <a:lnTo>
                    <a:pt x="16859" y="376"/>
                  </a:lnTo>
                  <a:lnTo>
                    <a:pt x="16904" y="353"/>
                  </a:lnTo>
                  <a:lnTo>
                    <a:pt x="16938" y="330"/>
                  </a:lnTo>
                  <a:lnTo>
                    <a:pt x="16972" y="296"/>
                  </a:lnTo>
                  <a:lnTo>
                    <a:pt x="17962" y="865"/>
                  </a:lnTo>
                  <a:lnTo>
                    <a:pt x="17962" y="808"/>
                  </a:lnTo>
                  <a:lnTo>
                    <a:pt x="16995" y="251"/>
                  </a:lnTo>
                  <a:lnTo>
                    <a:pt x="16995" y="194"/>
                  </a:lnTo>
                  <a:lnTo>
                    <a:pt x="16995" y="160"/>
                  </a:lnTo>
                  <a:lnTo>
                    <a:pt x="16984" y="114"/>
                  </a:lnTo>
                  <a:lnTo>
                    <a:pt x="16972" y="91"/>
                  </a:lnTo>
                  <a:lnTo>
                    <a:pt x="16950" y="57"/>
                  </a:lnTo>
                  <a:lnTo>
                    <a:pt x="16916" y="34"/>
                  </a:lnTo>
                  <a:lnTo>
                    <a:pt x="16881" y="12"/>
                  </a:lnTo>
                  <a:lnTo>
                    <a:pt x="16847"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rot="10800000">
              <a:off x="595325" y="4377873"/>
              <a:ext cx="1041940" cy="765624"/>
            </a:xfrm>
            <a:custGeom>
              <a:avLst/>
              <a:gdLst/>
              <a:ahLst/>
              <a:cxnLst/>
              <a:rect l="l" t="t" r="r" b="b"/>
              <a:pathLst>
                <a:path w="9955" h="7315" extrusionOk="0">
                  <a:moveTo>
                    <a:pt x="5222" y="1741"/>
                  </a:moveTo>
                  <a:lnTo>
                    <a:pt x="7179" y="2867"/>
                  </a:lnTo>
                  <a:lnTo>
                    <a:pt x="7156" y="2912"/>
                  </a:lnTo>
                  <a:lnTo>
                    <a:pt x="7156" y="2958"/>
                  </a:lnTo>
                  <a:lnTo>
                    <a:pt x="7156" y="3003"/>
                  </a:lnTo>
                  <a:lnTo>
                    <a:pt x="7167" y="3049"/>
                  </a:lnTo>
                  <a:lnTo>
                    <a:pt x="7190" y="3083"/>
                  </a:lnTo>
                  <a:lnTo>
                    <a:pt x="7213" y="3117"/>
                  </a:lnTo>
                  <a:lnTo>
                    <a:pt x="7247" y="3140"/>
                  </a:lnTo>
                  <a:lnTo>
                    <a:pt x="7281" y="3163"/>
                  </a:lnTo>
                  <a:lnTo>
                    <a:pt x="7315" y="3174"/>
                  </a:lnTo>
                  <a:lnTo>
                    <a:pt x="7361" y="3185"/>
                  </a:lnTo>
                  <a:lnTo>
                    <a:pt x="7361" y="5483"/>
                  </a:lnTo>
                  <a:lnTo>
                    <a:pt x="7315" y="5495"/>
                  </a:lnTo>
                  <a:lnTo>
                    <a:pt x="7270" y="5506"/>
                  </a:lnTo>
                  <a:lnTo>
                    <a:pt x="7236" y="5529"/>
                  </a:lnTo>
                  <a:lnTo>
                    <a:pt x="7202" y="5552"/>
                  </a:lnTo>
                  <a:lnTo>
                    <a:pt x="7179" y="5597"/>
                  </a:lnTo>
                  <a:lnTo>
                    <a:pt x="7156" y="5631"/>
                  </a:lnTo>
                  <a:lnTo>
                    <a:pt x="7145" y="5677"/>
                  </a:lnTo>
                  <a:lnTo>
                    <a:pt x="7133" y="5722"/>
                  </a:lnTo>
                  <a:lnTo>
                    <a:pt x="7145" y="5768"/>
                  </a:lnTo>
                  <a:lnTo>
                    <a:pt x="7156" y="5802"/>
                  </a:lnTo>
                  <a:lnTo>
                    <a:pt x="5211" y="6928"/>
                  </a:lnTo>
                  <a:lnTo>
                    <a:pt x="5177" y="6882"/>
                  </a:lnTo>
                  <a:lnTo>
                    <a:pt x="5131" y="6848"/>
                  </a:lnTo>
                  <a:lnTo>
                    <a:pt x="5074" y="6826"/>
                  </a:lnTo>
                  <a:lnTo>
                    <a:pt x="5006" y="6814"/>
                  </a:lnTo>
                  <a:lnTo>
                    <a:pt x="4949" y="6826"/>
                  </a:lnTo>
                  <a:lnTo>
                    <a:pt x="4892" y="6848"/>
                  </a:lnTo>
                  <a:lnTo>
                    <a:pt x="4847" y="6882"/>
                  </a:lnTo>
                  <a:lnTo>
                    <a:pt x="4801" y="6928"/>
                  </a:lnTo>
                  <a:lnTo>
                    <a:pt x="2867" y="5802"/>
                  </a:lnTo>
                  <a:lnTo>
                    <a:pt x="2879" y="5768"/>
                  </a:lnTo>
                  <a:lnTo>
                    <a:pt x="2879" y="5722"/>
                  </a:lnTo>
                  <a:lnTo>
                    <a:pt x="2879" y="5677"/>
                  </a:lnTo>
                  <a:lnTo>
                    <a:pt x="2867" y="5631"/>
                  </a:lnTo>
                  <a:lnTo>
                    <a:pt x="2845" y="5597"/>
                  </a:lnTo>
                  <a:lnTo>
                    <a:pt x="2822" y="5563"/>
                  </a:lnTo>
                  <a:lnTo>
                    <a:pt x="2788" y="5529"/>
                  </a:lnTo>
                  <a:lnTo>
                    <a:pt x="2754" y="5506"/>
                  </a:lnTo>
                  <a:lnTo>
                    <a:pt x="2708" y="5483"/>
                  </a:lnTo>
                  <a:lnTo>
                    <a:pt x="2663" y="5483"/>
                  </a:lnTo>
                  <a:lnTo>
                    <a:pt x="2663" y="3185"/>
                  </a:lnTo>
                  <a:lnTo>
                    <a:pt x="2708" y="3174"/>
                  </a:lnTo>
                  <a:lnTo>
                    <a:pt x="2742" y="3163"/>
                  </a:lnTo>
                  <a:lnTo>
                    <a:pt x="2776" y="3140"/>
                  </a:lnTo>
                  <a:lnTo>
                    <a:pt x="2811" y="3117"/>
                  </a:lnTo>
                  <a:lnTo>
                    <a:pt x="2833" y="3083"/>
                  </a:lnTo>
                  <a:lnTo>
                    <a:pt x="2845" y="3049"/>
                  </a:lnTo>
                  <a:lnTo>
                    <a:pt x="2856" y="3003"/>
                  </a:lnTo>
                  <a:lnTo>
                    <a:pt x="2867" y="2958"/>
                  </a:lnTo>
                  <a:lnTo>
                    <a:pt x="2856" y="2912"/>
                  </a:lnTo>
                  <a:lnTo>
                    <a:pt x="2845" y="2867"/>
                  </a:lnTo>
                  <a:lnTo>
                    <a:pt x="4790" y="1752"/>
                  </a:lnTo>
                  <a:lnTo>
                    <a:pt x="4835" y="1798"/>
                  </a:lnTo>
                  <a:lnTo>
                    <a:pt x="4881" y="1832"/>
                  </a:lnTo>
                  <a:lnTo>
                    <a:pt x="4938" y="1866"/>
                  </a:lnTo>
                  <a:lnTo>
                    <a:pt x="5074" y="1866"/>
                  </a:lnTo>
                  <a:lnTo>
                    <a:pt x="5131" y="1832"/>
                  </a:lnTo>
                  <a:lnTo>
                    <a:pt x="5188" y="1798"/>
                  </a:lnTo>
                  <a:lnTo>
                    <a:pt x="5222" y="1741"/>
                  </a:lnTo>
                  <a:close/>
                  <a:moveTo>
                    <a:pt x="251" y="0"/>
                  </a:moveTo>
                  <a:lnTo>
                    <a:pt x="251" y="1354"/>
                  </a:lnTo>
                  <a:lnTo>
                    <a:pt x="194" y="1354"/>
                  </a:lnTo>
                  <a:lnTo>
                    <a:pt x="149" y="1377"/>
                  </a:lnTo>
                  <a:lnTo>
                    <a:pt x="115" y="1400"/>
                  </a:lnTo>
                  <a:lnTo>
                    <a:pt x="69" y="1434"/>
                  </a:lnTo>
                  <a:lnTo>
                    <a:pt x="46" y="1468"/>
                  </a:lnTo>
                  <a:lnTo>
                    <a:pt x="24" y="1513"/>
                  </a:lnTo>
                  <a:lnTo>
                    <a:pt x="12" y="1559"/>
                  </a:lnTo>
                  <a:lnTo>
                    <a:pt x="1" y="1616"/>
                  </a:lnTo>
                  <a:lnTo>
                    <a:pt x="12" y="1673"/>
                  </a:lnTo>
                  <a:lnTo>
                    <a:pt x="24" y="1718"/>
                  </a:lnTo>
                  <a:lnTo>
                    <a:pt x="46" y="1764"/>
                  </a:lnTo>
                  <a:lnTo>
                    <a:pt x="81" y="1798"/>
                  </a:lnTo>
                  <a:lnTo>
                    <a:pt x="115" y="1832"/>
                  </a:lnTo>
                  <a:lnTo>
                    <a:pt x="160" y="1855"/>
                  </a:lnTo>
                  <a:lnTo>
                    <a:pt x="217" y="1877"/>
                  </a:lnTo>
                  <a:lnTo>
                    <a:pt x="342" y="1877"/>
                  </a:lnTo>
                  <a:lnTo>
                    <a:pt x="399" y="1843"/>
                  </a:lnTo>
                  <a:lnTo>
                    <a:pt x="456" y="1809"/>
                  </a:lnTo>
                  <a:lnTo>
                    <a:pt x="501" y="1752"/>
                  </a:lnTo>
                  <a:lnTo>
                    <a:pt x="2435" y="2867"/>
                  </a:lnTo>
                  <a:lnTo>
                    <a:pt x="2412" y="2912"/>
                  </a:lnTo>
                  <a:lnTo>
                    <a:pt x="2412" y="2958"/>
                  </a:lnTo>
                  <a:lnTo>
                    <a:pt x="2412" y="3003"/>
                  </a:lnTo>
                  <a:lnTo>
                    <a:pt x="2424" y="3049"/>
                  </a:lnTo>
                  <a:lnTo>
                    <a:pt x="2447" y="3083"/>
                  </a:lnTo>
                  <a:lnTo>
                    <a:pt x="2469" y="3117"/>
                  </a:lnTo>
                  <a:lnTo>
                    <a:pt x="2503" y="3140"/>
                  </a:lnTo>
                  <a:lnTo>
                    <a:pt x="2538" y="3163"/>
                  </a:lnTo>
                  <a:lnTo>
                    <a:pt x="2572" y="3185"/>
                  </a:lnTo>
                  <a:lnTo>
                    <a:pt x="2617" y="3185"/>
                  </a:lnTo>
                  <a:lnTo>
                    <a:pt x="2617" y="5483"/>
                  </a:lnTo>
                  <a:lnTo>
                    <a:pt x="2572" y="5483"/>
                  </a:lnTo>
                  <a:lnTo>
                    <a:pt x="2526" y="5506"/>
                  </a:lnTo>
                  <a:lnTo>
                    <a:pt x="2492" y="5529"/>
                  </a:lnTo>
                  <a:lnTo>
                    <a:pt x="2458" y="5552"/>
                  </a:lnTo>
                  <a:lnTo>
                    <a:pt x="2435" y="5586"/>
                  </a:lnTo>
                  <a:lnTo>
                    <a:pt x="2412" y="5631"/>
                  </a:lnTo>
                  <a:lnTo>
                    <a:pt x="2401" y="5677"/>
                  </a:lnTo>
                  <a:lnTo>
                    <a:pt x="2390" y="5722"/>
                  </a:lnTo>
                  <a:lnTo>
                    <a:pt x="2401" y="5768"/>
                  </a:lnTo>
                  <a:lnTo>
                    <a:pt x="2412" y="5813"/>
                  </a:lnTo>
                  <a:lnTo>
                    <a:pt x="2435" y="5859"/>
                  </a:lnTo>
                  <a:lnTo>
                    <a:pt x="2469" y="5893"/>
                  </a:lnTo>
                  <a:lnTo>
                    <a:pt x="2503" y="5927"/>
                  </a:lnTo>
                  <a:lnTo>
                    <a:pt x="2549" y="5950"/>
                  </a:lnTo>
                  <a:lnTo>
                    <a:pt x="2594" y="5961"/>
                  </a:lnTo>
                  <a:lnTo>
                    <a:pt x="2708" y="5961"/>
                  </a:lnTo>
                  <a:lnTo>
                    <a:pt x="2765" y="5938"/>
                  </a:lnTo>
                  <a:lnTo>
                    <a:pt x="2811" y="5893"/>
                  </a:lnTo>
                  <a:lnTo>
                    <a:pt x="2845" y="5847"/>
                  </a:lnTo>
                  <a:lnTo>
                    <a:pt x="4779" y="6962"/>
                  </a:lnTo>
                  <a:lnTo>
                    <a:pt x="4767" y="7008"/>
                  </a:lnTo>
                  <a:lnTo>
                    <a:pt x="4756" y="7064"/>
                  </a:lnTo>
                  <a:lnTo>
                    <a:pt x="4767" y="7121"/>
                  </a:lnTo>
                  <a:lnTo>
                    <a:pt x="4779" y="7167"/>
                  </a:lnTo>
                  <a:lnTo>
                    <a:pt x="4801" y="7212"/>
                  </a:lnTo>
                  <a:lnTo>
                    <a:pt x="4835" y="7246"/>
                  </a:lnTo>
                  <a:lnTo>
                    <a:pt x="4870" y="7281"/>
                  </a:lnTo>
                  <a:lnTo>
                    <a:pt x="4915" y="7303"/>
                  </a:lnTo>
                  <a:lnTo>
                    <a:pt x="4961" y="7315"/>
                  </a:lnTo>
                  <a:lnTo>
                    <a:pt x="5063" y="7315"/>
                  </a:lnTo>
                  <a:lnTo>
                    <a:pt x="5108" y="7303"/>
                  </a:lnTo>
                  <a:lnTo>
                    <a:pt x="5154" y="7281"/>
                  </a:lnTo>
                  <a:lnTo>
                    <a:pt x="5188" y="7246"/>
                  </a:lnTo>
                  <a:lnTo>
                    <a:pt x="5222" y="7212"/>
                  </a:lnTo>
                  <a:lnTo>
                    <a:pt x="5245" y="7167"/>
                  </a:lnTo>
                  <a:lnTo>
                    <a:pt x="5256" y="7121"/>
                  </a:lnTo>
                  <a:lnTo>
                    <a:pt x="5256" y="7064"/>
                  </a:lnTo>
                  <a:lnTo>
                    <a:pt x="5256" y="7019"/>
                  </a:lnTo>
                  <a:lnTo>
                    <a:pt x="5234" y="6962"/>
                  </a:lnTo>
                  <a:lnTo>
                    <a:pt x="7179" y="5847"/>
                  </a:lnTo>
                  <a:lnTo>
                    <a:pt x="7213" y="5893"/>
                  </a:lnTo>
                  <a:lnTo>
                    <a:pt x="7258" y="5927"/>
                  </a:lnTo>
                  <a:lnTo>
                    <a:pt x="7315" y="5950"/>
                  </a:lnTo>
                  <a:lnTo>
                    <a:pt x="7384" y="5961"/>
                  </a:lnTo>
                  <a:lnTo>
                    <a:pt x="7429" y="5961"/>
                  </a:lnTo>
                  <a:lnTo>
                    <a:pt x="7475" y="5938"/>
                  </a:lnTo>
                  <a:lnTo>
                    <a:pt x="7509" y="5916"/>
                  </a:lnTo>
                  <a:lnTo>
                    <a:pt x="7554" y="5893"/>
                  </a:lnTo>
                  <a:lnTo>
                    <a:pt x="7577" y="5859"/>
                  </a:lnTo>
                  <a:lnTo>
                    <a:pt x="7600" y="5813"/>
                  </a:lnTo>
                  <a:lnTo>
                    <a:pt x="7611" y="5768"/>
                  </a:lnTo>
                  <a:lnTo>
                    <a:pt x="7622" y="5722"/>
                  </a:lnTo>
                  <a:lnTo>
                    <a:pt x="7611" y="5677"/>
                  </a:lnTo>
                  <a:lnTo>
                    <a:pt x="7600" y="5631"/>
                  </a:lnTo>
                  <a:lnTo>
                    <a:pt x="7588" y="5597"/>
                  </a:lnTo>
                  <a:lnTo>
                    <a:pt x="7554" y="5563"/>
                  </a:lnTo>
                  <a:lnTo>
                    <a:pt x="7531" y="5529"/>
                  </a:lnTo>
                  <a:lnTo>
                    <a:pt x="7486" y="5506"/>
                  </a:lnTo>
                  <a:lnTo>
                    <a:pt x="7452" y="5495"/>
                  </a:lnTo>
                  <a:lnTo>
                    <a:pt x="7406" y="5483"/>
                  </a:lnTo>
                  <a:lnTo>
                    <a:pt x="7406" y="3185"/>
                  </a:lnTo>
                  <a:lnTo>
                    <a:pt x="7452" y="3174"/>
                  </a:lnTo>
                  <a:lnTo>
                    <a:pt x="7486" y="3163"/>
                  </a:lnTo>
                  <a:lnTo>
                    <a:pt x="7520" y="3140"/>
                  </a:lnTo>
                  <a:lnTo>
                    <a:pt x="7543" y="3117"/>
                  </a:lnTo>
                  <a:lnTo>
                    <a:pt x="7566" y="3083"/>
                  </a:lnTo>
                  <a:lnTo>
                    <a:pt x="7588" y="3049"/>
                  </a:lnTo>
                  <a:lnTo>
                    <a:pt x="7600" y="3003"/>
                  </a:lnTo>
                  <a:lnTo>
                    <a:pt x="7600" y="2958"/>
                  </a:lnTo>
                  <a:lnTo>
                    <a:pt x="7600" y="2912"/>
                  </a:lnTo>
                  <a:lnTo>
                    <a:pt x="7588" y="2878"/>
                  </a:lnTo>
                  <a:lnTo>
                    <a:pt x="9579" y="1718"/>
                  </a:lnTo>
                  <a:lnTo>
                    <a:pt x="9613" y="1764"/>
                  </a:lnTo>
                  <a:lnTo>
                    <a:pt x="9647" y="1786"/>
                  </a:lnTo>
                  <a:lnTo>
                    <a:pt x="9693" y="1809"/>
                  </a:lnTo>
                  <a:lnTo>
                    <a:pt x="9750" y="1820"/>
                  </a:lnTo>
                  <a:lnTo>
                    <a:pt x="9784" y="1809"/>
                  </a:lnTo>
                  <a:lnTo>
                    <a:pt x="9829" y="1798"/>
                  </a:lnTo>
                  <a:lnTo>
                    <a:pt x="9863" y="1786"/>
                  </a:lnTo>
                  <a:lnTo>
                    <a:pt x="9886" y="1752"/>
                  </a:lnTo>
                  <a:lnTo>
                    <a:pt x="9920" y="1729"/>
                  </a:lnTo>
                  <a:lnTo>
                    <a:pt x="9932" y="1695"/>
                  </a:lnTo>
                  <a:lnTo>
                    <a:pt x="9943" y="1661"/>
                  </a:lnTo>
                  <a:lnTo>
                    <a:pt x="9954" y="1616"/>
                  </a:lnTo>
                  <a:lnTo>
                    <a:pt x="9943" y="1582"/>
                  </a:lnTo>
                  <a:lnTo>
                    <a:pt x="9932" y="1547"/>
                  </a:lnTo>
                  <a:lnTo>
                    <a:pt x="9897" y="1479"/>
                  </a:lnTo>
                  <a:lnTo>
                    <a:pt x="9841" y="1445"/>
                  </a:lnTo>
                  <a:lnTo>
                    <a:pt x="9772" y="1422"/>
                  </a:lnTo>
                  <a:lnTo>
                    <a:pt x="9772" y="0"/>
                  </a:lnTo>
                  <a:lnTo>
                    <a:pt x="9727" y="0"/>
                  </a:lnTo>
                  <a:lnTo>
                    <a:pt x="9727" y="1411"/>
                  </a:lnTo>
                  <a:lnTo>
                    <a:pt x="9693" y="1422"/>
                  </a:lnTo>
                  <a:lnTo>
                    <a:pt x="9659" y="1434"/>
                  </a:lnTo>
                  <a:lnTo>
                    <a:pt x="9602" y="1479"/>
                  </a:lnTo>
                  <a:lnTo>
                    <a:pt x="9568" y="1536"/>
                  </a:lnTo>
                  <a:lnTo>
                    <a:pt x="9556" y="1582"/>
                  </a:lnTo>
                  <a:lnTo>
                    <a:pt x="9545" y="1616"/>
                  </a:lnTo>
                  <a:lnTo>
                    <a:pt x="9556" y="1684"/>
                  </a:lnTo>
                  <a:lnTo>
                    <a:pt x="7566" y="2833"/>
                  </a:lnTo>
                  <a:lnTo>
                    <a:pt x="7531" y="2799"/>
                  </a:lnTo>
                  <a:lnTo>
                    <a:pt x="7486" y="2765"/>
                  </a:lnTo>
                  <a:lnTo>
                    <a:pt x="7429" y="2742"/>
                  </a:lnTo>
                  <a:lnTo>
                    <a:pt x="7327" y="2742"/>
                  </a:lnTo>
                  <a:lnTo>
                    <a:pt x="7281" y="2765"/>
                  </a:lnTo>
                  <a:lnTo>
                    <a:pt x="7236" y="2787"/>
                  </a:lnTo>
                  <a:lnTo>
                    <a:pt x="7202" y="2833"/>
                  </a:lnTo>
                  <a:lnTo>
                    <a:pt x="5245" y="1707"/>
                  </a:lnTo>
                  <a:lnTo>
                    <a:pt x="5256" y="1661"/>
                  </a:lnTo>
                  <a:lnTo>
                    <a:pt x="5268" y="1616"/>
                  </a:lnTo>
                  <a:lnTo>
                    <a:pt x="5256" y="1570"/>
                  </a:lnTo>
                  <a:lnTo>
                    <a:pt x="5245" y="1525"/>
                  </a:lnTo>
                  <a:lnTo>
                    <a:pt x="5222" y="1479"/>
                  </a:lnTo>
                  <a:lnTo>
                    <a:pt x="5199" y="1445"/>
                  </a:lnTo>
                  <a:lnTo>
                    <a:pt x="5165" y="1411"/>
                  </a:lnTo>
                  <a:lnTo>
                    <a:pt x="5120" y="1388"/>
                  </a:lnTo>
                  <a:lnTo>
                    <a:pt x="5086" y="1377"/>
                  </a:lnTo>
                  <a:lnTo>
                    <a:pt x="5040" y="1365"/>
                  </a:lnTo>
                  <a:lnTo>
                    <a:pt x="5040" y="0"/>
                  </a:lnTo>
                  <a:lnTo>
                    <a:pt x="4995" y="0"/>
                  </a:lnTo>
                  <a:lnTo>
                    <a:pt x="4995" y="1365"/>
                  </a:lnTo>
                  <a:lnTo>
                    <a:pt x="4938" y="1365"/>
                  </a:lnTo>
                  <a:lnTo>
                    <a:pt x="4892" y="1388"/>
                  </a:lnTo>
                  <a:lnTo>
                    <a:pt x="4858" y="1411"/>
                  </a:lnTo>
                  <a:lnTo>
                    <a:pt x="4824" y="1445"/>
                  </a:lnTo>
                  <a:lnTo>
                    <a:pt x="4790" y="1479"/>
                  </a:lnTo>
                  <a:lnTo>
                    <a:pt x="4767" y="1525"/>
                  </a:lnTo>
                  <a:lnTo>
                    <a:pt x="4756" y="1570"/>
                  </a:lnTo>
                  <a:lnTo>
                    <a:pt x="4756" y="1616"/>
                  </a:lnTo>
                  <a:lnTo>
                    <a:pt x="4756" y="1661"/>
                  </a:lnTo>
                  <a:lnTo>
                    <a:pt x="4767" y="1707"/>
                  </a:lnTo>
                  <a:lnTo>
                    <a:pt x="2822" y="2833"/>
                  </a:lnTo>
                  <a:lnTo>
                    <a:pt x="2788" y="2799"/>
                  </a:lnTo>
                  <a:lnTo>
                    <a:pt x="2742" y="2765"/>
                  </a:lnTo>
                  <a:lnTo>
                    <a:pt x="2697" y="2742"/>
                  </a:lnTo>
                  <a:lnTo>
                    <a:pt x="2583" y="2742"/>
                  </a:lnTo>
                  <a:lnTo>
                    <a:pt x="2538" y="2765"/>
                  </a:lnTo>
                  <a:lnTo>
                    <a:pt x="2492" y="2787"/>
                  </a:lnTo>
                  <a:lnTo>
                    <a:pt x="2458" y="2833"/>
                  </a:lnTo>
                  <a:lnTo>
                    <a:pt x="513" y="1707"/>
                  </a:lnTo>
                  <a:lnTo>
                    <a:pt x="536" y="1661"/>
                  </a:lnTo>
                  <a:lnTo>
                    <a:pt x="536" y="1616"/>
                  </a:lnTo>
                  <a:lnTo>
                    <a:pt x="536" y="1570"/>
                  </a:lnTo>
                  <a:lnTo>
                    <a:pt x="513" y="1513"/>
                  </a:lnTo>
                  <a:lnTo>
                    <a:pt x="490" y="1479"/>
                  </a:lnTo>
                  <a:lnTo>
                    <a:pt x="467" y="1434"/>
                  </a:lnTo>
                  <a:lnTo>
                    <a:pt x="433" y="1400"/>
                  </a:lnTo>
                  <a:lnTo>
                    <a:pt x="388" y="1377"/>
                  </a:lnTo>
                  <a:lnTo>
                    <a:pt x="342" y="1354"/>
                  </a:lnTo>
                  <a:lnTo>
                    <a:pt x="297" y="1354"/>
                  </a:lnTo>
                  <a:lnTo>
                    <a:pt x="297"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 name="Google Shape;61;p4"/>
          <p:cNvSpPr/>
          <p:nvPr/>
        </p:nvSpPr>
        <p:spPr>
          <a:xfrm rot="-5400000">
            <a:off x="8613300" y="4612800"/>
            <a:ext cx="405300" cy="351300"/>
          </a:xfrm>
          <a:prstGeom prst="hexagon">
            <a:avLst>
              <a:gd name="adj" fmla="val 25000"/>
              <a:gd name="vf" fmla="val 115470"/>
            </a:avLst>
          </a:prstGeom>
          <a:solidFill>
            <a:schemeClr val="dk1"/>
          </a:solidFill>
          <a:ln>
            <a:noFill/>
          </a:ln>
          <a:effectLst>
            <a:outerShdw blurRad="1714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txBox="1">
            <a:spLocks noGrp="1"/>
          </p:cNvSpPr>
          <p:nvPr>
            <p:ph type="body" idx="1"/>
          </p:nvPr>
        </p:nvSpPr>
        <p:spPr>
          <a:xfrm>
            <a:off x="1977950" y="1388450"/>
            <a:ext cx="5188200" cy="3042600"/>
          </a:xfrm>
          <a:prstGeom prst="rect">
            <a:avLst/>
          </a:prstGeom>
        </p:spPr>
        <p:txBody>
          <a:bodyPr spcFirstLastPara="1" wrap="square" lIns="0" tIns="0" rIns="0" bIns="0" anchor="t" anchorCtr="0">
            <a:noAutofit/>
          </a:bodyPr>
          <a:lstStyle>
            <a:lvl1pPr marL="457200" lvl="0" indent="-431800" algn="ctr" rtl="0">
              <a:spcBef>
                <a:spcPts val="0"/>
              </a:spcBef>
              <a:spcAft>
                <a:spcPts val="0"/>
              </a:spcAft>
              <a:buClr>
                <a:schemeClr val="lt1"/>
              </a:buClr>
              <a:buSzPts val="3200"/>
              <a:buChar char="⬥"/>
              <a:defRPr sz="3200">
                <a:solidFill>
                  <a:schemeClr val="lt1"/>
                </a:solidFill>
              </a:defRPr>
            </a:lvl1pPr>
            <a:lvl2pPr marL="914400" lvl="1" indent="-431800" algn="ctr" rtl="0">
              <a:spcBef>
                <a:spcPts val="600"/>
              </a:spcBef>
              <a:spcAft>
                <a:spcPts val="0"/>
              </a:spcAft>
              <a:buClr>
                <a:schemeClr val="lt1"/>
              </a:buClr>
              <a:buSzPts val="3200"/>
              <a:buChar char="⬦"/>
              <a:defRPr sz="3200">
                <a:solidFill>
                  <a:schemeClr val="lt1"/>
                </a:solidFill>
              </a:defRPr>
            </a:lvl2pPr>
            <a:lvl3pPr marL="1371600" lvl="2" indent="-431800" algn="ctr" rtl="0">
              <a:spcBef>
                <a:spcPts val="600"/>
              </a:spcBef>
              <a:spcAft>
                <a:spcPts val="0"/>
              </a:spcAft>
              <a:buClr>
                <a:schemeClr val="lt1"/>
              </a:buClr>
              <a:buSzPts val="3200"/>
              <a:buChar char="⬩"/>
              <a:defRPr sz="3200">
                <a:solidFill>
                  <a:schemeClr val="lt1"/>
                </a:solidFill>
              </a:defRPr>
            </a:lvl3pPr>
            <a:lvl4pPr marL="1828800" lvl="3" indent="-431800" algn="ctr" rtl="0">
              <a:spcBef>
                <a:spcPts val="600"/>
              </a:spcBef>
              <a:spcAft>
                <a:spcPts val="0"/>
              </a:spcAft>
              <a:buClr>
                <a:schemeClr val="lt1"/>
              </a:buClr>
              <a:buSzPts val="3200"/>
              <a:buChar char="●"/>
              <a:defRPr sz="3200">
                <a:solidFill>
                  <a:schemeClr val="lt1"/>
                </a:solidFill>
              </a:defRPr>
            </a:lvl4pPr>
            <a:lvl5pPr marL="2286000" lvl="4" indent="-431800" algn="ctr" rtl="0">
              <a:spcBef>
                <a:spcPts val="600"/>
              </a:spcBef>
              <a:spcAft>
                <a:spcPts val="0"/>
              </a:spcAft>
              <a:buClr>
                <a:schemeClr val="lt1"/>
              </a:buClr>
              <a:buSzPts val="3200"/>
              <a:buChar char="○"/>
              <a:defRPr sz="3200">
                <a:solidFill>
                  <a:schemeClr val="lt1"/>
                </a:solidFill>
              </a:defRPr>
            </a:lvl5pPr>
            <a:lvl6pPr marL="2743200" lvl="5" indent="-431800" algn="ctr" rtl="0">
              <a:spcBef>
                <a:spcPts val="600"/>
              </a:spcBef>
              <a:spcAft>
                <a:spcPts val="0"/>
              </a:spcAft>
              <a:buClr>
                <a:schemeClr val="lt1"/>
              </a:buClr>
              <a:buSzPts val="3200"/>
              <a:buChar char="■"/>
              <a:defRPr sz="3200">
                <a:solidFill>
                  <a:schemeClr val="lt1"/>
                </a:solidFill>
              </a:defRPr>
            </a:lvl6pPr>
            <a:lvl7pPr marL="3200400" lvl="6" indent="-431800" algn="ctr" rtl="0">
              <a:spcBef>
                <a:spcPts val="600"/>
              </a:spcBef>
              <a:spcAft>
                <a:spcPts val="0"/>
              </a:spcAft>
              <a:buClr>
                <a:schemeClr val="lt1"/>
              </a:buClr>
              <a:buSzPts val="3200"/>
              <a:buChar char="●"/>
              <a:defRPr sz="3200">
                <a:solidFill>
                  <a:schemeClr val="lt1"/>
                </a:solidFill>
              </a:defRPr>
            </a:lvl7pPr>
            <a:lvl8pPr marL="3657600" lvl="7" indent="-431800" algn="ctr" rtl="0">
              <a:spcBef>
                <a:spcPts val="600"/>
              </a:spcBef>
              <a:spcAft>
                <a:spcPts val="0"/>
              </a:spcAft>
              <a:buClr>
                <a:schemeClr val="lt1"/>
              </a:buClr>
              <a:buSzPts val="3200"/>
              <a:buChar char="○"/>
              <a:defRPr sz="3200">
                <a:solidFill>
                  <a:schemeClr val="lt1"/>
                </a:solidFill>
              </a:defRPr>
            </a:lvl8pPr>
            <a:lvl9pPr marL="4114800" lvl="8" indent="-431800" algn="ctr" rtl="0">
              <a:spcBef>
                <a:spcPts val="600"/>
              </a:spcBef>
              <a:spcAft>
                <a:spcPts val="600"/>
              </a:spcAft>
              <a:buClr>
                <a:schemeClr val="lt1"/>
              </a:buClr>
              <a:buSzPts val="3200"/>
              <a:buChar char="■"/>
              <a:defRPr sz="3200">
                <a:solidFill>
                  <a:schemeClr val="lt1"/>
                </a:solidFill>
              </a:defRPr>
            </a:lvl9pPr>
          </a:lstStyle>
          <a:p>
            <a:endParaRPr/>
          </a:p>
        </p:txBody>
      </p:sp>
      <p:sp>
        <p:nvSpPr>
          <p:cNvPr id="63" name="Google Shape;63;p4"/>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grpSp>
        <p:nvGrpSpPr>
          <p:cNvPr id="64" name="Google Shape;64;p4"/>
          <p:cNvGrpSpPr/>
          <p:nvPr/>
        </p:nvGrpSpPr>
        <p:grpSpPr>
          <a:xfrm>
            <a:off x="4282319" y="-4"/>
            <a:ext cx="579363" cy="1204159"/>
            <a:chOff x="3895357" y="418479"/>
            <a:chExt cx="264900" cy="550573"/>
          </a:xfrm>
        </p:grpSpPr>
        <p:sp>
          <p:nvSpPr>
            <p:cNvPr id="65" name="Google Shape;65;p4"/>
            <p:cNvSpPr/>
            <p:nvPr/>
          </p:nvSpPr>
          <p:spPr>
            <a:xfrm rot="5400000">
              <a:off x="3869830" y="445029"/>
              <a:ext cx="315900" cy="262800"/>
            </a:xfrm>
            <a:prstGeom prst="rect">
              <a:avLst/>
            </a:prstGeom>
            <a:gradFill>
              <a:gsLst>
                <a:gs pos="0">
                  <a:srgbClr val="FFFFFF">
                    <a:alpha val="0"/>
                    <a:alpha val="32400"/>
                  </a:srgbClr>
                </a:gs>
                <a:gs pos="100000">
                  <a:srgbClr val="00FFEE">
                    <a:alpha val="31764"/>
                    <a:alpha val="32400"/>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rot="-5400000">
              <a:off x="3874807" y="683602"/>
              <a:ext cx="306000" cy="264900"/>
            </a:xfrm>
            <a:prstGeom prst="hexagon">
              <a:avLst>
                <a:gd name="adj" fmla="val 25000"/>
                <a:gd name="vf" fmla="val 115470"/>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 name="Google Shape;67;p4"/>
          <p:cNvSpPr txBox="1"/>
          <p:nvPr/>
        </p:nvSpPr>
        <p:spPr>
          <a:xfrm>
            <a:off x="3593400" y="476575"/>
            <a:ext cx="1957200" cy="653700"/>
          </a:xfrm>
          <a:prstGeom prst="rect">
            <a:avLst/>
          </a:prstGeom>
          <a:noFill/>
          <a:ln>
            <a:noFill/>
          </a:ln>
          <a:effectLst>
            <a:outerShdw blurRad="114300" dist="19050" dir="5400000" algn="bl" rotWithShape="0">
              <a:schemeClr val="lt1">
                <a:alpha val="50000"/>
              </a:schemeClr>
            </a:outerShdw>
          </a:effectLst>
        </p:spPr>
        <p:txBody>
          <a:bodyPr spcFirstLastPara="1" wrap="square" lIns="0" tIns="0" rIns="0" bIns="0" anchor="t" anchorCtr="0">
            <a:noAutofit/>
          </a:bodyPr>
          <a:lstStyle/>
          <a:p>
            <a:pPr marL="0" lvl="0" indent="0" algn="ctr" rtl="0">
              <a:spcBef>
                <a:spcPts val="0"/>
              </a:spcBef>
              <a:spcAft>
                <a:spcPts val="0"/>
              </a:spcAft>
              <a:buNone/>
            </a:pPr>
            <a:r>
              <a:rPr lang="en" sz="8600">
                <a:solidFill>
                  <a:schemeClr val="dk1"/>
                </a:solidFill>
              </a:rPr>
              <a:t>“</a:t>
            </a:r>
            <a:endParaRPr sz="8600">
              <a:solidFill>
                <a:schemeClr val="dk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95"/>
        <p:cNvGrpSpPr/>
        <p:nvPr/>
      </p:nvGrpSpPr>
      <p:grpSpPr>
        <a:xfrm>
          <a:off x="0" y="0"/>
          <a:ext cx="0" cy="0"/>
          <a:chOff x="0" y="0"/>
          <a:chExt cx="0" cy="0"/>
        </a:xfrm>
      </p:grpSpPr>
      <p:sp>
        <p:nvSpPr>
          <p:cNvPr id="296" name="Google Shape;296;p11"/>
          <p:cNvSpPr txBox="1">
            <a:spLocks noGrp="1"/>
          </p:cNvSpPr>
          <p:nvPr>
            <p:ph type="title"/>
          </p:nvPr>
        </p:nvSpPr>
        <p:spPr>
          <a:xfrm>
            <a:off x="713225" y="539500"/>
            <a:ext cx="7717500" cy="484500"/>
          </a:xfrm>
          <a:prstGeom prst="rect">
            <a:avLst/>
          </a:prstGeom>
        </p:spPr>
        <p:txBody>
          <a:bodyPr spcFirstLastPara="1" wrap="square" lIns="91425" tIns="91425" rIns="91425" bIns="91425" anchor="t" anchorCtr="0">
            <a:noAutofit/>
          </a:bodyPr>
          <a:lstStyle>
            <a:lvl1pPr lvl="0" algn="ctr">
              <a:spcBef>
                <a:spcPts val="0"/>
              </a:spcBef>
              <a:spcAft>
                <a:spcPts val="0"/>
              </a:spcAft>
              <a:buSzPts val="2500"/>
              <a:buNone/>
              <a:defRPr/>
            </a:lvl1pPr>
            <a:lvl2pPr lvl="1">
              <a:spcBef>
                <a:spcPts val="0"/>
              </a:spcBef>
              <a:spcAft>
                <a:spcPts val="0"/>
              </a:spcAft>
              <a:buSzPts val="2500"/>
              <a:buNone/>
              <a:defRPr/>
            </a:lvl2pPr>
            <a:lvl3pPr lvl="2">
              <a:spcBef>
                <a:spcPts val="0"/>
              </a:spcBef>
              <a:spcAft>
                <a:spcPts val="0"/>
              </a:spcAft>
              <a:buSzPts val="2500"/>
              <a:buNone/>
              <a:defRPr/>
            </a:lvl3pPr>
            <a:lvl4pPr lvl="3">
              <a:spcBef>
                <a:spcPts val="0"/>
              </a:spcBef>
              <a:spcAft>
                <a:spcPts val="0"/>
              </a:spcAft>
              <a:buSzPts val="2500"/>
              <a:buNone/>
              <a:defRPr/>
            </a:lvl4pPr>
            <a:lvl5pPr lvl="4">
              <a:spcBef>
                <a:spcPts val="0"/>
              </a:spcBef>
              <a:spcAft>
                <a:spcPts val="0"/>
              </a:spcAft>
              <a:buSzPts val="2500"/>
              <a:buNone/>
              <a:defRPr/>
            </a:lvl5pPr>
            <a:lvl6pPr lvl="5">
              <a:spcBef>
                <a:spcPts val="0"/>
              </a:spcBef>
              <a:spcAft>
                <a:spcPts val="0"/>
              </a:spcAft>
              <a:buSzPts val="2500"/>
              <a:buNone/>
              <a:defRPr/>
            </a:lvl6pPr>
            <a:lvl7pPr lvl="6">
              <a:spcBef>
                <a:spcPts val="0"/>
              </a:spcBef>
              <a:spcAft>
                <a:spcPts val="0"/>
              </a:spcAft>
              <a:buSzPts val="2500"/>
              <a:buNone/>
              <a:defRPr/>
            </a:lvl7pPr>
            <a:lvl8pPr lvl="7">
              <a:spcBef>
                <a:spcPts val="0"/>
              </a:spcBef>
              <a:spcAft>
                <a:spcPts val="0"/>
              </a:spcAft>
              <a:buSzPts val="2500"/>
              <a:buNone/>
              <a:defRPr/>
            </a:lvl8pPr>
            <a:lvl9pPr lvl="8">
              <a:spcBef>
                <a:spcPts val="0"/>
              </a:spcBef>
              <a:spcAft>
                <a:spcPts val="0"/>
              </a:spcAft>
              <a:buSzPts val="2500"/>
              <a:buNone/>
              <a:defRPr/>
            </a:lvl9pPr>
          </a:lstStyle>
          <a:p>
            <a:endParaRPr/>
          </a:p>
        </p:txBody>
      </p:sp>
      <p:grpSp>
        <p:nvGrpSpPr>
          <p:cNvPr id="297" name="Google Shape;297;p11"/>
          <p:cNvGrpSpPr/>
          <p:nvPr/>
        </p:nvGrpSpPr>
        <p:grpSpPr>
          <a:xfrm>
            <a:off x="6782580" y="1445418"/>
            <a:ext cx="2011045" cy="542907"/>
            <a:chOff x="6782580" y="302418"/>
            <a:chExt cx="2011045" cy="542907"/>
          </a:xfrm>
        </p:grpSpPr>
        <p:sp>
          <p:nvSpPr>
            <p:cNvPr id="298" name="Google Shape;298;p11"/>
            <p:cNvSpPr/>
            <p:nvPr/>
          </p:nvSpPr>
          <p:spPr>
            <a:xfrm>
              <a:off x="8700630" y="834793"/>
              <a:ext cx="34230" cy="10532"/>
            </a:xfrm>
            <a:custGeom>
              <a:avLst/>
              <a:gdLst/>
              <a:ahLst/>
              <a:cxnLst/>
              <a:rect l="l" t="t" r="r" b="b"/>
              <a:pathLst>
                <a:path w="1560" h="480" extrusionOk="0">
                  <a:moveTo>
                    <a:pt x="800" y="0"/>
                  </a:moveTo>
                  <a:cubicBezTo>
                    <a:pt x="361" y="0"/>
                    <a:pt x="1" y="120"/>
                    <a:pt x="1" y="240"/>
                  </a:cubicBezTo>
                  <a:cubicBezTo>
                    <a:pt x="1" y="400"/>
                    <a:pt x="361" y="480"/>
                    <a:pt x="800" y="480"/>
                  </a:cubicBezTo>
                  <a:cubicBezTo>
                    <a:pt x="1240" y="480"/>
                    <a:pt x="1560" y="400"/>
                    <a:pt x="1560" y="240"/>
                  </a:cubicBezTo>
                  <a:cubicBezTo>
                    <a:pt x="1560" y="120"/>
                    <a:pt x="1240" y="0"/>
                    <a:pt x="800"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1"/>
            <p:cNvSpPr/>
            <p:nvPr/>
          </p:nvSpPr>
          <p:spPr>
            <a:xfrm>
              <a:off x="8725185" y="811116"/>
              <a:ext cx="34230" cy="10532"/>
            </a:xfrm>
            <a:custGeom>
              <a:avLst/>
              <a:gdLst/>
              <a:ahLst/>
              <a:cxnLst/>
              <a:rect l="l" t="t" r="r" b="b"/>
              <a:pathLst>
                <a:path w="1560" h="480" extrusionOk="0">
                  <a:moveTo>
                    <a:pt x="800" y="0"/>
                  </a:moveTo>
                  <a:cubicBezTo>
                    <a:pt x="361" y="0"/>
                    <a:pt x="1" y="80"/>
                    <a:pt x="1" y="240"/>
                  </a:cubicBezTo>
                  <a:cubicBezTo>
                    <a:pt x="1" y="360"/>
                    <a:pt x="361" y="480"/>
                    <a:pt x="800" y="480"/>
                  </a:cubicBezTo>
                  <a:cubicBezTo>
                    <a:pt x="1200" y="480"/>
                    <a:pt x="1560" y="360"/>
                    <a:pt x="1560" y="240"/>
                  </a:cubicBezTo>
                  <a:cubicBezTo>
                    <a:pt x="1560" y="80"/>
                    <a:pt x="1200" y="0"/>
                    <a:pt x="800"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1"/>
            <p:cNvSpPr/>
            <p:nvPr/>
          </p:nvSpPr>
          <p:spPr>
            <a:xfrm>
              <a:off x="8759395" y="834793"/>
              <a:ext cx="34230" cy="10532"/>
            </a:xfrm>
            <a:custGeom>
              <a:avLst/>
              <a:gdLst/>
              <a:ahLst/>
              <a:cxnLst/>
              <a:rect l="l" t="t" r="r" b="b"/>
              <a:pathLst>
                <a:path w="1560" h="480" extrusionOk="0">
                  <a:moveTo>
                    <a:pt x="800" y="0"/>
                  </a:moveTo>
                  <a:cubicBezTo>
                    <a:pt x="360" y="0"/>
                    <a:pt x="1" y="120"/>
                    <a:pt x="1" y="240"/>
                  </a:cubicBezTo>
                  <a:cubicBezTo>
                    <a:pt x="1" y="400"/>
                    <a:pt x="360" y="480"/>
                    <a:pt x="800" y="480"/>
                  </a:cubicBezTo>
                  <a:cubicBezTo>
                    <a:pt x="1200" y="480"/>
                    <a:pt x="1559" y="400"/>
                    <a:pt x="1559" y="240"/>
                  </a:cubicBezTo>
                  <a:cubicBezTo>
                    <a:pt x="1559" y="120"/>
                    <a:pt x="1200" y="0"/>
                    <a:pt x="800"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1"/>
            <p:cNvSpPr/>
            <p:nvPr/>
          </p:nvSpPr>
          <p:spPr>
            <a:xfrm>
              <a:off x="6782580" y="326096"/>
              <a:ext cx="34208" cy="10554"/>
            </a:xfrm>
            <a:custGeom>
              <a:avLst/>
              <a:gdLst/>
              <a:ahLst/>
              <a:cxnLst/>
              <a:rect l="l" t="t" r="r" b="b"/>
              <a:pathLst>
                <a:path w="1559" h="481" extrusionOk="0">
                  <a:moveTo>
                    <a:pt x="759" y="1"/>
                  </a:moveTo>
                  <a:cubicBezTo>
                    <a:pt x="360" y="1"/>
                    <a:pt x="0" y="121"/>
                    <a:pt x="0" y="241"/>
                  </a:cubicBezTo>
                  <a:cubicBezTo>
                    <a:pt x="0" y="401"/>
                    <a:pt x="360" y="481"/>
                    <a:pt x="759" y="481"/>
                  </a:cubicBezTo>
                  <a:cubicBezTo>
                    <a:pt x="1199" y="481"/>
                    <a:pt x="1559" y="401"/>
                    <a:pt x="1559" y="241"/>
                  </a:cubicBezTo>
                  <a:cubicBezTo>
                    <a:pt x="1559" y="121"/>
                    <a:pt x="1199" y="1"/>
                    <a:pt x="759"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1"/>
            <p:cNvSpPr/>
            <p:nvPr/>
          </p:nvSpPr>
          <p:spPr>
            <a:xfrm>
              <a:off x="6807135" y="302418"/>
              <a:ext cx="34208" cy="10554"/>
            </a:xfrm>
            <a:custGeom>
              <a:avLst/>
              <a:gdLst/>
              <a:ahLst/>
              <a:cxnLst/>
              <a:rect l="l" t="t" r="r" b="b"/>
              <a:pathLst>
                <a:path w="1559" h="481" extrusionOk="0">
                  <a:moveTo>
                    <a:pt x="760" y="1"/>
                  </a:moveTo>
                  <a:cubicBezTo>
                    <a:pt x="320" y="1"/>
                    <a:pt x="0" y="81"/>
                    <a:pt x="0" y="241"/>
                  </a:cubicBezTo>
                  <a:cubicBezTo>
                    <a:pt x="0" y="361"/>
                    <a:pt x="320" y="480"/>
                    <a:pt x="760" y="480"/>
                  </a:cubicBezTo>
                  <a:cubicBezTo>
                    <a:pt x="1199" y="480"/>
                    <a:pt x="1559" y="361"/>
                    <a:pt x="1559" y="241"/>
                  </a:cubicBezTo>
                  <a:cubicBezTo>
                    <a:pt x="1559" y="81"/>
                    <a:pt x="1199" y="1"/>
                    <a:pt x="760"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1"/>
            <p:cNvSpPr/>
            <p:nvPr/>
          </p:nvSpPr>
          <p:spPr>
            <a:xfrm>
              <a:off x="6841323" y="326096"/>
              <a:ext cx="34230" cy="10554"/>
            </a:xfrm>
            <a:custGeom>
              <a:avLst/>
              <a:gdLst/>
              <a:ahLst/>
              <a:cxnLst/>
              <a:rect l="l" t="t" r="r" b="b"/>
              <a:pathLst>
                <a:path w="1560" h="481" extrusionOk="0">
                  <a:moveTo>
                    <a:pt x="760" y="1"/>
                  </a:moveTo>
                  <a:cubicBezTo>
                    <a:pt x="321" y="1"/>
                    <a:pt x="1" y="121"/>
                    <a:pt x="1" y="241"/>
                  </a:cubicBezTo>
                  <a:cubicBezTo>
                    <a:pt x="1" y="401"/>
                    <a:pt x="321" y="481"/>
                    <a:pt x="760" y="481"/>
                  </a:cubicBezTo>
                  <a:cubicBezTo>
                    <a:pt x="1200" y="481"/>
                    <a:pt x="1560" y="401"/>
                    <a:pt x="1560" y="241"/>
                  </a:cubicBezTo>
                  <a:cubicBezTo>
                    <a:pt x="1560" y="121"/>
                    <a:pt x="1200" y="1"/>
                    <a:pt x="760"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4" name="Google Shape;304;p11"/>
          <p:cNvGrpSpPr/>
          <p:nvPr/>
        </p:nvGrpSpPr>
        <p:grpSpPr>
          <a:xfrm>
            <a:off x="518105" y="4172668"/>
            <a:ext cx="2011045" cy="542907"/>
            <a:chOff x="6782580" y="302418"/>
            <a:chExt cx="2011045" cy="542907"/>
          </a:xfrm>
        </p:grpSpPr>
        <p:sp>
          <p:nvSpPr>
            <p:cNvPr id="305" name="Google Shape;305;p11"/>
            <p:cNvSpPr/>
            <p:nvPr/>
          </p:nvSpPr>
          <p:spPr>
            <a:xfrm>
              <a:off x="8700630" y="834793"/>
              <a:ext cx="34230" cy="10532"/>
            </a:xfrm>
            <a:custGeom>
              <a:avLst/>
              <a:gdLst/>
              <a:ahLst/>
              <a:cxnLst/>
              <a:rect l="l" t="t" r="r" b="b"/>
              <a:pathLst>
                <a:path w="1560" h="480" extrusionOk="0">
                  <a:moveTo>
                    <a:pt x="800" y="0"/>
                  </a:moveTo>
                  <a:cubicBezTo>
                    <a:pt x="361" y="0"/>
                    <a:pt x="1" y="120"/>
                    <a:pt x="1" y="240"/>
                  </a:cubicBezTo>
                  <a:cubicBezTo>
                    <a:pt x="1" y="400"/>
                    <a:pt x="361" y="480"/>
                    <a:pt x="800" y="480"/>
                  </a:cubicBezTo>
                  <a:cubicBezTo>
                    <a:pt x="1240" y="480"/>
                    <a:pt x="1560" y="400"/>
                    <a:pt x="1560" y="240"/>
                  </a:cubicBezTo>
                  <a:cubicBezTo>
                    <a:pt x="1560" y="120"/>
                    <a:pt x="1240" y="0"/>
                    <a:pt x="800"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1"/>
            <p:cNvSpPr/>
            <p:nvPr/>
          </p:nvSpPr>
          <p:spPr>
            <a:xfrm>
              <a:off x="8725185" y="811116"/>
              <a:ext cx="34230" cy="10532"/>
            </a:xfrm>
            <a:custGeom>
              <a:avLst/>
              <a:gdLst/>
              <a:ahLst/>
              <a:cxnLst/>
              <a:rect l="l" t="t" r="r" b="b"/>
              <a:pathLst>
                <a:path w="1560" h="480" extrusionOk="0">
                  <a:moveTo>
                    <a:pt x="800" y="0"/>
                  </a:moveTo>
                  <a:cubicBezTo>
                    <a:pt x="361" y="0"/>
                    <a:pt x="1" y="80"/>
                    <a:pt x="1" y="240"/>
                  </a:cubicBezTo>
                  <a:cubicBezTo>
                    <a:pt x="1" y="360"/>
                    <a:pt x="361" y="480"/>
                    <a:pt x="800" y="480"/>
                  </a:cubicBezTo>
                  <a:cubicBezTo>
                    <a:pt x="1200" y="480"/>
                    <a:pt x="1560" y="360"/>
                    <a:pt x="1560" y="240"/>
                  </a:cubicBezTo>
                  <a:cubicBezTo>
                    <a:pt x="1560" y="80"/>
                    <a:pt x="1200" y="0"/>
                    <a:pt x="800"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1"/>
            <p:cNvSpPr/>
            <p:nvPr/>
          </p:nvSpPr>
          <p:spPr>
            <a:xfrm>
              <a:off x="8759395" y="834793"/>
              <a:ext cx="34230" cy="10532"/>
            </a:xfrm>
            <a:custGeom>
              <a:avLst/>
              <a:gdLst/>
              <a:ahLst/>
              <a:cxnLst/>
              <a:rect l="l" t="t" r="r" b="b"/>
              <a:pathLst>
                <a:path w="1560" h="480" extrusionOk="0">
                  <a:moveTo>
                    <a:pt x="800" y="0"/>
                  </a:moveTo>
                  <a:cubicBezTo>
                    <a:pt x="360" y="0"/>
                    <a:pt x="1" y="120"/>
                    <a:pt x="1" y="240"/>
                  </a:cubicBezTo>
                  <a:cubicBezTo>
                    <a:pt x="1" y="400"/>
                    <a:pt x="360" y="480"/>
                    <a:pt x="800" y="480"/>
                  </a:cubicBezTo>
                  <a:cubicBezTo>
                    <a:pt x="1200" y="480"/>
                    <a:pt x="1559" y="400"/>
                    <a:pt x="1559" y="240"/>
                  </a:cubicBezTo>
                  <a:cubicBezTo>
                    <a:pt x="1559" y="120"/>
                    <a:pt x="1200" y="0"/>
                    <a:pt x="800"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1"/>
            <p:cNvSpPr/>
            <p:nvPr/>
          </p:nvSpPr>
          <p:spPr>
            <a:xfrm>
              <a:off x="6782580" y="326096"/>
              <a:ext cx="34208" cy="10554"/>
            </a:xfrm>
            <a:custGeom>
              <a:avLst/>
              <a:gdLst/>
              <a:ahLst/>
              <a:cxnLst/>
              <a:rect l="l" t="t" r="r" b="b"/>
              <a:pathLst>
                <a:path w="1559" h="481" extrusionOk="0">
                  <a:moveTo>
                    <a:pt x="759" y="1"/>
                  </a:moveTo>
                  <a:cubicBezTo>
                    <a:pt x="360" y="1"/>
                    <a:pt x="0" y="121"/>
                    <a:pt x="0" y="241"/>
                  </a:cubicBezTo>
                  <a:cubicBezTo>
                    <a:pt x="0" y="401"/>
                    <a:pt x="360" y="481"/>
                    <a:pt x="759" y="481"/>
                  </a:cubicBezTo>
                  <a:cubicBezTo>
                    <a:pt x="1199" y="481"/>
                    <a:pt x="1559" y="401"/>
                    <a:pt x="1559" y="241"/>
                  </a:cubicBezTo>
                  <a:cubicBezTo>
                    <a:pt x="1559" y="121"/>
                    <a:pt x="1199" y="1"/>
                    <a:pt x="759"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1"/>
            <p:cNvSpPr/>
            <p:nvPr/>
          </p:nvSpPr>
          <p:spPr>
            <a:xfrm>
              <a:off x="6807135" y="302418"/>
              <a:ext cx="34208" cy="10554"/>
            </a:xfrm>
            <a:custGeom>
              <a:avLst/>
              <a:gdLst/>
              <a:ahLst/>
              <a:cxnLst/>
              <a:rect l="l" t="t" r="r" b="b"/>
              <a:pathLst>
                <a:path w="1559" h="481" extrusionOk="0">
                  <a:moveTo>
                    <a:pt x="760" y="1"/>
                  </a:moveTo>
                  <a:cubicBezTo>
                    <a:pt x="320" y="1"/>
                    <a:pt x="0" y="81"/>
                    <a:pt x="0" y="241"/>
                  </a:cubicBezTo>
                  <a:cubicBezTo>
                    <a:pt x="0" y="361"/>
                    <a:pt x="320" y="480"/>
                    <a:pt x="760" y="480"/>
                  </a:cubicBezTo>
                  <a:cubicBezTo>
                    <a:pt x="1199" y="480"/>
                    <a:pt x="1559" y="361"/>
                    <a:pt x="1559" y="241"/>
                  </a:cubicBezTo>
                  <a:cubicBezTo>
                    <a:pt x="1559" y="81"/>
                    <a:pt x="1199" y="1"/>
                    <a:pt x="760"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1"/>
            <p:cNvSpPr/>
            <p:nvPr/>
          </p:nvSpPr>
          <p:spPr>
            <a:xfrm>
              <a:off x="6841323" y="326096"/>
              <a:ext cx="34230" cy="10554"/>
            </a:xfrm>
            <a:custGeom>
              <a:avLst/>
              <a:gdLst/>
              <a:ahLst/>
              <a:cxnLst/>
              <a:rect l="l" t="t" r="r" b="b"/>
              <a:pathLst>
                <a:path w="1560" h="481" extrusionOk="0">
                  <a:moveTo>
                    <a:pt x="760" y="1"/>
                  </a:moveTo>
                  <a:cubicBezTo>
                    <a:pt x="321" y="1"/>
                    <a:pt x="1" y="121"/>
                    <a:pt x="1" y="241"/>
                  </a:cubicBezTo>
                  <a:cubicBezTo>
                    <a:pt x="1" y="401"/>
                    <a:pt x="321" y="481"/>
                    <a:pt x="760" y="481"/>
                  </a:cubicBezTo>
                  <a:cubicBezTo>
                    <a:pt x="1200" y="481"/>
                    <a:pt x="1560" y="401"/>
                    <a:pt x="1560" y="241"/>
                  </a:cubicBezTo>
                  <a:cubicBezTo>
                    <a:pt x="1560" y="121"/>
                    <a:pt x="1200" y="1"/>
                    <a:pt x="760"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 name="Google Shape;311;p11"/>
          <p:cNvGrpSpPr/>
          <p:nvPr/>
        </p:nvGrpSpPr>
        <p:grpSpPr>
          <a:xfrm flipH="1">
            <a:off x="6800730" y="4311068"/>
            <a:ext cx="2011045" cy="542907"/>
            <a:chOff x="6782580" y="302418"/>
            <a:chExt cx="2011045" cy="542907"/>
          </a:xfrm>
        </p:grpSpPr>
        <p:sp>
          <p:nvSpPr>
            <p:cNvPr id="312" name="Google Shape;312;p11"/>
            <p:cNvSpPr/>
            <p:nvPr/>
          </p:nvSpPr>
          <p:spPr>
            <a:xfrm>
              <a:off x="8700630" y="834793"/>
              <a:ext cx="34230" cy="10532"/>
            </a:xfrm>
            <a:custGeom>
              <a:avLst/>
              <a:gdLst/>
              <a:ahLst/>
              <a:cxnLst/>
              <a:rect l="l" t="t" r="r" b="b"/>
              <a:pathLst>
                <a:path w="1560" h="480" extrusionOk="0">
                  <a:moveTo>
                    <a:pt x="800" y="0"/>
                  </a:moveTo>
                  <a:cubicBezTo>
                    <a:pt x="361" y="0"/>
                    <a:pt x="1" y="120"/>
                    <a:pt x="1" y="240"/>
                  </a:cubicBezTo>
                  <a:cubicBezTo>
                    <a:pt x="1" y="400"/>
                    <a:pt x="361" y="480"/>
                    <a:pt x="800" y="480"/>
                  </a:cubicBezTo>
                  <a:cubicBezTo>
                    <a:pt x="1240" y="480"/>
                    <a:pt x="1560" y="400"/>
                    <a:pt x="1560" y="240"/>
                  </a:cubicBezTo>
                  <a:cubicBezTo>
                    <a:pt x="1560" y="120"/>
                    <a:pt x="1240" y="0"/>
                    <a:pt x="800"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1"/>
            <p:cNvSpPr/>
            <p:nvPr/>
          </p:nvSpPr>
          <p:spPr>
            <a:xfrm>
              <a:off x="8725185" y="811116"/>
              <a:ext cx="34230" cy="10532"/>
            </a:xfrm>
            <a:custGeom>
              <a:avLst/>
              <a:gdLst/>
              <a:ahLst/>
              <a:cxnLst/>
              <a:rect l="l" t="t" r="r" b="b"/>
              <a:pathLst>
                <a:path w="1560" h="480" extrusionOk="0">
                  <a:moveTo>
                    <a:pt x="800" y="0"/>
                  </a:moveTo>
                  <a:cubicBezTo>
                    <a:pt x="361" y="0"/>
                    <a:pt x="1" y="80"/>
                    <a:pt x="1" y="240"/>
                  </a:cubicBezTo>
                  <a:cubicBezTo>
                    <a:pt x="1" y="360"/>
                    <a:pt x="361" y="480"/>
                    <a:pt x="800" y="480"/>
                  </a:cubicBezTo>
                  <a:cubicBezTo>
                    <a:pt x="1200" y="480"/>
                    <a:pt x="1560" y="360"/>
                    <a:pt x="1560" y="240"/>
                  </a:cubicBezTo>
                  <a:cubicBezTo>
                    <a:pt x="1560" y="80"/>
                    <a:pt x="1200" y="0"/>
                    <a:pt x="800"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1"/>
            <p:cNvSpPr/>
            <p:nvPr/>
          </p:nvSpPr>
          <p:spPr>
            <a:xfrm>
              <a:off x="8759395" y="834793"/>
              <a:ext cx="34230" cy="10532"/>
            </a:xfrm>
            <a:custGeom>
              <a:avLst/>
              <a:gdLst/>
              <a:ahLst/>
              <a:cxnLst/>
              <a:rect l="l" t="t" r="r" b="b"/>
              <a:pathLst>
                <a:path w="1560" h="480" extrusionOk="0">
                  <a:moveTo>
                    <a:pt x="800" y="0"/>
                  </a:moveTo>
                  <a:cubicBezTo>
                    <a:pt x="360" y="0"/>
                    <a:pt x="1" y="120"/>
                    <a:pt x="1" y="240"/>
                  </a:cubicBezTo>
                  <a:cubicBezTo>
                    <a:pt x="1" y="400"/>
                    <a:pt x="360" y="480"/>
                    <a:pt x="800" y="480"/>
                  </a:cubicBezTo>
                  <a:cubicBezTo>
                    <a:pt x="1200" y="480"/>
                    <a:pt x="1559" y="400"/>
                    <a:pt x="1559" y="240"/>
                  </a:cubicBezTo>
                  <a:cubicBezTo>
                    <a:pt x="1559" y="120"/>
                    <a:pt x="1200" y="0"/>
                    <a:pt x="800"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1"/>
            <p:cNvSpPr/>
            <p:nvPr/>
          </p:nvSpPr>
          <p:spPr>
            <a:xfrm>
              <a:off x="6782580" y="326096"/>
              <a:ext cx="34208" cy="10554"/>
            </a:xfrm>
            <a:custGeom>
              <a:avLst/>
              <a:gdLst/>
              <a:ahLst/>
              <a:cxnLst/>
              <a:rect l="l" t="t" r="r" b="b"/>
              <a:pathLst>
                <a:path w="1559" h="481" extrusionOk="0">
                  <a:moveTo>
                    <a:pt x="759" y="1"/>
                  </a:moveTo>
                  <a:cubicBezTo>
                    <a:pt x="360" y="1"/>
                    <a:pt x="0" y="121"/>
                    <a:pt x="0" y="241"/>
                  </a:cubicBezTo>
                  <a:cubicBezTo>
                    <a:pt x="0" y="401"/>
                    <a:pt x="360" y="481"/>
                    <a:pt x="759" y="481"/>
                  </a:cubicBezTo>
                  <a:cubicBezTo>
                    <a:pt x="1199" y="481"/>
                    <a:pt x="1559" y="401"/>
                    <a:pt x="1559" y="241"/>
                  </a:cubicBezTo>
                  <a:cubicBezTo>
                    <a:pt x="1559" y="121"/>
                    <a:pt x="1199" y="1"/>
                    <a:pt x="759"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1"/>
            <p:cNvSpPr/>
            <p:nvPr/>
          </p:nvSpPr>
          <p:spPr>
            <a:xfrm>
              <a:off x="6807135" y="302418"/>
              <a:ext cx="34208" cy="10554"/>
            </a:xfrm>
            <a:custGeom>
              <a:avLst/>
              <a:gdLst/>
              <a:ahLst/>
              <a:cxnLst/>
              <a:rect l="l" t="t" r="r" b="b"/>
              <a:pathLst>
                <a:path w="1559" h="481" extrusionOk="0">
                  <a:moveTo>
                    <a:pt x="760" y="1"/>
                  </a:moveTo>
                  <a:cubicBezTo>
                    <a:pt x="320" y="1"/>
                    <a:pt x="0" y="81"/>
                    <a:pt x="0" y="241"/>
                  </a:cubicBezTo>
                  <a:cubicBezTo>
                    <a:pt x="0" y="361"/>
                    <a:pt x="320" y="480"/>
                    <a:pt x="760" y="480"/>
                  </a:cubicBezTo>
                  <a:cubicBezTo>
                    <a:pt x="1199" y="480"/>
                    <a:pt x="1559" y="361"/>
                    <a:pt x="1559" y="241"/>
                  </a:cubicBezTo>
                  <a:cubicBezTo>
                    <a:pt x="1559" y="81"/>
                    <a:pt x="1199" y="1"/>
                    <a:pt x="760"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1"/>
            <p:cNvSpPr/>
            <p:nvPr/>
          </p:nvSpPr>
          <p:spPr>
            <a:xfrm>
              <a:off x="6841323" y="326096"/>
              <a:ext cx="34230" cy="10554"/>
            </a:xfrm>
            <a:custGeom>
              <a:avLst/>
              <a:gdLst/>
              <a:ahLst/>
              <a:cxnLst/>
              <a:rect l="l" t="t" r="r" b="b"/>
              <a:pathLst>
                <a:path w="1560" h="481" extrusionOk="0">
                  <a:moveTo>
                    <a:pt x="760" y="1"/>
                  </a:moveTo>
                  <a:cubicBezTo>
                    <a:pt x="321" y="1"/>
                    <a:pt x="1" y="121"/>
                    <a:pt x="1" y="241"/>
                  </a:cubicBezTo>
                  <a:cubicBezTo>
                    <a:pt x="1" y="401"/>
                    <a:pt x="321" y="481"/>
                    <a:pt x="760" y="481"/>
                  </a:cubicBezTo>
                  <a:cubicBezTo>
                    <a:pt x="1200" y="481"/>
                    <a:pt x="1560" y="401"/>
                    <a:pt x="1560" y="241"/>
                  </a:cubicBezTo>
                  <a:cubicBezTo>
                    <a:pt x="1560" y="121"/>
                    <a:pt x="1200" y="1"/>
                    <a:pt x="760"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 name="Google Shape;318;p11"/>
          <p:cNvGrpSpPr/>
          <p:nvPr/>
        </p:nvGrpSpPr>
        <p:grpSpPr>
          <a:xfrm flipH="1">
            <a:off x="289505" y="218518"/>
            <a:ext cx="2011045" cy="542907"/>
            <a:chOff x="6782580" y="302418"/>
            <a:chExt cx="2011045" cy="542907"/>
          </a:xfrm>
        </p:grpSpPr>
        <p:sp>
          <p:nvSpPr>
            <p:cNvPr id="319" name="Google Shape;319;p11"/>
            <p:cNvSpPr/>
            <p:nvPr/>
          </p:nvSpPr>
          <p:spPr>
            <a:xfrm>
              <a:off x="8700630" y="834793"/>
              <a:ext cx="34230" cy="10532"/>
            </a:xfrm>
            <a:custGeom>
              <a:avLst/>
              <a:gdLst/>
              <a:ahLst/>
              <a:cxnLst/>
              <a:rect l="l" t="t" r="r" b="b"/>
              <a:pathLst>
                <a:path w="1560" h="480" extrusionOk="0">
                  <a:moveTo>
                    <a:pt x="800" y="0"/>
                  </a:moveTo>
                  <a:cubicBezTo>
                    <a:pt x="361" y="0"/>
                    <a:pt x="1" y="120"/>
                    <a:pt x="1" y="240"/>
                  </a:cubicBezTo>
                  <a:cubicBezTo>
                    <a:pt x="1" y="400"/>
                    <a:pt x="361" y="480"/>
                    <a:pt x="800" y="480"/>
                  </a:cubicBezTo>
                  <a:cubicBezTo>
                    <a:pt x="1240" y="480"/>
                    <a:pt x="1560" y="400"/>
                    <a:pt x="1560" y="240"/>
                  </a:cubicBezTo>
                  <a:cubicBezTo>
                    <a:pt x="1560" y="120"/>
                    <a:pt x="1240" y="0"/>
                    <a:pt x="800"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1"/>
            <p:cNvSpPr/>
            <p:nvPr/>
          </p:nvSpPr>
          <p:spPr>
            <a:xfrm>
              <a:off x="8725185" y="811116"/>
              <a:ext cx="34230" cy="10532"/>
            </a:xfrm>
            <a:custGeom>
              <a:avLst/>
              <a:gdLst/>
              <a:ahLst/>
              <a:cxnLst/>
              <a:rect l="l" t="t" r="r" b="b"/>
              <a:pathLst>
                <a:path w="1560" h="480" extrusionOk="0">
                  <a:moveTo>
                    <a:pt x="800" y="0"/>
                  </a:moveTo>
                  <a:cubicBezTo>
                    <a:pt x="361" y="0"/>
                    <a:pt x="1" y="80"/>
                    <a:pt x="1" y="240"/>
                  </a:cubicBezTo>
                  <a:cubicBezTo>
                    <a:pt x="1" y="360"/>
                    <a:pt x="361" y="480"/>
                    <a:pt x="800" y="480"/>
                  </a:cubicBezTo>
                  <a:cubicBezTo>
                    <a:pt x="1200" y="480"/>
                    <a:pt x="1560" y="360"/>
                    <a:pt x="1560" y="240"/>
                  </a:cubicBezTo>
                  <a:cubicBezTo>
                    <a:pt x="1560" y="80"/>
                    <a:pt x="1200" y="0"/>
                    <a:pt x="800"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1"/>
            <p:cNvSpPr/>
            <p:nvPr/>
          </p:nvSpPr>
          <p:spPr>
            <a:xfrm>
              <a:off x="8759395" y="834793"/>
              <a:ext cx="34230" cy="10532"/>
            </a:xfrm>
            <a:custGeom>
              <a:avLst/>
              <a:gdLst/>
              <a:ahLst/>
              <a:cxnLst/>
              <a:rect l="l" t="t" r="r" b="b"/>
              <a:pathLst>
                <a:path w="1560" h="480" extrusionOk="0">
                  <a:moveTo>
                    <a:pt x="800" y="0"/>
                  </a:moveTo>
                  <a:cubicBezTo>
                    <a:pt x="360" y="0"/>
                    <a:pt x="1" y="120"/>
                    <a:pt x="1" y="240"/>
                  </a:cubicBezTo>
                  <a:cubicBezTo>
                    <a:pt x="1" y="400"/>
                    <a:pt x="360" y="480"/>
                    <a:pt x="800" y="480"/>
                  </a:cubicBezTo>
                  <a:cubicBezTo>
                    <a:pt x="1200" y="480"/>
                    <a:pt x="1559" y="400"/>
                    <a:pt x="1559" y="240"/>
                  </a:cubicBezTo>
                  <a:cubicBezTo>
                    <a:pt x="1559" y="120"/>
                    <a:pt x="1200" y="0"/>
                    <a:pt x="800"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1"/>
            <p:cNvSpPr/>
            <p:nvPr/>
          </p:nvSpPr>
          <p:spPr>
            <a:xfrm>
              <a:off x="6782580" y="326096"/>
              <a:ext cx="34208" cy="10554"/>
            </a:xfrm>
            <a:custGeom>
              <a:avLst/>
              <a:gdLst/>
              <a:ahLst/>
              <a:cxnLst/>
              <a:rect l="l" t="t" r="r" b="b"/>
              <a:pathLst>
                <a:path w="1559" h="481" extrusionOk="0">
                  <a:moveTo>
                    <a:pt x="759" y="1"/>
                  </a:moveTo>
                  <a:cubicBezTo>
                    <a:pt x="360" y="1"/>
                    <a:pt x="0" y="121"/>
                    <a:pt x="0" y="241"/>
                  </a:cubicBezTo>
                  <a:cubicBezTo>
                    <a:pt x="0" y="401"/>
                    <a:pt x="360" y="481"/>
                    <a:pt x="759" y="481"/>
                  </a:cubicBezTo>
                  <a:cubicBezTo>
                    <a:pt x="1199" y="481"/>
                    <a:pt x="1559" y="401"/>
                    <a:pt x="1559" y="241"/>
                  </a:cubicBezTo>
                  <a:cubicBezTo>
                    <a:pt x="1559" y="121"/>
                    <a:pt x="1199" y="1"/>
                    <a:pt x="759"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1"/>
            <p:cNvSpPr/>
            <p:nvPr/>
          </p:nvSpPr>
          <p:spPr>
            <a:xfrm>
              <a:off x="6807135" y="302418"/>
              <a:ext cx="34208" cy="10554"/>
            </a:xfrm>
            <a:custGeom>
              <a:avLst/>
              <a:gdLst/>
              <a:ahLst/>
              <a:cxnLst/>
              <a:rect l="l" t="t" r="r" b="b"/>
              <a:pathLst>
                <a:path w="1559" h="481" extrusionOk="0">
                  <a:moveTo>
                    <a:pt x="760" y="1"/>
                  </a:moveTo>
                  <a:cubicBezTo>
                    <a:pt x="320" y="1"/>
                    <a:pt x="0" y="81"/>
                    <a:pt x="0" y="241"/>
                  </a:cubicBezTo>
                  <a:cubicBezTo>
                    <a:pt x="0" y="361"/>
                    <a:pt x="320" y="480"/>
                    <a:pt x="760" y="480"/>
                  </a:cubicBezTo>
                  <a:cubicBezTo>
                    <a:pt x="1199" y="480"/>
                    <a:pt x="1559" y="361"/>
                    <a:pt x="1559" y="241"/>
                  </a:cubicBezTo>
                  <a:cubicBezTo>
                    <a:pt x="1559" y="81"/>
                    <a:pt x="1199" y="1"/>
                    <a:pt x="760"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1"/>
            <p:cNvSpPr/>
            <p:nvPr/>
          </p:nvSpPr>
          <p:spPr>
            <a:xfrm>
              <a:off x="6841323" y="326096"/>
              <a:ext cx="34230" cy="10554"/>
            </a:xfrm>
            <a:custGeom>
              <a:avLst/>
              <a:gdLst/>
              <a:ahLst/>
              <a:cxnLst/>
              <a:rect l="l" t="t" r="r" b="b"/>
              <a:pathLst>
                <a:path w="1560" h="481" extrusionOk="0">
                  <a:moveTo>
                    <a:pt x="760" y="1"/>
                  </a:moveTo>
                  <a:cubicBezTo>
                    <a:pt x="321" y="1"/>
                    <a:pt x="1" y="121"/>
                    <a:pt x="1" y="241"/>
                  </a:cubicBezTo>
                  <a:cubicBezTo>
                    <a:pt x="1" y="401"/>
                    <a:pt x="321" y="481"/>
                    <a:pt x="760" y="481"/>
                  </a:cubicBezTo>
                  <a:cubicBezTo>
                    <a:pt x="1200" y="481"/>
                    <a:pt x="1560" y="401"/>
                    <a:pt x="1560" y="241"/>
                  </a:cubicBezTo>
                  <a:cubicBezTo>
                    <a:pt x="1560" y="121"/>
                    <a:pt x="1200" y="1"/>
                    <a:pt x="760"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5" name="Google Shape;325;p11"/>
          <p:cNvGrpSpPr/>
          <p:nvPr/>
        </p:nvGrpSpPr>
        <p:grpSpPr>
          <a:xfrm rot="221190">
            <a:off x="434498" y="232791"/>
            <a:ext cx="458746" cy="455427"/>
            <a:chOff x="3657533" y="3729124"/>
            <a:chExt cx="606916" cy="602525"/>
          </a:xfrm>
        </p:grpSpPr>
        <p:sp>
          <p:nvSpPr>
            <p:cNvPr id="326" name="Google Shape;326;p11"/>
            <p:cNvSpPr/>
            <p:nvPr/>
          </p:nvSpPr>
          <p:spPr>
            <a:xfrm rot="1967212">
              <a:off x="3702909" y="3847179"/>
              <a:ext cx="516165" cy="366415"/>
            </a:xfrm>
            <a:custGeom>
              <a:avLst/>
              <a:gdLst/>
              <a:ahLst/>
              <a:cxnLst/>
              <a:rect l="l" t="t" r="r" b="b"/>
              <a:pathLst>
                <a:path w="17206" h="11678" extrusionOk="0">
                  <a:moveTo>
                    <a:pt x="15122" y="6816"/>
                  </a:moveTo>
                  <a:cubicBezTo>
                    <a:pt x="13544" y="4168"/>
                    <a:pt x="10101" y="1101"/>
                    <a:pt x="6816" y="609"/>
                  </a:cubicBezTo>
                  <a:cubicBezTo>
                    <a:pt x="2808" y="1"/>
                    <a:pt x="1" y="3343"/>
                    <a:pt x="4978" y="5152"/>
                  </a:cubicBezTo>
                  <a:cubicBezTo>
                    <a:pt x="7641" y="6122"/>
                    <a:pt x="12474" y="7091"/>
                    <a:pt x="14716" y="9377"/>
                  </a:cubicBezTo>
                  <a:cubicBezTo>
                    <a:pt x="16974" y="11678"/>
                    <a:pt x="17205" y="10057"/>
                    <a:pt x="15122" y="681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1"/>
            <p:cNvSpPr/>
            <p:nvPr/>
          </p:nvSpPr>
          <p:spPr>
            <a:xfrm rot="1967212">
              <a:off x="3821539" y="3950276"/>
              <a:ext cx="372469" cy="230209"/>
            </a:xfrm>
            <a:custGeom>
              <a:avLst/>
              <a:gdLst/>
              <a:ahLst/>
              <a:cxnLst/>
              <a:rect l="l" t="t" r="r" b="b"/>
              <a:pathLst>
                <a:path w="12416" h="7337" extrusionOk="0">
                  <a:moveTo>
                    <a:pt x="261" y="420"/>
                  </a:moveTo>
                  <a:cubicBezTo>
                    <a:pt x="0" y="391"/>
                    <a:pt x="29" y="1"/>
                    <a:pt x="290" y="29"/>
                  </a:cubicBezTo>
                  <a:cubicBezTo>
                    <a:pt x="2257" y="160"/>
                    <a:pt x="4587" y="1115"/>
                    <a:pt x="6671" y="2316"/>
                  </a:cubicBezTo>
                  <a:cubicBezTo>
                    <a:pt x="9377" y="3864"/>
                    <a:pt x="11692" y="5832"/>
                    <a:pt x="12285" y="6917"/>
                  </a:cubicBezTo>
                  <a:cubicBezTo>
                    <a:pt x="12415" y="7149"/>
                    <a:pt x="12068" y="7337"/>
                    <a:pt x="11952" y="7105"/>
                  </a:cubicBezTo>
                  <a:cubicBezTo>
                    <a:pt x="11388" y="6078"/>
                    <a:pt x="9131" y="4168"/>
                    <a:pt x="6468" y="2648"/>
                  </a:cubicBezTo>
                  <a:cubicBezTo>
                    <a:pt x="4428" y="1476"/>
                    <a:pt x="2171" y="536"/>
                    <a:pt x="261" y="42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8" name="Google Shape;328;p11"/>
          <p:cNvGrpSpPr/>
          <p:nvPr/>
        </p:nvGrpSpPr>
        <p:grpSpPr>
          <a:xfrm rot="-3504778">
            <a:off x="605976" y="4386745"/>
            <a:ext cx="374593" cy="391229"/>
            <a:chOff x="3941912" y="3877117"/>
            <a:chExt cx="537560" cy="577447"/>
          </a:xfrm>
        </p:grpSpPr>
        <p:sp>
          <p:nvSpPr>
            <p:cNvPr id="329" name="Google Shape;329;p11"/>
            <p:cNvSpPr/>
            <p:nvPr/>
          </p:nvSpPr>
          <p:spPr>
            <a:xfrm rot="2266630">
              <a:off x="4001562" y="3974777"/>
              <a:ext cx="418261" cy="382126"/>
            </a:xfrm>
            <a:custGeom>
              <a:avLst/>
              <a:gdLst/>
              <a:ahLst/>
              <a:cxnLst/>
              <a:rect l="l" t="t" r="r" b="b"/>
              <a:pathLst>
                <a:path w="10405" h="9218" extrusionOk="0">
                  <a:moveTo>
                    <a:pt x="203" y="275"/>
                  </a:moveTo>
                  <a:cubicBezTo>
                    <a:pt x="1708" y="0"/>
                    <a:pt x="3488" y="232"/>
                    <a:pt x="4935" y="651"/>
                  </a:cubicBezTo>
                  <a:cubicBezTo>
                    <a:pt x="6151" y="984"/>
                    <a:pt x="7294" y="1520"/>
                    <a:pt x="8321" y="2243"/>
                  </a:cubicBezTo>
                  <a:cubicBezTo>
                    <a:pt x="9175" y="2865"/>
                    <a:pt x="9956" y="3705"/>
                    <a:pt x="10173" y="4775"/>
                  </a:cubicBezTo>
                  <a:cubicBezTo>
                    <a:pt x="10405" y="5846"/>
                    <a:pt x="10000" y="6845"/>
                    <a:pt x="9334" y="7684"/>
                  </a:cubicBezTo>
                  <a:cubicBezTo>
                    <a:pt x="8668" y="8523"/>
                    <a:pt x="7800" y="9160"/>
                    <a:pt x="6686" y="9189"/>
                  </a:cubicBezTo>
                  <a:cubicBezTo>
                    <a:pt x="5615" y="9218"/>
                    <a:pt x="4602" y="8653"/>
                    <a:pt x="3806" y="7959"/>
                  </a:cubicBezTo>
                  <a:cubicBezTo>
                    <a:pt x="2866" y="7134"/>
                    <a:pt x="2085" y="6135"/>
                    <a:pt x="1477" y="5036"/>
                  </a:cubicBezTo>
                  <a:cubicBezTo>
                    <a:pt x="724" y="3719"/>
                    <a:pt x="88" y="2055"/>
                    <a:pt x="1" y="521"/>
                  </a:cubicBezTo>
                  <a:cubicBezTo>
                    <a:pt x="1" y="405"/>
                    <a:pt x="88" y="290"/>
                    <a:pt x="203" y="27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1"/>
            <p:cNvSpPr/>
            <p:nvPr/>
          </p:nvSpPr>
          <p:spPr>
            <a:xfrm rot="2266630">
              <a:off x="4049468" y="4049929"/>
              <a:ext cx="350205" cy="290388"/>
            </a:xfrm>
            <a:custGeom>
              <a:avLst/>
              <a:gdLst/>
              <a:ahLst/>
              <a:cxnLst/>
              <a:rect l="l" t="t" r="r" b="b"/>
              <a:pathLst>
                <a:path w="8712" h="7005" extrusionOk="0">
                  <a:moveTo>
                    <a:pt x="6758" y="5644"/>
                  </a:moveTo>
                  <a:lnTo>
                    <a:pt x="3777" y="5991"/>
                  </a:lnTo>
                  <a:cubicBezTo>
                    <a:pt x="3575" y="6020"/>
                    <a:pt x="3546" y="5716"/>
                    <a:pt x="3748" y="5702"/>
                  </a:cubicBezTo>
                  <a:lnTo>
                    <a:pt x="6425" y="5384"/>
                  </a:lnTo>
                  <a:lnTo>
                    <a:pt x="4356" y="3777"/>
                  </a:lnTo>
                  <a:lnTo>
                    <a:pt x="1245" y="4154"/>
                  </a:lnTo>
                  <a:cubicBezTo>
                    <a:pt x="1042" y="4183"/>
                    <a:pt x="1014" y="3879"/>
                    <a:pt x="1216" y="3864"/>
                  </a:cubicBezTo>
                  <a:lnTo>
                    <a:pt x="4023" y="3517"/>
                  </a:lnTo>
                  <a:lnTo>
                    <a:pt x="1867" y="1795"/>
                  </a:lnTo>
                  <a:lnTo>
                    <a:pt x="652" y="1940"/>
                  </a:lnTo>
                  <a:cubicBezTo>
                    <a:pt x="449" y="1969"/>
                    <a:pt x="406" y="1665"/>
                    <a:pt x="608" y="1636"/>
                  </a:cubicBezTo>
                  <a:lnTo>
                    <a:pt x="1549" y="1535"/>
                  </a:lnTo>
                  <a:lnTo>
                    <a:pt x="218" y="478"/>
                  </a:lnTo>
                  <a:cubicBezTo>
                    <a:pt x="1" y="334"/>
                    <a:pt x="247" y="1"/>
                    <a:pt x="449" y="189"/>
                  </a:cubicBezTo>
                  <a:lnTo>
                    <a:pt x="1780" y="1231"/>
                  </a:lnTo>
                  <a:lnTo>
                    <a:pt x="1665" y="305"/>
                  </a:lnTo>
                  <a:cubicBezTo>
                    <a:pt x="1650" y="102"/>
                    <a:pt x="1940" y="73"/>
                    <a:pt x="1969" y="261"/>
                  </a:cubicBezTo>
                  <a:lnTo>
                    <a:pt x="2113" y="1491"/>
                  </a:lnTo>
                  <a:lnTo>
                    <a:pt x="4269" y="3228"/>
                  </a:lnTo>
                  <a:lnTo>
                    <a:pt x="3922" y="464"/>
                  </a:lnTo>
                  <a:cubicBezTo>
                    <a:pt x="3908" y="276"/>
                    <a:pt x="4197" y="232"/>
                    <a:pt x="4226" y="420"/>
                  </a:cubicBezTo>
                  <a:lnTo>
                    <a:pt x="4602" y="3488"/>
                  </a:lnTo>
                  <a:lnTo>
                    <a:pt x="6657" y="5080"/>
                  </a:lnTo>
                  <a:lnTo>
                    <a:pt x="6338" y="2417"/>
                  </a:lnTo>
                  <a:cubicBezTo>
                    <a:pt x="6324" y="2215"/>
                    <a:pt x="6613" y="2186"/>
                    <a:pt x="6642" y="2374"/>
                  </a:cubicBezTo>
                  <a:lnTo>
                    <a:pt x="6990" y="5340"/>
                  </a:lnTo>
                  <a:lnTo>
                    <a:pt x="8509" y="6541"/>
                  </a:lnTo>
                  <a:cubicBezTo>
                    <a:pt x="8712" y="6700"/>
                    <a:pt x="8466" y="7004"/>
                    <a:pt x="8263" y="68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 name="Google Shape;331;p11"/>
          <p:cNvGrpSpPr/>
          <p:nvPr/>
        </p:nvGrpSpPr>
        <p:grpSpPr>
          <a:xfrm rot="2976230">
            <a:off x="8518802" y="3093956"/>
            <a:ext cx="374593" cy="391229"/>
            <a:chOff x="3941912" y="3877117"/>
            <a:chExt cx="537560" cy="577447"/>
          </a:xfrm>
        </p:grpSpPr>
        <p:sp>
          <p:nvSpPr>
            <p:cNvPr id="332" name="Google Shape;332;p11"/>
            <p:cNvSpPr/>
            <p:nvPr/>
          </p:nvSpPr>
          <p:spPr>
            <a:xfrm rot="2266630">
              <a:off x="4001562" y="3974777"/>
              <a:ext cx="418261" cy="382126"/>
            </a:xfrm>
            <a:custGeom>
              <a:avLst/>
              <a:gdLst/>
              <a:ahLst/>
              <a:cxnLst/>
              <a:rect l="l" t="t" r="r" b="b"/>
              <a:pathLst>
                <a:path w="10405" h="9218" extrusionOk="0">
                  <a:moveTo>
                    <a:pt x="203" y="275"/>
                  </a:moveTo>
                  <a:cubicBezTo>
                    <a:pt x="1708" y="0"/>
                    <a:pt x="3488" y="232"/>
                    <a:pt x="4935" y="651"/>
                  </a:cubicBezTo>
                  <a:cubicBezTo>
                    <a:pt x="6151" y="984"/>
                    <a:pt x="7294" y="1520"/>
                    <a:pt x="8321" y="2243"/>
                  </a:cubicBezTo>
                  <a:cubicBezTo>
                    <a:pt x="9175" y="2865"/>
                    <a:pt x="9956" y="3705"/>
                    <a:pt x="10173" y="4775"/>
                  </a:cubicBezTo>
                  <a:cubicBezTo>
                    <a:pt x="10405" y="5846"/>
                    <a:pt x="10000" y="6845"/>
                    <a:pt x="9334" y="7684"/>
                  </a:cubicBezTo>
                  <a:cubicBezTo>
                    <a:pt x="8668" y="8523"/>
                    <a:pt x="7800" y="9160"/>
                    <a:pt x="6686" y="9189"/>
                  </a:cubicBezTo>
                  <a:cubicBezTo>
                    <a:pt x="5615" y="9218"/>
                    <a:pt x="4602" y="8653"/>
                    <a:pt x="3806" y="7959"/>
                  </a:cubicBezTo>
                  <a:cubicBezTo>
                    <a:pt x="2866" y="7134"/>
                    <a:pt x="2085" y="6135"/>
                    <a:pt x="1477" y="5036"/>
                  </a:cubicBezTo>
                  <a:cubicBezTo>
                    <a:pt x="724" y="3719"/>
                    <a:pt x="88" y="2055"/>
                    <a:pt x="1" y="521"/>
                  </a:cubicBezTo>
                  <a:cubicBezTo>
                    <a:pt x="1" y="405"/>
                    <a:pt x="88" y="290"/>
                    <a:pt x="203" y="275"/>
                  </a:cubicBezTo>
                  <a:close/>
                </a:path>
              </a:pathLst>
            </a:custGeom>
            <a:solidFill>
              <a:srgbClr val="DE74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1"/>
            <p:cNvSpPr/>
            <p:nvPr/>
          </p:nvSpPr>
          <p:spPr>
            <a:xfrm rot="2266630">
              <a:off x="4049468" y="4049929"/>
              <a:ext cx="350205" cy="290388"/>
            </a:xfrm>
            <a:custGeom>
              <a:avLst/>
              <a:gdLst/>
              <a:ahLst/>
              <a:cxnLst/>
              <a:rect l="l" t="t" r="r" b="b"/>
              <a:pathLst>
                <a:path w="8712" h="7005" extrusionOk="0">
                  <a:moveTo>
                    <a:pt x="6758" y="5644"/>
                  </a:moveTo>
                  <a:lnTo>
                    <a:pt x="3777" y="5991"/>
                  </a:lnTo>
                  <a:cubicBezTo>
                    <a:pt x="3575" y="6020"/>
                    <a:pt x="3546" y="5716"/>
                    <a:pt x="3748" y="5702"/>
                  </a:cubicBezTo>
                  <a:lnTo>
                    <a:pt x="6425" y="5384"/>
                  </a:lnTo>
                  <a:lnTo>
                    <a:pt x="4356" y="3777"/>
                  </a:lnTo>
                  <a:lnTo>
                    <a:pt x="1245" y="4154"/>
                  </a:lnTo>
                  <a:cubicBezTo>
                    <a:pt x="1042" y="4183"/>
                    <a:pt x="1014" y="3879"/>
                    <a:pt x="1216" y="3864"/>
                  </a:cubicBezTo>
                  <a:lnTo>
                    <a:pt x="4023" y="3517"/>
                  </a:lnTo>
                  <a:lnTo>
                    <a:pt x="1867" y="1795"/>
                  </a:lnTo>
                  <a:lnTo>
                    <a:pt x="652" y="1940"/>
                  </a:lnTo>
                  <a:cubicBezTo>
                    <a:pt x="449" y="1969"/>
                    <a:pt x="406" y="1665"/>
                    <a:pt x="608" y="1636"/>
                  </a:cubicBezTo>
                  <a:lnTo>
                    <a:pt x="1549" y="1535"/>
                  </a:lnTo>
                  <a:lnTo>
                    <a:pt x="218" y="478"/>
                  </a:lnTo>
                  <a:cubicBezTo>
                    <a:pt x="1" y="334"/>
                    <a:pt x="247" y="1"/>
                    <a:pt x="449" y="189"/>
                  </a:cubicBezTo>
                  <a:lnTo>
                    <a:pt x="1780" y="1231"/>
                  </a:lnTo>
                  <a:lnTo>
                    <a:pt x="1665" y="305"/>
                  </a:lnTo>
                  <a:cubicBezTo>
                    <a:pt x="1650" y="102"/>
                    <a:pt x="1940" y="73"/>
                    <a:pt x="1969" y="261"/>
                  </a:cubicBezTo>
                  <a:lnTo>
                    <a:pt x="2113" y="1491"/>
                  </a:lnTo>
                  <a:lnTo>
                    <a:pt x="4269" y="3228"/>
                  </a:lnTo>
                  <a:lnTo>
                    <a:pt x="3922" y="464"/>
                  </a:lnTo>
                  <a:cubicBezTo>
                    <a:pt x="3908" y="276"/>
                    <a:pt x="4197" y="232"/>
                    <a:pt x="4226" y="420"/>
                  </a:cubicBezTo>
                  <a:lnTo>
                    <a:pt x="4602" y="3488"/>
                  </a:lnTo>
                  <a:lnTo>
                    <a:pt x="6657" y="5080"/>
                  </a:lnTo>
                  <a:lnTo>
                    <a:pt x="6338" y="2417"/>
                  </a:lnTo>
                  <a:cubicBezTo>
                    <a:pt x="6324" y="2215"/>
                    <a:pt x="6613" y="2186"/>
                    <a:pt x="6642" y="2374"/>
                  </a:cubicBezTo>
                  <a:lnTo>
                    <a:pt x="6990" y="5340"/>
                  </a:lnTo>
                  <a:lnTo>
                    <a:pt x="8509" y="6541"/>
                  </a:lnTo>
                  <a:cubicBezTo>
                    <a:pt x="8712" y="6700"/>
                    <a:pt x="8466" y="7004"/>
                    <a:pt x="8263" y="68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09577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276933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accent4"/>
            </a:gs>
            <a:gs pos="13000">
              <a:schemeClr val="accent3"/>
            </a:gs>
            <a:gs pos="31000">
              <a:schemeClr val="accent2"/>
            </a:gs>
            <a:gs pos="100000">
              <a:schemeClr val="accent1"/>
            </a:gs>
          </a:gsLst>
          <a:lin ang="8100019"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207850" y="855506"/>
            <a:ext cx="6728400" cy="351300"/>
          </a:xfrm>
          <a:prstGeom prst="rect">
            <a:avLst/>
          </a:prstGeom>
          <a:noFill/>
          <a:ln>
            <a:noFill/>
          </a:ln>
          <a:effectLst>
            <a:outerShdw blurRad="42863" dist="9525" dir="5400000" algn="bl" rotWithShape="0">
              <a:schemeClr val="lt1">
                <a:alpha val="25000"/>
              </a:schemeClr>
            </a:outerShdw>
          </a:effectLst>
        </p:spPr>
        <p:txBody>
          <a:bodyPr spcFirstLastPara="1" wrap="square" lIns="0" tIns="0" rIns="0" bIns="0" anchor="ctr" anchorCtr="0">
            <a:noAutofit/>
          </a:bodyPr>
          <a:lstStyle>
            <a:lvl1pPr lvl="0" rtl="0">
              <a:lnSpc>
                <a:spcPct val="90000"/>
              </a:lnSpc>
              <a:spcBef>
                <a:spcPts val="0"/>
              </a:spcBef>
              <a:spcAft>
                <a:spcPts val="0"/>
              </a:spcAft>
              <a:buClr>
                <a:schemeClr val="dk1"/>
              </a:buClr>
              <a:buSzPts val="3200"/>
              <a:buFont typeface="Saira SemiCondensed Medium"/>
              <a:buNone/>
              <a:defRPr sz="3200">
                <a:solidFill>
                  <a:schemeClr val="dk1"/>
                </a:solidFill>
                <a:latin typeface="Saira SemiCondensed Medium"/>
                <a:ea typeface="Saira SemiCondensed Medium"/>
                <a:cs typeface="Saira SemiCondensed Medium"/>
                <a:sym typeface="Saira SemiCondensed Medium"/>
              </a:defRPr>
            </a:lvl1pPr>
            <a:lvl2pPr lvl="1" rtl="0">
              <a:lnSpc>
                <a:spcPct val="90000"/>
              </a:lnSpc>
              <a:spcBef>
                <a:spcPts val="0"/>
              </a:spcBef>
              <a:spcAft>
                <a:spcPts val="0"/>
              </a:spcAft>
              <a:buClr>
                <a:schemeClr val="dk1"/>
              </a:buClr>
              <a:buSzPts val="3200"/>
              <a:buFont typeface="Saira SemiCondensed Medium"/>
              <a:buNone/>
              <a:defRPr sz="3200">
                <a:solidFill>
                  <a:schemeClr val="dk1"/>
                </a:solidFill>
                <a:latin typeface="Saira SemiCondensed Medium"/>
                <a:ea typeface="Saira SemiCondensed Medium"/>
                <a:cs typeface="Saira SemiCondensed Medium"/>
                <a:sym typeface="Saira SemiCondensed Medium"/>
              </a:defRPr>
            </a:lvl2pPr>
            <a:lvl3pPr lvl="2" rtl="0">
              <a:lnSpc>
                <a:spcPct val="90000"/>
              </a:lnSpc>
              <a:spcBef>
                <a:spcPts val="0"/>
              </a:spcBef>
              <a:spcAft>
                <a:spcPts val="0"/>
              </a:spcAft>
              <a:buClr>
                <a:schemeClr val="dk1"/>
              </a:buClr>
              <a:buSzPts val="3200"/>
              <a:buFont typeface="Saira SemiCondensed Medium"/>
              <a:buNone/>
              <a:defRPr sz="3200">
                <a:solidFill>
                  <a:schemeClr val="dk1"/>
                </a:solidFill>
                <a:latin typeface="Saira SemiCondensed Medium"/>
                <a:ea typeface="Saira SemiCondensed Medium"/>
                <a:cs typeface="Saira SemiCondensed Medium"/>
                <a:sym typeface="Saira SemiCondensed Medium"/>
              </a:defRPr>
            </a:lvl3pPr>
            <a:lvl4pPr lvl="3" rtl="0">
              <a:lnSpc>
                <a:spcPct val="90000"/>
              </a:lnSpc>
              <a:spcBef>
                <a:spcPts val="0"/>
              </a:spcBef>
              <a:spcAft>
                <a:spcPts val="0"/>
              </a:spcAft>
              <a:buClr>
                <a:schemeClr val="dk1"/>
              </a:buClr>
              <a:buSzPts val="3200"/>
              <a:buFont typeface="Saira SemiCondensed Medium"/>
              <a:buNone/>
              <a:defRPr sz="3200">
                <a:solidFill>
                  <a:schemeClr val="dk1"/>
                </a:solidFill>
                <a:latin typeface="Saira SemiCondensed Medium"/>
                <a:ea typeface="Saira SemiCondensed Medium"/>
                <a:cs typeface="Saira SemiCondensed Medium"/>
                <a:sym typeface="Saira SemiCondensed Medium"/>
              </a:defRPr>
            </a:lvl4pPr>
            <a:lvl5pPr lvl="4" rtl="0">
              <a:lnSpc>
                <a:spcPct val="90000"/>
              </a:lnSpc>
              <a:spcBef>
                <a:spcPts val="0"/>
              </a:spcBef>
              <a:spcAft>
                <a:spcPts val="0"/>
              </a:spcAft>
              <a:buClr>
                <a:schemeClr val="dk1"/>
              </a:buClr>
              <a:buSzPts val="3200"/>
              <a:buFont typeface="Saira SemiCondensed Medium"/>
              <a:buNone/>
              <a:defRPr sz="3200">
                <a:solidFill>
                  <a:schemeClr val="dk1"/>
                </a:solidFill>
                <a:latin typeface="Saira SemiCondensed Medium"/>
                <a:ea typeface="Saira SemiCondensed Medium"/>
                <a:cs typeface="Saira SemiCondensed Medium"/>
                <a:sym typeface="Saira SemiCondensed Medium"/>
              </a:defRPr>
            </a:lvl5pPr>
            <a:lvl6pPr lvl="5" rtl="0">
              <a:lnSpc>
                <a:spcPct val="90000"/>
              </a:lnSpc>
              <a:spcBef>
                <a:spcPts val="0"/>
              </a:spcBef>
              <a:spcAft>
                <a:spcPts val="0"/>
              </a:spcAft>
              <a:buClr>
                <a:schemeClr val="dk1"/>
              </a:buClr>
              <a:buSzPts val="3200"/>
              <a:buFont typeface="Saira SemiCondensed Medium"/>
              <a:buNone/>
              <a:defRPr sz="3200">
                <a:solidFill>
                  <a:schemeClr val="dk1"/>
                </a:solidFill>
                <a:latin typeface="Saira SemiCondensed Medium"/>
                <a:ea typeface="Saira SemiCondensed Medium"/>
                <a:cs typeface="Saira SemiCondensed Medium"/>
                <a:sym typeface="Saira SemiCondensed Medium"/>
              </a:defRPr>
            </a:lvl6pPr>
            <a:lvl7pPr lvl="6" rtl="0">
              <a:lnSpc>
                <a:spcPct val="90000"/>
              </a:lnSpc>
              <a:spcBef>
                <a:spcPts val="0"/>
              </a:spcBef>
              <a:spcAft>
                <a:spcPts val="0"/>
              </a:spcAft>
              <a:buClr>
                <a:schemeClr val="dk1"/>
              </a:buClr>
              <a:buSzPts val="3200"/>
              <a:buFont typeface="Saira SemiCondensed Medium"/>
              <a:buNone/>
              <a:defRPr sz="3200">
                <a:solidFill>
                  <a:schemeClr val="dk1"/>
                </a:solidFill>
                <a:latin typeface="Saira SemiCondensed Medium"/>
                <a:ea typeface="Saira SemiCondensed Medium"/>
                <a:cs typeface="Saira SemiCondensed Medium"/>
                <a:sym typeface="Saira SemiCondensed Medium"/>
              </a:defRPr>
            </a:lvl7pPr>
            <a:lvl8pPr lvl="7" rtl="0">
              <a:lnSpc>
                <a:spcPct val="90000"/>
              </a:lnSpc>
              <a:spcBef>
                <a:spcPts val="0"/>
              </a:spcBef>
              <a:spcAft>
                <a:spcPts val="0"/>
              </a:spcAft>
              <a:buClr>
                <a:schemeClr val="dk1"/>
              </a:buClr>
              <a:buSzPts val="3200"/>
              <a:buFont typeface="Saira SemiCondensed Medium"/>
              <a:buNone/>
              <a:defRPr sz="3200">
                <a:solidFill>
                  <a:schemeClr val="dk1"/>
                </a:solidFill>
                <a:latin typeface="Saira SemiCondensed Medium"/>
                <a:ea typeface="Saira SemiCondensed Medium"/>
                <a:cs typeface="Saira SemiCondensed Medium"/>
                <a:sym typeface="Saira SemiCondensed Medium"/>
              </a:defRPr>
            </a:lvl8pPr>
            <a:lvl9pPr lvl="8" rtl="0">
              <a:lnSpc>
                <a:spcPct val="90000"/>
              </a:lnSpc>
              <a:spcBef>
                <a:spcPts val="0"/>
              </a:spcBef>
              <a:spcAft>
                <a:spcPts val="0"/>
              </a:spcAft>
              <a:buClr>
                <a:schemeClr val="dk1"/>
              </a:buClr>
              <a:buSzPts val="3200"/>
              <a:buFont typeface="Saira SemiCondensed Medium"/>
              <a:buNone/>
              <a:defRPr sz="3200">
                <a:solidFill>
                  <a:schemeClr val="dk1"/>
                </a:solidFill>
                <a:latin typeface="Saira SemiCondensed Medium"/>
                <a:ea typeface="Saira SemiCondensed Medium"/>
                <a:cs typeface="Saira SemiCondensed Medium"/>
                <a:sym typeface="Saira SemiCondensed Medium"/>
              </a:defRPr>
            </a:lvl9pPr>
          </a:lstStyle>
          <a:p>
            <a:endParaRPr/>
          </a:p>
        </p:txBody>
      </p:sp>
      <p:sp>
        <p:nvSpPr>
          <p:cNvPr id="7" name="Google Shape;7;p1"/>
          <p:cNvSpPr txBox="1">
            <a:spLocks noGrp="1"/>
          </p:cNvSpPr>
          <p:nvPr>
            <p:ph type="body" idx="1"/>
          </p:nvPr>
        </p:nvSpPr>
        <p:spPr>
          <a:xfrm>
            <a:off x="1207850" y="1430148"/>
            <a:ext cx="6728400" cy="3033900"/>
          </a:xfrm>
          <a:prstGeom prst="rect">
            <a:avLst/>
          </a:prstGeom>
          <a:noFill/>
          <a:ln>
            <a:noFill/>
          </a:ln>
          <a:effectLst>
            <a:outerShdw blurRad="42863" dist="9525" dir="5400000" algn="bl" rotWithShape="0">
              <a:schemeClr val="lt1">
                <a:alpha val="25000"/>
              </a:schemeClr>
            </a:outerShdw>
          </a:effectLst>
        </p:spPr>
        <p:txBody>
          <a:bodyPr spcFirstLastPara="1" wrap="square" lIns="0" tIns="0" rIns="0" bIns="0" anchor="t" anchorCtr="0">
            <a:noAutofit/>
          </a:bodyPr>
          <a:lstStyle>
            <a:lvl1pPr marL="457200" lvl="0" indent="-342900" rtl="0">
              <a:spcBef>
                <a:spcPts val="0"/>
              </a:spcBef>
              <a:spcAft>
                <a:spcPts val="0"/>
              </a:spcAft>
              <a:buClr>
                <a:schemeClr val="accent4"/>
              </a:buClr>
              <a:buSzPts val="1800"/>
              <a:buFont typeface="Inria Sans Light"/>
              <a:buChar char="⬥"/>
              <a:defRPr sz="2400">
                <a:solidFill>
                  <a:schemeClr val="dk1"/>
                </a:solidFill>
                <a:latin typeface="Inria Sans Light"/>
                <a:ea typeface="Inria Sans Light"/>
                <a:cs typeface="Inria Sans Light"/>
                <a:sym typeface="Inria Sans Light"/>
              </a:defRPr>
            </a:lvl1pPr>
            <a:lvl2pPr marL="914400" lvl="1" indent="-342900" rtl="0">
              <a:spcBef>
                <a:spcPts val="600"/>
              </a:spcBef>
              <a:spcAft>
                <a:spcPts val="0"/>
              </a:spcAft>
              <a:buClr>
                <a:schemeClr val="accent3"/>
              </a:buClr>
              <a:buSzPts val="1800"/>
              <a:buFont typeface="Inria Sans Light"/>
              <a:buChar char="⬦"/>
              <a:defRPr sz="2400">
                <a:solidFill>
                  <a:schemeClr val="dk1"/>
                </a:solidFill>
                <a:latin typeface="Inria Sans Light"/>
                <a:ea typeface="Inria Sans Light"/>
                <a:cs typeface="Inria Sans Light"/>
                <a:sym typeface="Inria Sans Light"/>
              </a:defRPr>
            </a:lvl2pPr>
            <a:lvl3pPr marL="1371600" lvl="2" indent="-381000" rtl="0">
              <a:spcBef>
                <a:spcPts val="600"/>
              </a:spcBef>
              <a:spcAft>
                <a:spcPts val="0"/>
              </a:spcAft>
              <a:buClr>
                <a:schemeClr val="accent2"/>
              </a:buClr>
              <a:buSzPts val="2400"/>
              <a:buFont typeface="Inria Sans Light"/>
              <a:buChar char="⬩"/>
              <a:defRPr sz="2400">
                <a:solidFill>
                  <a:schemeClr val="dk1"/>
                </a:solidFill>
                <a:latin typeface="Inria Sans Light"/>
                <a:ea typeface="Inria Sans Light"/>
                <a:cs typeface="Inria Sans Light"/>
                <a:sym typeface="Inria Sans Light"/>
              </a:defRPr>
            </a:lvl3pPr>
            <a:lvl4pPr marL="1828800" lvl="3" indent="-381000" rtl="0">
              <a:spcBef>
                <a:spcPts val="600"/>
              </a:spcBef>
              <a:spcAft>
                <a:spcPts val="0"/>
              </a:spcAft>
              <a:buClr>
                <a:schemeClr val="dk1"/>
              </a:buClr>
              <a:buSzPts val="2400"/>
              <a:buFont typeface="Inria Sans Light"/>
              <a:buChar char="●"/>
              <a:defRPr sz="2400">
                <a:solidFill>
                  <a:schemeClr val="dk1"/>
                </a:solidFill>
                <a:latin typeface="Inria Sans Light"/>
                <a:ea typeface="Inria Sans Light"/>
                <a:cs typeface="Inria Sans Light"/>
                <a:sym typeface="Inria Sans Light"/>
              </a:defRPr>
            </a:lvl4pPr>
            <a:lvl5pPr marL="2286000" lvl="4" indent="-381000" rtl="0">
              <a:spcBef>
                <a:spcPts val="600"/>
              </a:spcBef>
              <a:spcAft>
                <a:spcPts val="0"/>
              </a:spcAft>
              <a:buClr>
                <a:schemeClr val="dk1"/>
              </a:buClr>
              <a:buSzPts val="2400"/>
              <a:buFont typeface="Inria Sans Light"/>
              <a:buChar char="○"/>
              <a:defRPr sz="2400">
                <a:solidFill>
                  <a:schemeClr val="dk1"/>
                </a:solidFill>
                <a:latin typeface="Inria Sans Light"/>
                <a:ea typeface="Inria Sans Light"/>
                <a:cs typeface="Inria Sans Light"/>
                <a:sym typeface="Inria Sans Light"/>
              </a:defRPr>
            </a:lvl5pPr>
            <a:lvl6pPr marL="2743200" lvl="5" indent="-381000" rtl="0">
              <a:spcBef>
                <a:spcPts val="600"/>
              </a:spcBef>
              <a:spcAft>
                <a:spcPts val="0"/>
              </a:spcAft>
              <a:buClr>
                <a:schemeClr val="dk1"/>
              </a:buClr>
              <a:buSzPts val="2400"/>
              <a:buFont typeface="Inria Sans Light"/>
              <a:buChar char="■"/>
              <a:defRPr sz="2400">
                <a:solidFill>
                  <a:schemeClr val="dk1"/>
                </a:solidFill>
                <a:latin typeface="Inria Sans Light"/>
                <a:ea typeface="Inria Sans Light"/>
                <a:cs typeface="Inria Sans Light"/>
                <a:sym typeface="Inria Sans Light"/>
              </a:defRPr>
            </a:lvl6pPr>
            <a:lvl7pPr marL="3200400" lvl="6" indent="-381000" rtl="0">
              <a:spcBef>
                <a:spcPts val="600"/>
              </a:spcBef>
              <a:spcAft>
                <a:spcPts val="0"/>
              </a:spcAft>
              <a:buClr>
                <a:schemeClr val="dk1"/>
              </a:buClr>
              <a:buSzPts val="2400"/>
              <a:buFont typeface="Inria Sans Light"/>
              <a:buChar char="●"/>
              <a:defRPr sz="2400">
                <a:solidFill>
                  <a:schemeClr val="dk1"/>
                </a:solidFill>
                <a:latin typeface="Inria Sans Light"/>
                <a:ea typeface="Inria Sans Light"/>
                <a:cs typeface="Inria Sans Light"/>
                <a:sym typeface="Inria Sans Light"/>
              </a:defRPr>
            </a:lvl7pPr>
            <a:lvl8pPr marL="3657600" lvl="7" indent="-381000" rtl="0">
              <a:spcBef>
                <a:spcPts val="600"/>
              </a:spcBef>
              <a:spcAft>
                <a:spcPts val="0"/>
              </a:spcAft>
              <a:buClr>
                <a:schemeClr val="dk1"/>
              </a:buClr>
              <a:buSzPts val="2400"/>
              <a:buFont typeface="Inria Sans Light"/>
              <a:buChar char="○"/>
              <a:defRPr sz="2400">
                <a:solidFill>
                  <a:schemeClr val="dk1"/>
                </a:solidFill>
                <a:latin typeface="Inria Sans Light"/>
                <a:ea typeface="Inria Sans Light"/>
                <a:cs typeface="Inria Sans Light"/>
                <a:sym typeface="Inria Sans Light"/>
              </a:defRPr>
            </a:lvl8pPr>
            <a:lvl9pPr marL="4114800" lvl="8" indent="-381000" rtl="0">
              <a:spcBef>
                <a:spcPts val="600"/>
              </a:spcBef>
              <a:spcAft>
                <a:spcPts val="600"/>
              </a:spcAft>
              <a:buClr>
                <a:schemeClr val="dk1"/>
              </a:buClr>
              <a:buSzPts val="2400"/>
              <a:buFont typeface="Inria Sans Light"/>
              <a:buChar char="■"/>
              <a:defRPr sz="2400">
                <a:solidFill>
                  <a:schemeClr val="dk1"/>
                </a:solidFill>
                <a:latin typeface="Inria Sans Light"/>
                <a:ea typeface="Inria Sans Light"/>
                <a:cs typeface="Inria Sans Light"/>
                <a:sym typeface="Inria Sans Light"/>
              </a:defRPr>
            </a:lvl9pPr>
          </a:lstStyle>
          <a:p>
            <a:endParaRPr/>
          </a:p>
        </p:txBody>
      </p:sp>
      <p:sp>
        <p:nvSpPr>
          <p:cNvPr id="8" name="Google Shape;8;p1"/>
          <p:cNvSpPr txBox="1">
            <a:spLocks noGrp="1"/>
          </p:cNvSpPr>
          <p:nvPr>
            <p:ph type="sldNum" idx="12"/>
          </p:nvPr>
        </p:nvSpPr>
        <p:spPr>
          <a:xfrm>
            <a:off x="8640175" y="4585800"/>
            <a:ext cx="351300" cy="405300"/>
          </a:xfrm>
          <a:prstGeom prst="rect">
            <a:avLst/>
          </a:prstGeom>
          <a:noFill/>
          <a:ln>
            <a:noFill/>
          </a:ln>
        </p:spPr>
        <p:txBody>
          <a:bodyPr spcFirstLastPara="1" wrap="square" lIns="0" tIns="0" rIns="0" bIns="0" anchor="ctr" anchorCtr="0">
            <a:noAutofit/>
          </a:bodyPr>
          <a:lstStyle>
            <a:lvl1pPr lvl="0" algn="ctr" rtl="0">
              <a:buNone/>
              <a:defRPr sz="1200">
                <a:solidFill>
                  <a:schemeClr val="accent2"/>
                </a:solidFill>
                <a:latin typeface="Titillium Web"/>
                <a:ea typeface="Titillium Web"/>
                <a:cs typeface="Titillium Web"/>
                <a:sym typeface="Titillium Web"/>
              </a:defRPr>
            </a:lvl1pPr>
            <a:lvl2pPr lvl="1" algn="ctr" rtl="0">
              <a:buNone/>
              <a:defRPr sz="1200">
                <a:solidFill>
                  <a:schemeClr val="accent2"/>
                </a:solidFill>
                <a:latin typeface="Titillium Web"/>
                <a:ea typeface="Titillium Web"/>
                <a:cs typeface="Titillium Web"/>
                <a:sym typeface="Titillium Web"/>
              </a:defRPr>
            </a:lvl2pPr>
            <a:lvl3pPr lvl="2" algn="ctr" rtl="0">
              <a:buNone/>
              <a:defRPr sz="1200">
                <a:solidFill>
                  <a:schemeClr val="accent2"/>
                </a:solidFill>
                <a:latin typeface="Titillium Web"/>
                <a:ea typeface="Titillium Web"/>
                <a:cs typeface="Titillium Web"/>
                <a:sym typeface="Titillium Web"/>
              </a:defRPr>
            </a:lvl3pPr>
            <a:lvl4pPr lvl="3" algn="ctr" rtl="0">
              <a:buNone/>
              <a:defRPr sz="1200">
                <a:solidFill>
                  <a:schemeClr val="accent2"/>
                </a:solidFill>
                <a:latin typeface="Titillium Web"/>
                <a:ea typeface="Titillium Web"/>
                <a:cs typeface="Titillium Web"/>
                <a:sym typeface="Titillium Web"/>
              </a:defRPr>
            </a:lvl4pPr>
            <a:lvl5pPr lvl="4" algn="ctr" rtl="0">
              <a:buNone/>
              <a:defRPr sz="1200">
                <a:solidFill>
                  <a:schemeClr val="accent2"/>
                </a:solidFill>
                <a:latin typeface="Titillium Web"/>
                <a:ea typeface="Titillium Web"/>
                <a:cs typeface="Titillium Web"/>
                <a:sym typeface="Titillium Web"/>
              </a:defRPr>
            </a:lvl5pPr>
            <a:lvl6pPr lvl="5" algn="ctr" rtl="0">
              <a:buNone/>
              <a:defRPr sz="1200">
                <a:solidFill>
                  <a:schemeClr val="accent2"/>
                </a:solidFill>
                <a:latin typeface="Titillium Web"/>
                <a:ea typeface="Titillium Web"/>
                <a:cs typeface="Titillium Web"/>
                <a:sym typeface="Titillium Web"/>
              </a:defRPr>
            </a:lvl6pPr>
            <a:lvl7pPr lvl="6" algn="ctr" rtl="0">
              <a:buNone/>
              <a:defRPr sz="1200">
                <a:solidFill>
                  <a:schemeClr val="accent2"/>
                </a:solidFill>
                <a:latin typeface="Titillium Web"/>
                <a:ea typeface="Titillium Web"/>
                <a:cs typeface="Titillium Web"/>
                <a:sym typeface="Titillium Web"/>
              </a:defRPr>
            </a:lvl7pPr>
            <a:lvl8pPr lvl="7" algn="ctr" rtl="0">
              <a:buNone/>
              <a:defRPr sz="1200">
                <a:solidFill>
                  <a:schemeClr val="accent2"/>
                </a:solidFill>
                <a:latin typeface="Titillium Web"/>
                <a:ea typeface="Titillium Web"/>
                <a:cs typeface="Titillium Web"/>
                <a:sym typeface="Titillium Web"/>
              </a:defRPr>
            </a:lvl8pPr>
            <a:lvl9pPr lvl="8" algn="ctr" rtl="0">
              <a:buNone/>
              <a:defRPr sz="1200">
                <a:solidFill>
                  <a:schemeClr val="accent2"/>
                </a:solidFill>
                <a:latin typeface="Titillium Web"/>
                <a:ea typeface="Titillium Web"/>
                <a:cs typeface="Titillium Web"/>
                <a:sym typeface="Titillium Web"/>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9" r:id="rId3"/>
    <p:sldLayoutId id="2147483660"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40000"/>
                <a:lumOff val="60000"/>
              </a:schemeClr>
            </a:gs>
            <a:gs pos="74815">
              <a:srgbClr val="1B5F88"/>
            </a:gs>
            <a:gs pos="13000">
              <a:schemeClr val="accent3"/>
            </a:gs>
            <a:gs pos="31000">
              <a:schemeClr val="accent2"/>
            </a:gs>
            <a:gs pos="100000">
              <a:schemeClr val="accent1"/>
            </a:gs>
          </a:gsLst>
          <a:lin ang="8100019" scaled="0"/>
        </a:gradFill>
        <a:effectLst/>
      </p:bgPr>
    </p:bg>
    <p:spTree>
      <p:nvGrpSpPr>
        <p:cNvPr id="1" name="Shape 197"/>
        <p:cNvGrpSpPr/>
        <p:nvPr/>
      </p:nvGrpSpPr>
      <p:grpSpPr>
        <a:xfrm>
          <a:off x="0" y="0"/>
          <a:ext cx="0" cy="0"/>
          <a:chOff x="0" y="0"/>
          <a:chExt cx="0" cy="0"/>
        </a:xfrm>
      </p:grpSpPr>
      <p:sp>
        <p:nvSpPr>
          <p:cNvPr id="6" name="Ορθογώνιο 5">
            <a:extLst>
              <a:ext uri="{FF2B5EF4-FFF2-40B4-BE49-F238E27FC236}">
                <a16:creationId xmlns:a16="http://schemas.microsoft.com/office/drawing/2014/main" id="{5F3F09A9-91EA-496B-88FC-0F837F05F637}"/>
              </a:ext>
            </a:extLst>
          </p:cNvPr>
          <p:cNvSpPr/>
          <p:nvPr/>
        </p:nvSpPr>
        <p:spPr>
          <a:xfrm>
            <a:off x="0" y="0"/>
            <a:ext cx="9144000" cy="66942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98" name="Google Shape;198;p12"/>
          <p:cNvSpPr txBox="1">
            <a:spLocks noGrp="1"/>
          </p:cNvSpPr>
          <p:nvPr>
            <p:ph type="ctrTitle"/>
          </p:nvPr>
        </p:nvSpPr>
        <p:spPr>
          <a:xfrm>
            <a:off x="1739867" y="1472969"/>
            <a:ext cx="7656301" cy="2828182"/>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4800" dirty="0"/>
              <a:t>REFLECTIONS – </a:t>
            </a:r>
            <a:r>
              <a:rPr lang="el-GR" sz="4800" dirty="0"/>
              <a:t>ΕΡΩΤΗΣΕΙΣ</a:t>
            </a:r>
            <a:br>
              <a:rPr lang="el-GR" dirty="0"/>
            </a:br>
            <a:endParaRPr dirty="0"/>
          </a:p>
        </p:txBody>
      </p:sp>
      <p:grpSp>
        <p:nvGrpSpPr>
          <p:cNvPr id="199" name="Google Shape;199;p12"/>
          <p:cNvGrpSpPr/>
          <p:nvPr/>
        </p:nvGrpSpPr>
        <p:grpSpPr>
          <a:xfrm>
            <a:off x="690071" y="2289511"/>
            <a:ext cx="635183" cy="564280"/>
            <a:chOff x="5292575" y="3681900"/>
            <a:chExt cx="420150" cy="373275"/>
          </a:xfrm>
        </p:grpSpPr>
        <p:sp>
          <p:nvSpPr>
            <p:cNvPr id="200" name="Google Shape;200;p12"/>
            <p:cNvSpPr/>
            <p:nvPr/>
          </p:nvSpPr>
          <p:spPr>
            <a:xfrm>
              <a:off x="5292575" y="3706875"/>
              <a:ext cx="420150" cy="266700"/>
            </a:xfrm>
            <a:custGeom>
              <a:avLst/>
              <a:gdLst/>
              <a:ahLst/>
              <a:cxnLst/>
              <a:rect l="l" t="t" r="r" b="b"/>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19050" cap="flat" cmpd="sng">
              <a:solidFill>
                <a:schemeClr val="accent1"/>
              </a:solidFill>
              <a:prstDash val="solid"/>
              <a:miter lim="2435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5490475" y="3681900"/>
              <a:ext cx="24375" cy="25000"/>
            </a:xfrm>
            <a:custGeom>
              <a:avLst/>
              <a:gdLst/>
              <a:ahLst/>
              <a:cxnLst/>
              <a:rect l="l" t="t" r="r" b="b"/>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19050" cap="flat" cmpd="sng">
              <a:solidFill>
                <a:schemeClr val="accent1"/>
              </a:solidFill>
              <a:prstDash val="solid"/>
              <a:miter lim="2435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5358350" y="3973550"/>
              <a:ext cx="60900" cy="81625"/>
            </a:xfrm>
            <a:custGeom>
              <a:avLst/>
              <a:gdLst/>
              <a:ahLst/>
              <a:cxnLst/>
              <a:rect l="l" t="t" r="r" b="b"/>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19050" cap="flat" cmpd="sng">
              <a:solidFill>
                <a:schemeClr val="accent1"/>
              </a:solidFill>
              <a:prstDash val="solid"/>
              <a:miter lim="2435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5586050" y="3973550"/>
              <a:ext cx="60925" cy="81625"/>
            </a:xfrm>
            <a:custGeom>
              <a:avLst/>
              <a:gdLst/>
              <a:ahLst/>
              <a:cxnLst/>
              <a:rect l="l" t="t" r="r" b="b"/>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19050" cap="flat" cmpd="sng">
              <a:solidFill>
                <a:schemeClr val="accent1"/>
              </a:solidFill>
              <a:prstDash val="solid"/>
              <a:miter lim="2435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5316925" y="3731225"/>
              <a:ext cx="371450" cy="218000"/>
            </a:xfrm>
            <a:custGeom>
              <a:avLst/>
              <a:gdLst/>
              <a:ahLst/>
              <a:cxnLst/>
              <a:rect l="l" t="t" r="r" b="b"/>
              <a:pathLst>
                <a:path w="14858" h="8720" fill="none" extrusionOk="0">
                  <a:moveTo>
                    <a:pt x="1" y="0"/>
                  </a:moveTo>
                  <a:lnTo>
                    <a:pt x="1" y="8719"/>
                  </a:lnTo>
                  <a:lnTo>
                    <a:pt x="14857" y="8719"/>
                  </a:lnTo>
                  <a:lnTo>
                    <a:pt x="14857" y="0"/>
                  </a:lnTo>
                  <a:lnTo>
                    <a:pt x="1" y="0"/>
                  </a:lnTo>
                  <a:close/>
                </a:path>
              </a:pathLst>
            </a:custGeom>
            <a:noFill/>
            <a:ln w="19050" cap="flat" cmpd="sng">
              <a:solidFill>
                <a:schemeClr val="accent1"/>
              </a:solidFill>
              <a:prstDash val="solid"/>
              <a:miter lim="2435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5380250" y="3784800"/>
              <a:ext cx="230200" cy="115725"/>
            </a:xfrm>
            <a:custGeom>
              <a:avLst/>
              <a:gdLst/>
              <a:ahLst/>
              <a:cxnLst/>
              <a:rect l="l" t="t" r="r" b="b"/>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19050" cap="flat" cmpd="sng">
              <a:solidFill>
                <a:schemeClr val="accent1"/>
              </a:solidFill>
              <a:prstDash val="solid"/>
              <a:miter lim="2435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5547700" y="3779925"/>
              <a:ext cx="68825" cy="68825"/>
            </a:xfrm>
            <a:custGeom>
              <a:avLst/>
              <a:gdLst/>
              <a:ahLst/>
              <a:cxnLst/>
              <a:rect l="l" t="t" r="r" b="b"/>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19050" cap="flat" cmpd="sng">
              <a:solidFill>
                <a:schemeClr val="accent1"/>
              </a:solidFill>
              <a:prstDash val="solid"/>
              <a:miter lim="2435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Εικόνα 2">
            <a:extLst>
              <a:ext uri="{FF2B5EF4-FFF2-40B4-BE49-F238E27FC236}">
                <a16:creationId xmlns:a16="http://schemas.microsoft.com/office/drawing/2014/main" id="{6C1824D6-EF74-4B8E-8FEB-B382862BD615}"/>
              </a:ext>
            </a:extLst>
          </p:cNvPr>
          <p:cNvPicPr>
            <a:picLocks noChangeAspect="1"/>
          </p:cNvPicPr>
          <p:nvPr/>
        </p:nvPicPr>
        <p:blipFill>
          <a:blip r:embed="rId3"/>
          <a:stretch>
            <a:fillRect/>
          </a:stretch>
        </p:blipFill>
        <p:spPr>
          <a:xfrm>
            <a:off x="329592" y="63616"/>
            <a:ext cx="1608309" cy="547379"/>
          </a:xfrm>
          <a:prstGeom prst="rect">
            <a:avLst/>
          </a:prstGeom>
        </p:spPr>
      </p:pic>
      <p:pic>
        <p:nvPicPr>
          <p:cNvPr id="14" name="Εικόνα 13">
            <a:extLst>
              <a:ext uri="{FF2B5EF4-FFF2-40B4-BE49-F238E27FC236}">
                <a16:creationId xmlns:a16="http://schemas.microsoft.com/office/drawing/2014/main" id="{43C1C89E-32E4-43C9-8F18-D6AB3C15E0F8}"/>
              </a:ext>
            </a:extLst>
          </p:cNvPr>
          <p:cNvPicPr>
            <a:picLocks noChangeAspect="1"/>
          </p:cNvPicPr>
          <p:nvPr/>
        </p:nvPicPr>
        <p:blipFill>
          <a:blip r:embed="rId4"/>
          <a:stretch>
            <a:fillRect/>
          </a:stretch>
        </p:blipFill>
        <p:spPr>
          <a:xfrm>
            <a:off x="7790272" y="11722"/>
            <a:ext cx="851960" cy="65770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Εικόνα 9"/>
          <p:cNvPicPr>
            <a:picLocks noChangeAspect="1"/>
          </p:cNvPicPr>
          <p:nvPr/>
        </p:nvPicPr>
        <p:blipFill>
          <a:blip r:embed="rId2"/>
          <a:stretch>
            <a:fillRect/>
          </a:stretch>
        </p:blipFill>
        <p:spPr>
          <a:xfrm>
            <a:off x="1043260" y="748947"/>
            <a:ext cx="2542252" cy="4115157"/>
          </a:xfrm>
          <a:prstGeom prst="rect">
            <a:avLst/>
          </a:prstGeom>
        </p:spPr>
      </p:pic>
      <p:sp>
        <p:nvSpPr>
          <p:cNvPr id="5" name="TextBox 5"/>
          <p:cNvSpPr txBox="1"/>
          <p:nvPr/>
        </p:nvSpPr>
        <p:spPr>
          <a:xfrm>
            <a:off x="4230152" y="574265"/>
            <a:ext cx="3441907" cy="846386"/>
          </a:xfrm>
          <a:prstGeom prst="rect">
            <a:avLst/>
          </a:prstGeom>
        </p:spPr>
        <p:txBody>
          <a:bodyPr wrap="square" lIns="0" tIns="0" rIns="0" bIns="0" rtlCol="0" anchor="t">
            <a:spAutoFit/>
          </a:bodyPr>
          <a:lstStyle/>
          <a:p>
            <a:pPr>
              <a:lnSpc>
                <a:spcPts val="2166"/>
              </a:lnSpc>
            </a:pPr>
            <a:r>
              <a:rPr lang="el-GR" sz="1805" spc="134" dirty="0">
                <a:solidFill>
                  <a:srgbClr val="B8CD72"/>
                </a:solidFill>
                <a:latin typeface="Franklin Gothic Demi" panose="020B0703020102020204" pitchFamily="34" charset="0"/>
              </a:rPr>
              <a:t>ΣΠΟΡΟΙ–Πολλαπλασιαστικό υλικό</a:t>
            </a:r>
          </a:p>
          <a:p>
            <a:pPr>
              <a:lnSpc>
                <a:spcPts val="2166"/>
              </a:lnSpc>
            </a:pPr>
            <a:endParaRPr lang="en-US" sz="1805" spc="134" dirty="0">
              <a:solidFill>
                <a:srgbClr val="B8CD72"/>
              </a:solidFill>
              <a:latin typeface="Franklin Gothic Demi" panose="020B0703020102020204" pitchFamily="34" charset="0"/>
            </a:endParaRPr>
          </a:p>
        </p:txBody>
      </p:sp>
      <p:sp>
        <p:nvSpPr>
          <p:cNvPr id="6" name="TextBox 6"/>
          <p:cNvSpPr txBox="1"/>
          <p:nvPr/>
        </p:nvSpPr>
        <p:spPr>
          <a:xfrm>
            <a:off x="4230153" y="1370234"/>
            <a:ext cx="3441907" cy="1436291"/>
          </a:xfrm>
          <a:prstGeom prst="rect">
            <a:avLst/>
          </a:prstGeom>
        </p:spPr>
        <p:txBody>
          <a:bodyPr lIns="0" tIns="0" rIns="0" bIns="0" rtlCol="0" anchor="t">
            <a:spAutoFit/>
          </a:bodyPr>
          <a:lstStyle/>
          <a:p>
            <a:pPr algn="just">
              <a:lnSpc>
                <a:spcPts val="1400"/>
              </a:lnSpc>
            </a:pPr>
            <a:r>
              <a:rPr lang="el-GR" sz="1185" spc="55" dirty="0">
                <a:solidFill>
                  <a:schemeClr val="tx1"/>
                </a:solidFill>
                <a:latin typeface="Franklin Gothic Demi" panose="020B0703020102020204" pitchFamily="34" charset="0"/>
              </a:rPr>
              <a:t>Σπόροι και Πολλαπλασιαστικό υλικό με βελτιωμένη ανοχή στην ξηρασία και ανθεκτικότητα ως απάντηση στα μεταβαλλόμενα μοτίβα βροχοπτώσεων.</a:t>
            </a:r>
          </a:p>
          <a:p>
            <a:pPr algn="just">
              <a:lnSpc>
                <a:spcPts val="1400"/>
              </a:lnSpc>
            </a:pPr>
            <a:r>
              <a:rPr lang="el-GR" sz="1185" spc="55" dirty="0">
                <a:solidFill>
                  <a:schemeClr val="tx1"/>
                </a:solidFill>
                <a:latin typeface="Franklin Gothic Demi" panose="020B0703020102020204" pitchFamily="34" charset="0"/>
              </a:rPr>
              <a:t>Αλλά και «τράπεζες» και συστήματα ανταλλαγών παραδοσιακών ποικιλιών, με προσαρμοστικότητα και αντοχή στις τοπικές συνθήκες.</a:t>
            </a:r>
            <a:endParaRPr lang="en-US" sz="1185" spc="55" dirty="0">
              <a:solidFill>
                <a:schemeClr val="tx1"/>
              </a:solidFill>
              <a:latin typeface="Franklin Gothic Demi" panose="020B0703020102020204" pitchFamily="34" charset="0"/>
            </a:endParaRPr>
          </a:p>
        </p:txBody>
      </p:sp>
      <p:sp>
        <p:nvSpPr>
          <p:cNvPr id="8" name="TextBox 8"/>
          <p:cNvSpPr txBox="1"/>
          <p:nvPr/>
        </p:nvSpPr>
        <p:spPr>
          <a:xfrm>
            <a:off x="1126435" y="279057"/>
            <a:ext cx="4573200" cy="264816"/>
          </a:xfrm>
          <a:prstGeom prst="rect">
            <a:avLst/>
          </a:prstGeom>
        </p:spPr>
        <p:txBody>
          <a:bodyPr wrap="square" lIns="0" tIns="0" rIns="0" bIns="0" rtlCol="0" anchor="t">
            <a:spAutoFit/>
          </a:bodyPr>
          <a:lstStyle/>
          <a:p>
            <a:pPr>
              <a:lnSpc>
                <a:spcPts val="2166"/>
              </a:lnSpc>
            </a:pPr>
            <a:r>
              <a:rPr lang="el-GR" sz="1805" spc="134" dirty="0">
                <a:solidFill>
                  <a:srgbClr val="B8CD72"/>
                </a:solidFill>
                <a:latin typeface="Franklin Gothic Demi" panose="020B0703020102020204" pitchFamily="34" charset="0"/>
              </a:rPr>
              <a:t>ΝΕΑ ΤΡΟΦΙΜΑ</a:t>
            </a:r>
            <a:endParaRPr lang="en-US" sz="1805" spc="134" dirty="0">
              <a:solidFill>
                <a:srgbClr val="B8CD72"/>
              </a:solidFill>
              <a:latin typeface="Franklin Gothic Demi" panose="020B0703020102020204" pitchFamily="34" charset="0"/>
            </a:endParaRPr>
          </a:p>
        </p:txBody>
      </p:sp>
      <p:sp>
        <p:nvSpPr>
          <p:cNvPr id="9" name="TextBox 9"/>
          <p:cNvSpPr txBox="1"/>
          <p:nvPr/>
        </p:nvSpPr>
        <p:spPr>
          <a:xfrm>
            <a:off x="4230153" y="2985654"/>
            <a:ext cx="3495493" cy="1154162"/>
          </a:xfrm>
          <a:prstGeom prst="rect">
            <a:avLst/>
          </a:prstGeom>
        </p:spPr>
        <p:txBody>
          <a:bodyPr wrap="square" lIns="0" tIns="0" rIns="0" bIns="0" rtlCol="0" anchor="t">
            <a:spAutoFit/>
          </a:bodyPr>
          <a:lstStyle/>
          <a:p>
            <a:pPr algn="just">
              <a:lnSpc>
                <a:spcPts val="1777"/>
              </a:lnSpc>
            </a:pPr>
            <a:r>
              <a:rPr lang="el-GR" sz="1185" spc="55" dirty="0">
                <a:solidFill>
                  <a:schemeClr val="tx1"/>
                </a:solidFill>
                <a:latin typeface="Franklin Gothic Demi" panose="020B0703020102020204" pitchFamily="34" charset="0"/>
              </a:rPr>
              <a:t>Γενετικά σχεδιασμένα τρόφιμα.</a:t>
            </a:r>
          </a:p>
          <a:p>
            <a:pPr algn="just">
              <a:lnSpc>
                <a:spcPts val="1777"/>
              </a:lnSpc>
            </a:pPr>
            <a:r>
              <a:rPr lang="el-GR" sz="1185" spc="55" dirty="0">
                <a:solidFill>
                  <a:schemeClr val="tx1"/>
                </a:solidFill>
                <a:latin typeface="Franklin Gothic Demi" panose="020B0703020102020204" pitchFamily="34" charset="0"/>
              </a:rPr>
              <a:t>Συνθετικές (in </a:t>
            </a:r>
            <a:r>
              <a:rPr lang="el-GR" sz="1185" spc="55" dirty="0" err="1">
                <a:solidFill>
                  <a:schemeClr val="tx1"/>
                </a:solidFill>
                <a:latin typeface="Franklin Gothic Demi" panose="020B0703020102020204" pitchFamily="34" charset="0"/>
              </a:rPr>
              <a:t>vitro</a:t>
            </a:r>
            <a:r>
              <a:rPr lang="el-GR" sz="1185" spc="55" dirty="0">
                <a:solidFill>
                  <a:schemeClr val="tx1"/>
                </a:solidFill>
                <a:latin typeface="Franklin Gothic Demi" panose="020B0703020102020204" pitchFamily="34" charset="0"/>
              </a:rPr>
              <a:t>) πρωτεΐνες (μακροπρόθεσμη καινοτομία).</a:t>
            </a:r>
          </a:p>
          <a:p>
            <a:pPr algn="just">
              <a:lnSpc>
                <a:spcPts val="1777"/>
              </a:lnSpc>
            </a:pPr>
            <a:r>
              <a:rPr lang="el-GR" sz="1185" spc="55" dirty="0">
                <a:solidFill>
                  <a:schemeClr val="tx1"/>
                </a:solidFill>
                <a:latin typeface="Franklin Gothic Demi" panose="020B0703020102020204" pitchFamily="34" charset="0"/>
              </a:rPr>
              <a:t>Βιολογική παραγωγή –Ολοκληρωμένη Διαχείριση</a:t>
            </a:r>
            <a:r>
              <a:rPr lang="en-US" sz="1185" spc="55" dirty="0">
                <a:solidFill>
                  <a:schemeClr val="tx1"/>
                </a:solidFill>
                <a:latin typeface="Franklin Gothic Demi" panose="020B0703020102020204" pitchFamily="34" charset="0"/>
              </a:rPr>
              <a:t>.</a:t>
            </a:r>
            <a:r>
              <a:rPr lang="el-GR" sz="1185" spc="55" dirty="0">
                <a:solidFill>
                  <a:schemeClr val="tx1"/>
                </a:solidFill>
                <a:latin typeface="Franklin Gothic Demi" panose="020B0703020102020204" pitchFamily="34" charset="0"/>
              </a:rPr>
              <a:t> </a:t>
            </a:r>
          </a:p>
        </p:txBody>
      </p:sp>
      <p:pic>
        <p:nvPicPr>
          <p:cNvPr id="7" name="Εικόνα 6">
            <a:extLst>
              <a:ext uri="{FF2B5EF4-FFF2-40B4-BE49-F238E27FC236}">
                <a16:creationId xmlns:a16="http://schemas.microsoft.com/office/drawing/2014/main" id="{555FC317-D79D-4873-9960-6AA355D48115}"/>
              </a:ext>
            </a:extLst>
          </p:cNvPr>
          <p:cNvPicPr>
            <a:picLocks noChangeAspect="1"/>
          </p:cNvPicPr>
          <p:nvPr/>
        </p:nvPicPr>
        <p:blipFill>
          <a:blip r:embed="rId3"/>
          <a:stretch>
            <a:fillRect/>
          </a:stretch>
        </p:blipFill>
        <p:spPr>
          <a:xfrm>
            <a:off x="7790272" y="11722"/>
            <a:ext cx="851960" cy="657707"/>
          </a:xfrm>
          <a:prstGeom prst="rect">
            <a:avLst/>
          </a:prstGeom>
        </p:spPr>
      </p:pic>
    </p:spTree>
    <p:extLst>
      <p:ext uri="{BB962C8B-B14F-4D97-AF65-F5344CB8AC3E}">
        <p14:creationId xmlns:p14="http://schemas.microsoft.com/office/powerpoint/2010/main" val="2502816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1907875" y="3737403"/>
            <a:ext cx="1073613" cy="75807"/>
          </a:xfrm>
          <a:prstGeom prst="rect">
            <a:avLst/>
          </a:prstGeom>
          <a:solidFill>
            <a:srgbClr val="B8CD72"/>
          </a:solidFill>
        </p:spPr>
      </p:sp>
      <p:sp>
        <p:nvSpPr>
          <p:cNvPr id="4" name="TextBox 4"/>
          <p:cNvSpPr txBox="1"/>
          <p:nvPr/>
        </p:nvSpPr>
        <p:spPr>
          <a:xfrm>
            <a:off x="5151115" y="443225"/>
            <a:ext cx="3503331" cy="294953"/>
          </a:xfrm>
          <a:prstGeom prst="rect">
            <a:avLst/>
          </a:prstGeom>
        </p:spPr>
        <p:txBody>
          <a:bodyPr lIns="0" tIns="0" rIns="0" bIns="0" rtlCol="0" anchor="t">
            <a:spAutoFit/>
          </a:bodyPr>
          <a:lstStyle/>
          <a:p>
            <a:pPr>
              <a:lnSpc>
                <a:spcPts val="2268"/>
              </a:lnSpc>
            </a:pPr>
            <a:r>
              <a:rPr lang="el-GR" sz="1744" spc="174" dirty="0">
                <a:solidFill>
                  <a:srgbClr val="B8CD72"/>
                </a:solidFill>
                <a:latin typeface="Franklin Gothic Demi" panose="020B0703020102020204" pitchFamily="34" charset="0"/>
              </a:rPr>
              <a:t>ΣΥΣΚΕΥΑΣΙΑ</a:t>
            </a:r>
            <a:endParaRPr lang="en-US" sz="1744" spc="174" dirty="0">
              <a:solidFill>
                <a:srgbClr val="B8CD72"/>
              </a:solidFill>
              <a:latin typeface="Franklin Gothic Demi" panose="020B0703020102020204" pitchFamily="34" charset="0"/>
            </a:endParaRPr>
          </a:p>
        </p:txBody>
      </p:sp>
      <p:sp>
        <p:nvSpPr>
          <p:cNvPr id="5" name="TextBox 5"/>
          <p:cNvSpPr txBox="1"/>
          <p:nvPr/>
        </p:nvSpPr>
        <p:spPr>
          <a:xfrm>
            <a:off x="4994015" y="666081"/>
            <a:ext cx="3667575" cy="3231654"/>
          </a:xfrm>
          <a:prstGeom prst="rect">
            <a:avLst/>
          </a:prstGeom>
        </p:spPr>
        <p:txBody>
          <a:bodyPr lIns="0" tIns="0" rIns="0" bIns="0" rtlCol="0" anchor="t">
            <a:spAutoFit/>
          </a:bodyPr>
          <a:lstStyle/>
          <a:p>
            <a:pPr marL="113067" lvl="1" algn="just">
              <a:lnSpc>
                <a:spcPts val="2055"/>
              </a:lnSpc>
            </a:pPr>
            <a:r>
              <a:rPr lang="el-GR" sz="1300" spc="14" dirty="0">
                <a:solidFill>
                  <a:schemeClr val="tx1"/>
                </a:solidFill>
                <a:latin typeface="Franklin Gothic Demi" panose="020B0703020102020204" pitchFamily="34" charset="0"/>
              </a:rPr>
              <a:t>Εξελίξεις σε σχεδιασμό, υλικά και τεχνολογίες παραγωγής συσκευασιών, για πρωτογενή και μεταποιημένα προϊόντα, με στόχους :</a:t>
            </a:r>
          </a:p>
          <a:p>
            <a:pPr marL="226134" lvl="1" indent="-113067" algn="just">
              <a:lnSpc>
                <a:spcPts val="2055"/>
              </a:lnSpc>
              <a:buFont typeface="Arial"/>
              <a:buChar char="•"/>
            </a:pPr>
            <a:r>
              <a:rPr lang="el-GR" sz="1300" spc="14" dirty="0">
                <a:solidFill>
                  <a:schemeClr val="tx1"/>
                </a:solidFill>
                <a:latin typeface="Franklin Gothic Demi" panose="020B0703020102020204" pitchFamily="34" charset="0"/>
              </a:rPr>
              <a:t>Την άμεση προσέλκυση και ικανοποίηση του καταναλωτή.. </a:t>
            </a:r>
          </a:p>
          <a:p>
            <a:pPr marL="226134" lvl="1" indent="-113067" algn="just">
              <a:lnSpc>
                <a:spcPts val="2055"/>
              </a:lnSpc>
              <a:buFont typeface="Arial"/>
              <a:buChar char="•"/>
            </a:pPr>
            <a:r>
              <a:rPr lang="el-GR" sz="1300" spc="14" dirty="0">
                <a:solidFill>
                  <a:schemeClr val="tx1"/>
                </a:solidFill>
                <a:latin typeface="Franklin Gothic Demi" panose="020B0703020102020204" pitchFamily="34" charset="0"/>
              </a:rPr>
              <a:t>Να προσφέρουν νέες προοπτικές για τη μείωση των απωλειών, τη διατήρηση της ποιότητας, την προστιθέμενη αξία και τη διάρκεια ζωής των προϊόντων. </a:t>
            </a:r>
          </a:p>
          <a:p>
            <a:pPr marL="226134" lvl="1" indent="-113067" algn="just">
              <a:lnSpc>
                <a:spcPts val="2055"/>
              </a:lnSpc>
              <a:buFont typeface="Arial"/>
              <a:buChar char="•"/>
            </a:pPr>
            <a:r>
              <a:rPr lang="el-GR" sz="1300" spc="14" dirty="0">
                <a:solidFill>
                  <a:schemeClr val="tx1"/>
                </a:solidFill>
                <a:latin typeface="Franklin Gothic Demi" panose="020B0703020102020204" pitchFamily="34" charset="0"/>
              </a:rPr>
              <a:t>Να συμβάλλουν στη διασφάλιση του συστήματος ανακύκλωσης και τη μείωση αποβλήτων.</a:t>
            </a:r>
          </a:p>
        </p:txBody>
      </p:sp>
      <p:sp>
        <p:nvSpPr>
          <p:cNvPr id="6" name="TextBox 6"/>
          <p:cNvSpPr txBox="1"/>
          <p:nvPr/>
        </p:nvSpPr>
        <p:spPr>
          <a:xfrm>
            <a:off x="419100" y="514350"/>
            <a:ext cx="4707220" cy="2154436"/>
          </a:xfrm>
          <a:prstGeom prst="rect">
            <a:avLst/>
          </a:prstGeom>
        </p:spPr>
        <p:txBody>
          <a:bodyPr wrap="square" lIns="0" tIns="0" rIns="0" bIns="0" rtlCol="0" anchor="t">
            <a:spAutoFit/>
          </a:bodyPr>
          <a:lstStyle/>
          <a:p>
            <a:pPr>
              <a:lnSpc>
                <a:spcPts val="5568"/>
              </a:lnSpc>
            </a:pPr>
            <a:r>
              <a:rPr lang="el-GR" sz="3600" spc="123" dirty="0">
                <a:solidFill>
                  <a:srgbClr val="B8CD72"/>
                </a:solidFill>
                <a:latin typeface="Franklin Gothic Demi" panose="020B0703020102020204" pitchFamily="34" charset="0"/>
              </a:rPr>
              <a:t>ΝΕΕΣ ΤΕΧΝΟΛΟΓΙΕΣ ΜΕΤΑΠΟΙΗΣΗΣ &amp; ΕΜΠΟΡΙΑΣ </a:t>
            </a:r>
            <a:endParaRPr lang="en-US" sz="3600" spc="123" dirty="0">
              <a:solidFill>
                <a:srgbClr val="B8CD72"/>
              </a:solidFill>
              <a:latin typeface="Franklin Gothic Demi" panose="020B0703020102020204" pitchFamily="34" charset="0"/>
            </a:endParaRPr>
          </a:p>
        </p:txBody>
      </p:sp>
      <p:sp>
        <p:nvSpPr>
          <p:cNvPr id="9" name="TextBox 9"/>
          <p:cNvSpPr txBox="1"/>
          <p:nvPr/>
        </p:nvSpPr>
        <p:spPr>
          <a:xfrm>
            <a:off x="5041262" y="3905250"/>
            <a:ext cx="3731475" cy="1077218"/>
          </a:xfrm>
          <a:prstGeom prst="rect">
            <a:avLst/>
          </a:prstGeom>
        </p:spPr>
        <p:txBody>
          <a:bodyPr wrap="square" lIns="0" tIns="0" rIns="0" bIns="0" rtlCol="0" anchor="t">
            <a:spAutoFit/>
          </a:bodyPr>
          <a:lstStyle/>
          <a:p>
            <a:pPr marL="113067" lvl="1">
              <a:lnSpc>
                <a:spcPts val="2055"/>
              </a:lnSpc>
            </a:pPr>
            <a:r>
              <a:rPr lang="el-GR" sz="1744" spc="174" dirty="0">
                <a:solidFill>
                  <a:srgbClr val="B8CD72"/>
                </a:solidFill>
                <a:latin typeface="Franklin Gothic Demi" panose="020B0703020102020204" pitchFamily="34" charset="0"/>
              </a:rPr>
              <a:t>ΔΙΚΤΥΑ ΔΙΑΝΟΜΗΣ</a:t>
            </a:r>
          </a:p>
          <a:p>
            <a:pPr marL="226134" lvl="1" indent="-113067" algn="just">
              <a:lnSpc>
                <a:spcPts val="2055"/>
              </a:lnSpc>
              <a:buFont typeface="Arial"/>
              <a:buChar char="•"/>
            </a:pPr>
            <a:r>
              <a:rPr lang="el-GR" sz="1350" spc="14" dirty="0">
                <a:solidFill>
                  <a:schemeClr val="tx1"/>
                </a:solidFill>
                <a:latin typeface="Franklin Gothic Demi" panose="020B0703020102020204" pitchFamily="34" charset="0"/>
              </a:rPr>
              <a:t>Εφοδιαστικές αλυσίδες </a:t>
            </a:r>
            <a:r>
              <a:rPr lang="en-US" sz="1350" spc="14" dirty="0">
                <a:solidFill>
                  <a:schemeClr val="tx1"/>
                </a:solidFill>
                <a:latin typeface="Franklin Gothic Demi" panose="020B0703020102020204" pitchFamily="34" charset="0"/>
              </a:rPr>
              <a:t>(logistics), </a:t>
            </a:r>
            <a:r>
              <a:rPr lang="el-GR" sz="1350" spc="14" dirty="0">
                <a:solidFill>
                  <a:schemeClr val="tx1"/>
                </a:solidFill>
                <a:latin typeface="Franklin Gothic Demi" panose="020B0703020102020204" pitchFamily="34" charset="0"/>
              </a:rPr>
              <a:t>αλλά και:</a:t>
            </a:r>
          </a:p>
          <a:p>
            <a:pPr marL="226134" lvl="1" indent="-113067" algn="just">
              <a:lnSpc>
                <a:spcPts val="2055"/>
              </a:lnSpc>
              <a:buFont typeface="Arial"/>
              <a:buChar char="•"/>
            </a:pPr>
            <a:r>
              <a:rPr lang="el-GR" sz="1350" spc="14" dirty="0">
                <a:solidFill>
                  <a:schemeClr val="tx1"/>
                </a:solidFill>
                <a:latin typeface="Franklin Gothic Demi" panose="020B0703020102020204" pitchFamily="34" charset="0"/>
              </a:rPr>
              <a:t>Δίκτυα Τοπικής Διανομής</a:t>
            </a:r>
          </a:p>
          <a:p>
            <a:pPr marL="226134" lvl="1" indent="-113067" algn="just">
              <a:lnSpc>
                <a:spcPts val="2055"/>
              </a:lnSpc>
              <a:buFont typeface="Arial"/>
              <a:buChar char="•"/>
            </a:pPr>
            <a:r>
              <a:rPr lang="el-GR" sz="1350" spc="14" dirty="0">
                <a:solidFill>
                  <a:schemeClr val="tx1"/>
                </a:solidFill>
                <a:latin typeface="Franklin Gothic Demi" panose="020B0703020102020204" pitchFamily="34" charset="0"/>
              </a:rPr>
              <a:t>Δίκτυα Παραγωγών –Καταναλωτών </a:t>
            </a:r>
            <a:endParaRPr lang="en-US" sz="1350" spc="14" dirty="0">
              <a:solidFill>
                <a:schemeClr val="tx1"/>
              </a:solidFill>
              <a:latin typeface="Franklin Gothic Demi" panose="020B0703020102020204" pitchFamily="34" charset="0"/>
            </a:endParaRPr>
          </a:p>
        </p:txBody>
      </p:sp>
      <p:pic>
        <p:nvPicPr>
          <p:cNvPr id="22" name="Εικόνα 21"/>
          <p:cNvPicPr>
            <a:picLocks noChangeAspect="1"/>
          </p:cNvPicPr>
          <p:nvPr/>
        </p:nvPicPr>
        <p:blipFill>
          <a:blip r:embed="rId3"/>
          <a:stretch>
            <a:fillRect/>
          </a:stretch>
        </p:blipFill>
        <p:spPr>
          <a:xfrm>
            <a:off x="431040" y="2719647"/>
            <a:ext cx="4027282" cy="2262821"/>
          </a:xfrm>
          <a:prstGeom prst="rect">
            <a:avLst/>
          </a:prstGeom>
        </p:spPr>
      </p:pic>
    </p:spTree>
    <p:extLst>
      <p:ext uri="{BB962C8B-B14F-4D97-AF65-F5344CB8AC3E}">
        <p14:creationId xmlns:p14="http://schemas.microsoft.com/office/powerpoint/2010/main" val="42039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940" y="930414"/>
            <a:ext cx="3333277" cy="3863259"/>
          </a:xfrm>
          <a:prstGeom prst="rect">
            <a:avLst/>
          </a:prstGeom>
        </p:spPr>
      </p:pic>
      <p:sp>
        <p:nvSpPr>
          <p:cNvPr id="3" name="TextBox 3"/>
          <p:cNvSpPr txBox="1"/>
          <p:nvPr/>
        </p:nvSpPr>
        <p:spPr>
          <a:xfrm>
            <a:off x="288052" y="145862"/>
            <a:ext cx="6646330" cy="846386"/>
          </a:xfrm>
          <a:prstGeom prst="rect">
            <a:avLst/>
          </a:prstGeom>
        </p:spPr>
        <p:txBody>
          <a:bodyPr wrap="square" lIns="0" tIns="0" rIns="0" bIns="0" rtlCol="0" anchor="t">
            <a:spAutoFit/>
          </a:bodyPr>
          <a:lstStyle/>
          <a:p>
            <a:pPr>
              <a:lnSpc>
                <a:spcPts val="6628"/>
              </a:lnSpc>
            </a:pPr>
            <a:r>
              <a:rPr lang="el-GR" sz="3200" spc="47" dirty="0">
                <a:solidFill>
                  <a:srgbClr val="B8CD72"/>
                </a:solidFill>
                <a:latin typeface="Franklin Gothic Demi" panose="020B0703020102020204" pitchFamily="34" charset="0"/>
              </a:rPr>
              <a:t>ΕΝΕΡΓΕΙΑ –ΑΠΕ /</a:t>
            </a:r>
            <a:r>
              <a:rPr lang="en-US" sz="3200" spc="47" dirty="0">
                <a:solidFill>
                  <a:srgbClr val="B8CD72"/>
                </a:solidFill>
                <a:latin typeface="Franklin Gothic Demi" panose="020B0703020102020204" pitchFamily="34" charset="0"/>
              </a:rPr>
              <a:t> </a:t>
            </a:r>
            <a:r>
              <a:rPr lang="el-GR" sz="3200" spc="47" dirty="0">
                <a:solidFill>
                  <a:srgbClr val="B8CD72"/>
                </a:solidFill>
                <a:latin typeface="Franklin Gothic Demi" panose="020B0703020102020204" pitchFamily="34" charset="0"/>
              </a:rPr>
              <a:t>ΕΞΟΙΚΟΝΟΜΗΣΗ</a:t>
            </a:r>
            <a:endParaRPr lang="en-US" sz="3200" spc="47" dirty="0">
              <a:solidFill>
                <a:srgbClr val="B8CD72"/>
              </a:solidFill>
              <a:latin typeface="Franklin Gothic Demi" panose="020B0703020102020204" pitchFamily="34" charset="0"/>
            </a:endParaRPr>
          </a:p>
        </p:txBody>
      </p:sp>
      <p:sp>
        <p:nvSpPr>
          <p:cNvPr id="5" name="TextBox 5"/>
          <p:cNvSpPr txBox="1"/>
          <p:nvPr/>
        </p:nvSpPr>
        <p:spPr>
          <a:xfrm>
            <a:off x="3733800" y="1009650"/>
            <a:ext cx="4657493" cy="3965445"/>
          </a:xfrm>
          <a:prstGeom prst="rect">
            <a:avLst/>
          </a:prstGeom>
        </p:spPr>
        <p:txBody>
          <a:bodyPr wrap="square" lIns="0" tIns="0" rIns="0" bIns="0" rtlCol="0" anchor="t">
            <a:spAutoFit/>
          </a:bodyPr>
          <a:lstStyle/>
          <a:p>
            <a:pPr algn="just">
              <a:lnSpc>
                <a:spcPts val="2449"/>
              </a:lnSpc>
            </a:pPr>
            <a:r>
              <a:rPr lang="el-GR" spc="16" dirty="0">
                <a:solidFill>
                  <a:schemeClr val="tx1"/>
                </a:solidFill>
                <a:latin typeface="Franklin Gothic Demi" panose="020B0703020102020204" pitchFamily="34" charset="0"/>
              </a:rPr>
              <a:t>Τεχνολογικές εξελίξεις με πρωταρχική σημασία για την αντιμετώπιση του παγκόσμιου προβλήματος της κλιματικής αλλαγής και  διαχείρισης των εξαντλούμενων φυσικών πόρων, είναι οι ανανεώσιμες πηγές ενέργειας, αλλά και η μείωση και η εξοικονόμηση χρήσης ενέργειας.</a:t>
            </a:r>
          </a:p>
          <a:p>
            <a:pPr algn="just">
              <a:lnSpc>
                <a:spcPts val="2449"/>
              </a:lnSpc>
            </a:pPr>
            <a:r>
              <a:rPr lang="el-GR" spc="16" dirty="0">
                <a:solidFill>
                  <a:schemeClr val="tx1"/>
                </a:solidFill>
                <a:latin typeface="Franklin Gothic Demi" panose="020B0703020102020204" pitchFamily="34" charset="0"/>
              </a:rPr>
              <a:t>Τεχνολογίες και καινοτομίες που αφορούν και τις αγροτικές περιοχές. </a:t>
            </a:r>
          </a:p>
          <a:p>
            <a:pPr algn="just">
              <a:lnSpc>
                <a:spcPts val="2449"/>
              </a:lnSpc>
            </a:pPr>
            <a:r>
              <a:rPr lang="el-GR" spc="16" dirty="0">
                <a:solidFill>
                  <a:schemeClr val="tx1"/>
                </a:solidFill>
                <a:latin typeface="Franklin Gothic Demi" panose="020B0703020102020204" pitchFamily="34" charset="0"/>
              </a:rPr>
              <a:t>Αιολική, ηλιακή ενέργεια, γεωθερμία, οι βασικοί τομείς παραγωγής ενέργειας από ΑΠΕ, αλλά και σημαντικοί οι συνδυασμοί τους σε τοπικό επίπεδο. Με ειδικό ενδιαφέρον για της περιοχές ενεργειακής μετάβασης, όπως η Δυτική Μακεδονία.</a:t>
            </a:r>
          </a:p>
          <a:p>
            <a:pPr algn="just">
              <a:lnSpc>
                <a:spcPts val="2449"/>
              </a:lnSpc>
            </a:pPr>
            <a:endParaRPr lang="en-US" spc="16" dirty="0">
              <a:solidFill>
                <a:srgbClr val="3B3838"/>
              </a:solidFill>
              <a:latin typeface="Franklin Gothic Demi" panose="020B0703020102020204" pitchFamily="34" charset="0"/>
            </a:endParaRPr>
          </a:p>
        </p:txBody>
      </p:sp>
      <p:pic>
        <p:nvPicPr>
          <p:cNvPr id="6" name="Εικόνα 5">
            <a:extLst>
              <a:ext uri="{FF2B5EF4-FFF2-40B4-BE49-F238E27FC236}">
                <a16:creationId xmlns:a16="http://schemas.microsoft.com/office/drawing/2014/main" id="{44147535-0994-4656-9B0C-8E4B77F5A0AF}"/>
              </a:ext>
            </a:extLst>
          </p:cNvPr>
          <p:cNvPicPr>
            <a:picLocks noChangeAspect="1"/>
          </p:cNvPicPr>
          <p:nvPr/>
        </p:nvPicPr>
        <p:blipFill>
          <a:blip r:embed="rId3"/>
          <a:stretch>
            <a:fillRect/>
          </a:stretch>
        </p:blipFill>
        <p:spPr>
          <a:xfrm>
            <a:off x="7790272" y="11722"/>
            <a:ext cx="851960" cy="657707"/>
          </a:xfrm>
          <a:prstGeom prst="rect">
            <a:avLst/>
          </a:prstGeom>
        </p:spPr>
      </p:pic>
    </p:spTree>
    <p:extLst>
      <p:ext uri="{BB962C8B-B14F-4D97-AF65-F5344CB8AC3E}">
        <p14:creationId xmlns:p14="http://schemas.microsoft.com/office/powerpoint/2010/main" val="3330240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4339940" y="0"/>
            <a:ext cx="4942057" cy="5143500"/>
          </a:xfrm>
          <a:prstGeom prst="rect">
            <a:avLst/>
          </a:prstGeom>
          <a:solidFill>
            <a:srgbClr val="FFFFFF"/>
          </a:solidFill>
        </p:spPr>
      </p:sp>
      <p:pic>
        <p:nvPicPr>
          <p:cNvPr id="3" name="Picture 3"/>
          <p:cNvPicPr>
            <a:picLocks noChangeAspect="1"/>
          </p:cNvPicPr>
          <p:nvPr/>
        </p:nvPicPr>
        <p:blipFill>
          <a:blip r:embed="rId3"/>
          <a:srcRect l="1190" t="43357" r="28934" b="1543"/>
          <a:stretch>
            <a:fillRect/>
          </a:stretch>
        </p:blipFill>
        <p:spPr>
          <a:xfrm>
            <a:off x="0" y="2876271"/>
            <a:ext cx="4339940" cy="2267230"/>
          </a:xfrm>
          <a:prstGeom prst="rect">
            <a:avLst/>
          </a:prstGeom>
        </p:spPr>
      </p:pic>
      <p:sp>
        <p:nvSpPr>
          <p:cNvPr id="4" name="TextBox 4"/>
          <p:cNvSpPr txBox="1"/>
          <p:nvPr/>
        </p:nvSpPr>
        <p:spPr>
          <a:xfrm>
            <a:off x="304800" y="244321"/>
            <a:ext cx="3868493" cy="2257028"/>
          </a:xfrm>
          <a:prstGeom prst="rect">
            <a:avLst/>
          </a:prstGeom>
        </p:spPr>
        <p:txBody>
          <a:bodyPr wrap="square" lIns="0" tIns="0" rIns="0" bIns="0" rtlCol="0" anchor="t">
            <a:spAutoFit/>
          </a:bodyPr>
          <a:lstStyle/>
          <a:p>
            <a:pPr>
              <a:lnSpc>
                <a:spcPts val="4410"/>
              </a:lnSpc>
            </a:pPr>
            <a:r>
              <a:rPr lang="el-GR" sz="2700" spc="32" dirty="0">
                <a:solidFill>
                  <a:srgbClr val="FFFFFF"/>
                </a:solidFill>
                <a:latin typeface="Franklin Gothic Demi" panose="020B0703020102020204" pitchFamily="34" charset="0"/>
              </a:rPr>
              <a:t>ΠΟΛΙΤΙΚΕΣ &amp; ΜΕΤΡΑ ΓΙΑ ΕΞΟΙΚΟΝΟΜΗΣΗ ΕΝΕΡΓΕΙΑΣ ΣΤΟΝ</a:t>
            </a:r>
          </a:p>
          <a:p>
            <a:pPr>
              <a:lnSpc>
                <a:spcPts val="4410"/>
              </a:lnSpc>
            </a:pPr>
            <a:r>
              <a:rPr lang="el-GR" sz="2700" spc="32" dirty="0">
                <a:solidFill>
                  <a:srgbClr val="FFFFFF"/>
                </a:solidFill>
                <a:latin typeface="Franklin Gothic Demi" panose="020B0703020102020204" pitchFamily="34" charset="0"/>
              </a:rPr>
              <a:t>ΑΓΡΟΤΙΚΟ ΤΟΜΕΑ</a:t>
            </a:r>
            <a:endParaRPr lang="en-US" sz="2700" spc="32" dirty="0">
              <a:solidFill>
                <a:srgbClr val="FFFFFF"/>
              </a:solidFill>
              <a:latin typeface="Franklin Gothic Demi" panose="020B0703020102020204" pitchFamily="34" charset="0"/>
            </a:endParaRPr>
          </a:p>
        </p:txBody>
      </p:sp>
      <p:sp>
        <p:nvSpPr>
          <p:cNvPr id="5" name="TextBox 5"/>
          <p:cNvSpPr txBox="1"/>
          <p:nvPr/>
        </p:nvSpPr>
        <p:spPr>
          <a:xfrm>
            <a:off x="5008634" y="273724"/>
            <a:ext cx="3997994" cy="461665"/>
          </a:xfrm>
          <a:prstGeom prst="rect">
            <a:avLst/>
          </a:prstGeom>
        </p:spPr>
        <p:txBody>
          <a:bodyPr lIns="0" tIns="0" rIns="0" bIns="0" rtlCol="0" anchor="t">
            <a:spAutoFit/>
          </a:bodyPr>
          <a:lstStyle/>
          <a:p>
            <a:pPr algn="just">
              <a:lnSpc>
                <a:spcPts val="1820"/>
              </a:lnSpc>
            </a:pPr>
            <a:r>
              <a:rPr lang="el-GR" spc="140" dirty="0">
                <a:solidFill>
                  <a:srgbClr val="B8CD72"/>
                </a:solidFill>
                <a:latin typeface="Franklin Gothic Demi" panose="020B0703020102020204" pitchFamily="34" charset="0"/>
              </a:rPr>
              <a:t>Βιολογική γεωργία –ολοκληρωμένη διαχείριση –Μείωση εισροών</a:t>
            </a:r>
            <a:endParaRPr lang="en-US" spc="140" dirty="0">
              <a:solidFill>
                <a:srgbClr val="B8CD72"/>
              </a:solidFill>
              <a:latin typeface="Franklin Gothic Demi" panose="020B0703020102020204" pitchFamily="34" charset="0"/>
            </a:endParaRPr>
          </a:p>
        </p:txBody>
      </p:sp>
      <p:sp>
        <p:nvSpPr>
          <p:cNvPr id="6" name="TextBox 6"/>
          <p:cNvSpPr txBox="1"/>
          <p:nvPr/>
        </p:nvSpPr>
        <p:spPr>
          <a:xfrm>
            <a:off x="4477936" y="264199"/>
            <a:ext cx="418965" cy="371897"/>
          </a:xfrm>
          <a:prstGeom prst="rect">
            <a:avLst/>
          </a:prstGeom>
        </p:spPr>
        <p:txBody>
          <a:bodyPr lIns="0" tIns="0" rIns="0" bIns="0" rtlCol="0" anchor="t">
            <a:spAutoFit/>
          </a:bodyPr>
          <a:lstStyle/>
          <a:p>
            <a:pPr algn="r">
              <a:lnSpc>
                <a:spcPts val="2948"/>
              </a:lnSpc>
            </a:pPr>
            <a:r>
              <a:rPr lang="en-US" sz="2250" spc="65">
                <a:solidFill>
                  <a:srgbClr val="B8CD72">
                    <a:alpha val="29804"/>
                  </a:srgbClr>
                </a:solidFill>
                <a:latin typeface="Montserrat Classic Bold"/>
              </a:rPr>
              <a:t>01</a:t>
            </a:r>
          </a:p>
        </p:txBody>
      </p:sp>
      <p:sp>
        <p:nvSpPr>
          <p:cNvPr id="7" name="TextBox 7"/>
          <p:cNvSpPr txBox="1"/>
          <p:nvPr/>
        </p:nvSpPr>
        <p:spPr>
          <a:xfrm>
            <a:off x="4477936" y="857091"/>
            <a:ext cx="418965" cy="371897"/>
          </a:xfrm>
          <a:prstGeom prst="rect">
            <a:avLst/>
          </a:prstGeom>
        </p:spPr>
        <p:txBody>
          <a:bodyPr lIns="0" tIns="0" rIns="0" bIns="0" rtlCol="0" anchor="t">
            <a:spAutoFit/>
          </a:bodyPr>
          <a:lstStyle/>
          <a:p>
            <a:pPr algn="r">
              <a:lnSpc>
                <a:spcPts val="2948"/>
              </a:lnSpc>
              <a:spcBef>
                <a:spcPct val="0"/>
              </a:spcBef>
            </a:pPr>
            <a:r>
              <a:rPr lang="en-US" sz="2250" spc="65" dirty="0">
                <a:solidFill>
                  <a:srgbClr val="B8CD72">
                    <a:alpha val="29804"/>
                  </a:srgbClr>
                </a:solidFill>
                <a:latin typeface="Montserrat Classic Bold"/>
              </a:rPr>
              <a:t>02</a:t>
            </a:r>
          </a:p>
        </p:txBody>
      </p:sp>
      <p:sp>
        <p:nvSpPr>
          <p:cNvPr id="8" name="TextBox 8"/>
          <p:cNvSpPr txBox="1"/>
          <p:nvPr/>
        </p:nvSpPr>
        <p:spPr>
          <a:xfrm>
            <a:off x="5008634" y="895350"/>
            <a:ext cx="3968720" cy="692497"/>
          </a:xfrm>
          <a:prstGeom prst="rect">
            <a:avLst/>
          </a:prstGeom>
        </p:spPr>
        <p:txBody>
          <a:bodyPr wrap="square" lIns="0" tIns="0" rIns="0" bIns="0" rtlCol="0" anchor="t">
            <a:spAutoFit/>
          </a:bodyPr>
          <a:lstStyle/>
          <a:p>
            <a:pPr algn="just">
              <a:lnSpc>
                <a:spcPts val="1820"/>
              </a:lnSpc>
            </a:pPr>
            <a:r>
              <a:rPr lang="el-GR" spc="140" dirty="0">
                <a:solidFill>
                  <a:srgbClr val="B8CD72"/>
                </a:solidFill>
                <a:latin typeface="Franklin Gothic Demi" panose="020B0703020102020204" pitchFamily="34" charset="0"/>
              </a:rPr>
              <a:t>Οργάνωση αλυσίδας εφοδιασμού και προσωρινής αποθήκευσης βιομάζας γεωργικών / δασικών υπολειμμάτων.</a:t>
            </a:r>
            <a:endParaRPr lang="en-US" spc="140" dirty="0">
              <a:solidFill>
                <a:srgbClr val="B8CD72"/>
              </a:solidFill>
              <a:latin typeface="Franklin Gothic Demi" panose="020B0703020102020204" pitchFamily="34" charset="0"/>
            </a:endParaRPr>
          </a:p>
        </p:txBody>
      </p:sp>
      <p:sp>
        <p:nvSpPr>
          <p:cNvPr id="9" name="TextBox 9"/>
          <p:cNvSpPr txBox="1"/>
          <p:nvPr/>
        </p:nvSpPr>
        <p:spPr>
          <a:xfrm>
            <a:off x="5008634" y="1759595"/>
            <a:ext cx="3997994" cy="923330"/>
          </a:xfrm>
          <a:prstGeom prst="rect">
            <a:avLst/>
          </a:prstGeom>
        </p:spPr>
        <p:txBody>
          <a:bodyPr lIns="0" tIns="0" rIns="0" bIns="0" rtlCol="0" anchor="t">
            <a:spAutoFit/>
          </a:bodyPr>
          <a:lstStyle/>
          <a:p>
            <a:pPr algn="just">
              <a:lnSpc>
                <a:spcPts val="1820"/>
              </a:lnSpc>
            </a:pPr>
            <a:r>
              <a:rPr lang="el-GR" spc="140" dirty="0">
                <a:solidFill>
                  <a:srgbClr val="B8CD72"/>
                </a:solidFill>
                <a:latin typeface="Franklin Gothic Demi" panose="020B0703020102020204" pitchFamily="34" charset="0"/>
              </a:rPr>
              <a:t>Συντήρηση και επέκταση του συστήματος πιστοποίησης των </a:t>
            </a:r>
            <a:r>
              <a:rPr lang="el-GR" spc="140" dirty="0" err="1">
                <a:solidFill>
                  <a:srgbClr val="B8CD72"/>
                </a:solidFill>
                <a:latin typeface="Franklin Gothic Demi" panose="020B0703020102020204" pitchFamily="34" charset="0"/>
              </a:rPr>
              <a:t>βιοκαυσίμων</a:t>
            </a:r>
            <a:r>
              <a:rPr lang="el-GR" spc="140" dirty="0">
                <a:solidFill>
                  <a:srgbClr val="B8CD72"/>
                </a:solidFill>
                <a:latin typeface="Franklin Gothic Demi" panose="020B0703020102020204" pitchFamily="34" charset="0"/>
              </a:rPr>
              <a:t>.</a:t>
            </a:r>
          </a:p>
          <a:p>
            <a:pPr algn="just">
              <a:lnSpc>
                <a:spcPts val="1820"/>
              </a:lnSpc>
            </a:pPr>
            <a:endParaRPr lang="el-GR" spc="140" dirty="0">
              <a:solidFill>
                <a:srgbClr val="B8CD72"/>
              </a:solidFill>
              <a:latin typeface="Franklin Gothic Demi" panose="020B0703020102020204" pitchFamily="34" charset="0"/>
            </a:endParaRPr>
          </a:p>
          <a:p>
            <a:pPr algn="just">
              <a:lnSpc>
                <a:spcPts val="1820"/>
              </a:lnSpc>
            </a:pPr>
            <a:endParaRPr lang="en-US" spc="140" dirty="0">
              <a:solidFill>
                <a:srgbClr val="B8CD72"/>
              </a:solidFill>
              <a:latin typeface="Franklin Gothic Demi" panose="020B0703020102020204" pitchFamily="34" charset="0"/>
            </a:endParaRPr>
          </a:p>
        </p:txBody>
      </p:sp>
      <p:sp>
        <p:nvSpPr>
          <p:cNvPr id="10" name="TextBox 10"/>
          <p:cNvSpPr txBox="1"/>
          <p:nvPr/>
        </p:nvSpPr>
        <p:spPr>
          <a:xfrm>
            <a:off x="4477936" y="1696348"/>
            <a:ext cx="418965" cy="371897"/>
          </a:xfrm>
          <a:prstGeom prst="rect">
            <a:avLst/>
          </a:prstGeom>
        </p:spPr>
        <p:txBody>
          <a:bodyPr lIns="0" tIns="0" rIns="0" bIns="0" rtlCol="0" anchor="t">
            <a:spAutoFit/>
          </a:bodyPr>
          <a:lstStyle/>
          <a:p>
            <a:pPr algn="r">
              <a:lnSpc>
                <a:spcPts val="2948"/>
              </a:lnSpc>
              <a:spcBef>
                <a:spcPct val="0"/>
              </a:spcBef>
            </a:pPr>
            <a:r>
              <a:rPr lang="en-US" sz="2250" spc="65">
                <a:solidFill>
                  <a:srgbClr val="B8CD72">
                    <a:alpha val="29804"/>
                  </a:srgbClr>
                </a:solidFill>
                <a:latin typeface="Montserrat Classic Bold"/>
              </a:rPr>
              <a:t>03</a:t>
            </a:r>
          </a:p>
        </p:txBody>
      </p:sp>
      <p:sp>
        <p:nvSpPr>
          <p:cNvPr id="11" name="TextBox 11"/>
          <p:cNvSpPr txBox="1"/>
          <p:nvPr/>
        </p:nvSpPr>
        <p:spPr>
          <a:xfrm>
            <a:off x="5008634" y="2557463"/>
            <a:ext cx="3997994" cy="461665"/>
          </a:xfrm>
          <a:prstGeom prst="rect">
            <a:avLst/>
          </a:prstGeom>
        </p:spPr>
        <p:txBody>
          <a:bodyPr lIns="0" tIns="0" rIns="0" bIns="0" rtlCol="0" anchor="t">
            <a:spAutoFit/>
          </a:bodyPr>
          <a:lstStyle/>
          <a:p>
            <a:pPr algn="just">
              <a:lnSpc>
                <a:spcPts val="1820"/>
              </a:lnSpc>
            </a:pPr>
            <a:r>
              <a:rPr lang="el-GR" spc="140" dirty="0">
                <a:solidFill>
                  <a:srgbClr val="B8CD72"/>
                </a:solidFill>
                <a:latin typeface="Franklin Gothic Demi" panose="020B0703020102020204" pitchFamily="34" charset="0"/>
              </a:rPr>
              <a:t>Προώθηση ενεργειακών καλλιεργειών ξυλώδους βιομάζας ή πεύκων.</a:t>
            </a:r>
            <a:endParaRPr lang="en-US" spc="140" dirty="0">
              <a:solidFill>
                <a:srgbClr val="B8CD72"/>
              </a:solidFill>
              <a:latin typeface="Franklin Gothic Demi" panose="020B0703020102020204" pitchFamily="34" charset="0"/>
            </a:endParaRPr>
          </a:p>
        </p:txBody>
      </p:sp>
      <p:sp>
        <p:nvSpPr>
          <p:cNvPr id="12" name="TextBox 12"/>
          <p:cNvSpPr txBox="1"/>
          <p:nvPr/>
        </p:nvSpPr>
        <p:spPr>
          <a:xfrm>
            <a:off x="4477936" y="2547938"/>
            <a:ext cx="418965" cy="371897"/>
          </a:xfrm>
          <a:prstGeom prst="rect">
            <a:avLst/>
          </a:prstGeom>
        </p:spPr>
        <p:txBody>
          <a:bodyPr lIns="0" tIns="0" rIns="0" bIns="0" rtlCol="0" anchor="t">
            <a:spAutoFit/>
          </a:bodyPr>
          <a:lstStyle/>
          <a:p>
            <a:pPr algn="r">
              <a:lnSpc>
                <a:spcPts val="2948"/>
              </a:lnSpc>
              <a:spcBef>
                <a:spcPct val="0"/>
              </a:spcBef>
            </a:pPr>
            <a:r>
              <a:rPr lang="en-US" sz="2250" spc="65" dirty="0">
                <a:solidFill>
                  <a:srgbClr val="B8CD72">
                    <a:alpha val="29804"/>
                  </a:srgbClr>
                </a:solidFill>
                <a:latin typeface="Montserrat Classic Bold"/>
              </a:rPr>
              <a:t>04</a:t>
            </a:r>
          </a:p>
        </p:txBody>
      </p:sp>
      <p:sp>
        <p:nvSpPr>
          <p:cNvPr id="13" name="TextBox 13"/>
          <p:cNvSpPr txBox="1"/>
          <p:nvPr/>
        </p:nvSpPr>
        <p:spPr>
          <a:xfrm>
            <a:off x="4477936" y="3644126"/>
            <a:ext cx="418965" cy="371897"/>
          </a:xfrm>
          <a:prstGeom prst="rect">
            <a:avLst/>
          </a:prstGeom>
        </p:spPr>
        <p:txBody>
          <a:bodyPr lIns="0" tIns="0" rIns="0" bIns="0" rtlCol="0" anchor="t">
            <a:spAutoFit/>
          </a:bodyPr>
          <a:lstStyle/>
          <a:p>
            <a:pPr algn="r">
              <a:lnSpc>
                <a:spcPts val="2948"/>
              </a:lnSpc>
              <a:spcBef>
                <a:spcPct val="0"/>
              </a:spcBef>
            </a:pPr>
            <a:r>
              <a:rPr lang="en-US" sz="2250" spc="65">
                <a:solidFill>
                  <a:srgbClr val="B8CD72">
                    <a:alpha val="29804"/>
                  </a:srgbClr>
                </a:solidFill>
                <a:latin typeface="Montserrat Classic Bold"/>
              </a:rPr>
              <a:t>05</a:t>
            </a:r>
          </a:p>
        </p:txBody>
      </p:sp>
      <p:sp>
        <p:nvSpPr>
          <p:cNvPr id="14" name="TextBox 14"/>
          <p:cNvSpPr txBox="1"/>
          <p:nvPr/>
        </p:nvSpPr>
        <p:spPr>
          <a:xfrm>
            <a:off x="5008634" y="3653651"/>
            <a:ext cx="3997994" cy="692497"/>
          </a:xfrm>
          <a:prstGeom prst="rect">
            <a:avLst/>
          </a:prstGeom>
        </p:spPr>
        <p:txBody>
          <a:bodyPr lIns="0" tIns="0" rIns="0" bIns="0" rtlCol="0" anchor="t">
            <a:spAutoFit/>
          </a:bodyPr>
          <a:lstStyle/>
          <a:p>
            <a:pPr algn="just">
              <a:lnSpc>
                <a:spcPts val="1820"/>
              </a:lnSpc>
            </a:pPr>
            <a:r>
              <a:rPr lang="el-GR" spc="140" dirty="0">
                <a:solidFill>
                  <a:srgbClr val="B8CD72"/>
                </a:solidFill>
                <a:latin typeface="Franklin Gothic Demi" panose="020B0703020102020204" pitchFamily="34" charset="0"/>
              </a:rPr>
              <a:t>Παραγωγή ενέργειας από αγροτικά απόβλητα -Δημιουργία και ενίσχυση της αγοράς </a:t>
            </a:r>
            <a:r>
              <a:rPr lang="el-GR" spc="140" dirty="0" err="1">
                <a:solidFill>
                  <a:srgbClr val="B8CD72"/>
                </a:solidFill>
                <a:latin typeface="Franklin Gothic Demi" panose="020B0703020102020204" pitchFamily="34" charset="0"/>
              </a:rPr>
              <a:t>βιοαιθανόλης</a:t>
            </a:r>
            <a:r>
              <a:rPr lang="el-GR" spc="140" dirty="0">
                <a:solidFill>
                  <a:srgbClr val="B8CD72"/>
                </a:solidFill>
                <a:latin typeface="Franklin Gothic Demi" panose="020B0703020102020204" pitchFamily="34" charset="0"/>
              </a:rPr>
              <a:t>.</a:t>
            </a:r>
            <a:endParaRPr lang="en-US" spc="140" dirty="0">
              <a:solidFill>
                <a:srgbClr val="B8CD72"/>
              </a:solidFill>
              <a:latin typeface="Franklin Gothic Demi" panose="020B0703020102020204" pitchFamily="34" charset="0"/>
            </a:endParaRPr>
          </a:p>
        </p:txBody>
      </p:sp>
      <p:sp>
        <p:nvSpPr>
          <p:cNvPr id="15" name="TextBox 15"/>
          <p:cNvSpPr txBox="1"/>
          <p:nvPr/>
        </p:nvSpPr>
        <p:spPr>
          <a:xfrm>
            <a:off x="5008634" y="4338479"/>
            <a:ext cx="3997994" cy="230832"/>
          </a:xfrm>
          <a:prstGeom prst="rect">
            <a:avLst/>
          </a:prstGeom>
        </p:spPr>
        <p:txBody>
          <a:bodyPr lIns="0" tIns="0" rIns="0" bIns="0" rtlCol="0" anchor="t">
            <a:spAutoFit/>
          </a:bodyPr>
          <a:lstStyle/>
          <a:p>
            <a:pPr algn="just">
              <a:lnSpc>
                <a:spcPts val="1820"/>
              </a:lnSpc>
            </a:pPr>
            <a:r>
              <a:rPr lang="el-GR" spc="140" dirty="0">
                <a:solidFill>
                  <a:srgbClr val="B8CD72"/>
                </a:solidFill>
                <a:latin typeface="Franklin Gothic Demi" panose="020B0703020102020204" pitchFamily="34" charset="0"/>
              </a:rPr>
              <a:t>Ανάπτυξη της αγοράς </a:t>
            </a:r>
            <a:r>
              <a:rPr lang="el-GR" spc="140" dirty="0" err="1">
                <a:solidFill>
                  <a:srgbClr val="B8CD72"/>
                </a:solidFill>
                <a:latin typeface="Franklin Gothic Demi" panose="020B0703020102020204" pitchFamily="34" charset="0"/>
              </a:rPr>
              <a:t>βιομεθανίου</a:t>
            </a:r>
            <a:r>
              <a:rPr lang="el-GR" spc="140" dirty="0">
                <a:solidFill>
                  <a:srgbClr val="B8CD72"/>
                </a:solidFill>
                <a:latin typeface="Franklin Gothic Demi" panose="020B0703020102020204" pitchFamily="34" charset="0"/>
              </a:rPr>
              <a:t>.</a:t>
            </a:r>
            <a:endParaRPr lang="en-US" spc="140" dirty="0">
              <a:solidFill>
                <a:srgbClr val="B8CD72"/>
              </a:solidFill>
              <a:latin typeface="Franklin Gothic Demi" panose="020B0703020102020204" pitchFamily="34" charset="0"/>
            </a:endParaRPr>
          </a:p>
        </p:txBody>
      </p:sp>
      <p:sp>
        <p:nvSpPr>
          <p:cNvPr id="16" name="TextBox 16"/>
          <p:cNvSpPr txBox="1"/>
          <p:nvPr/>
        </p:nvSpPr>
        <p:spPr>
          <a:xfrm>
            <a:off x="4500515" y="4263390"/>
            <a:ext cx="418965" cy="371897"/>
          </a:xfrm>
          <a:prstGeom prst="rect">
            <a:avLst/>
          </a:prstGeom>
        </p:spPr>
        <p:txBody>
          <a:bodyPr lIns="0" tIns="0" rIns="0" bIns="0" rtlCol="0" anchor="t">
            <a:spAutoFit/>
          </a:bodyPr>
          <a:lstStyle/>
          <a:p>
            <a:pPr algn="r">
              <a:lnSpc>
                <a:spcPts val="2948"/>
              </a:lnSpc>
              <a:spcBef>
                <a:spcPct val="0"/>
              </a:spcBef>
            </a:pPr>
            <a:r>
              <a:rPr lang="en-US" sz="2250" spc="65">
                <a:solidFill>
                  <a:srgbClr val="B8CD72">
                    <a:alpha val="29804"/>
                  </a:srgbClr>
                </a:solidFill>
                <a:latin typeface="Montserrat Classic Bold"/>
              </a:rPr>
              <a:t>06</a:t>
            </a:r>
          </a:p>
        </p:txBody>
      </p:sp>
    </p:spTree>
    <p:extLst>
      <p:ext uri="{BB962C8B-B14F-4D97-AF65-F5344CB8AC3E}">
        <p14:creationId xmlns:p14="http://schemas.microsoft.com/office/powerpoint/2010/main" val="201666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sz="quarter" idx="12"/>
          </p:nvPr>
        </p:nvSpPr>
        <p:spPr/>
        <p:txBody>
          <a:bodyPr/>
          <a:lstStyle/>
          <a:p>
            <a:fld id="{B6F15528-21DE-4FAA-801E-634DDDAF4B2B}" type="slidenum">
              <a:rPr lang="en-US" smtClean="0"/>
              <a:pPr/>
              <a:t>14</a:t>
            </a:fld>
            <a:endParaRPr lang="en-US"/>
          </a:p>
        </p:txBody>
      </p:sp>
      <p:sp>
        <p:nvSpPr>
          <p:cNvPr id="3" name="Ορθογώνιο 2"/>
          <p:cNvSpPr/>
          <p:nvPr/>
        </p:nvSpPr>
        <p:spPr>
          <a:xfrm>
            <a:off x="503583" y="531895"/>
            <a:ext cx="5599043" cy="3898503"/>
          </a:xfrm>
          <a:prstGeom prst="rect">
            <a:avLst/>
          </a:prstGeom>
        </p:spPr>
        <p:txBody>
          <a:bodyPr wrap="square">
            <a:spAutoFit/>
          </a:bodyPr>
          <a:lstStyle/>
          <a:p>
            <a:pPr>
              <a:lnSpc>
                <a:spcPts val="5568"/>
              </a:lnSpc>
            </a:pPr>
            <a:r>
              <a:rPr lang="el-GR" sz="3600" spc="123" dirty="0">
                <a:solidFill>
                  <a:srgbClr val="B8CD72"/>
                </a:solidFill>
                <a:latin typeface="Franklin Gothic Demi" panose="020B0703020102020204" pitchFamily="34" charset="0"/>
              </a:rPr>
              <a:t>ΕΝΕΡΓΕΙΑΚΕΣ ΚΟΙΝΟΤΗΤΕΣ</a:t>
            </a:r>
          </a:p>
          <a:p>
            <a:endParaRPr lang="el-GR" dirty="0">
              <a:solidFill>
                <a:srgbClr val="020202"/>
              </a:solidFill>
              <a:latin typeface="Lora"/>
            </a:endParaRPr>
          </a:p>
          <a:p>
            <a:pPr algn="just"/>
            <a:r>
              <a:rPr lang="el-GR" dirty="0">
                <a:solidFill>
                  <a:schemeClr val="tx1"/>
                </a:solidFill>
                <a:latin typeface="Lora"/>
              </a:rPr>
              <a:t>Οι ενεργειακές κοινότητες είναι </a:t>
            </a:r>
            <a:r>
              <a:rPr lang="el-GR" b="1" dirty="0">
                <a:solidFill>
                  <a:schemeClr val="tx1"/>
                </a:solidFill>
                <a:latin typeface="Lora"/>
              </a:rPr>
              <a:t>συνεταιρισμοί </a:t>
            </a:r>
            <a:r>
              <a:rPr lang="el-GR" dirty="0">
                <a:solidFill>
                  <a:schemeClr val="tx1"/>
                </a:solidFill>
                <a:latin typeface="Lora"/>
              </a:rPr>
              <a:t>μέσω των οποίων οι πολίτες και ΟΤΑ μπορούν να δραστηριοποιηθούν στον τομέα της ενέργειας, αξιοποιώντας τις καθαρές μορφές ενέργειας. </a:t>
            </a:r>
          </a:p>
          <a:p>
            <a:pPr algn="just"/>
            <a:r>
              <a:rPr lang="el-GR" dirty="0">
                <a:solidFill>
                  <a:schemeClr val="tx1"/>
                </a:solidFill>
                <a:latin typeface="Lora"/>
              </a:rPr>
              <a:t>Στόχος των ενεργειακών κοινοτήτων είναι να προωθήσουν την </a:t>
            </a:r>
            <a:r>
              <a:rPr lang="el-GR" b="1" dirty="0">
                <a:solidFill>
                  <a:schemeClr val="tx1"/>
                </a:solidFill>
                <a:latin typeface="Lora"/>
              </a:rPr>
              <a:t>αλληλέγγυα οικονομία</a:t>
            </a:r>
            <a:r>
              <a:rPr lang="el-GR" dirty="0">
                <a:solidFill>
                  <a:schemeClr val="tx1"/>
                </a:solidFill>
                <a:latin typeface="Lora"/>
              </a:rPr>
              <a:t>, την καινοτομία στον ενεργειακό τομέα, να καταπολεμήσουν την </a:t>
            </a:r>
            <a:r>
              <a:rPr lang="el-GR" b="1" dirty="0">
                <a:solidFill>
                  <a:schemeClr val="tx1"/>
                </a:solidFill>
                <a:latin typeface="Lora"/>
              </a:rPr>
              <a:t>ενεργειακή φτώχεια</a:t>
            </a:r>
            <a:r>
              <a:rPr lang="el-GR" dirty="0">
                <a:solidFill>
                  <a:schemeClr val="tx1"/>
                </a:solidFill>
                <a:latin typeface="Lora"/>
              </a:rPr>
              <a:t>, να προωθήσουν τη βιώσιμη παραγωγή, την αποθήκευση και τη διαχείριση της ενέργειας, την </a:t>
            </a:r>
            <a:r>
              <a:rPr lang="el-GR" b="1" dirty="0" err="1">
                <a:solidFill>
                  <a:schemeClr val="tx1"/>
                </a:solidFill>
                <a:latin typeface="Lora"/>
              </a:rPr>
              <a:t>αυτοπαραγωγή</a:t>
            </a:r>
            <a:r>
              <a:rPr lang="el-GR" b="1" dirty="0">
                <a:solidFill>
                  <a:schemeClr val="tx1"/>
                </a:solidFill>
                <a:latin typeface="Lora"/>
              </a:rPr>
              <a:t> </a:t>
            </a:r>
            <a:r>
              <a:rPr lang="el-GR" dirty="0">
                <a:solidFill>
                  <a:schemeClr val="tx1"/>
                </a:solidFill>
                <a:latin typeface="Lora"/>
              </a:rPr>
              <a:t>και ιδία κατανάλωση, και να βελτιώσουν την ενεργειακή ασφάλεια και την </a:t>
            </a:r>
            <a:r>
              <a:rPr lang="el-GR" b="1" dirty="0">
                <a:solidFill>
                  <a:schemeClr val="tx1"/>
                </a:solidFill>
                <a:latin typeface="Lora"/>
              </a:rPr>
              <a:t>ενεργειακή αυτονομία</a:t>
            </a:r>
            <a:r>
              <a:rPr lang="el-GR" dirty="0">
                <a:solidFill>
                  <a:schemeClr val="tx1"/>
                </a:solidFill>
                <a:latin typeface="Lora"/>
              </a:rPr>
              <a:t>.</a:t>
            </a:r>
            <a:endParaRPr lang="el-GR" dirty="0">
              <a:solidFill>
                <a:schemeClr val="tx1"/>
              </a:solidFill>
            </a:endParaRPr>
          </a:p>
        </p:txBody>
      </p:sp>
      <p:pic>
        <p:nvPicPr>
          <p:cNvPr id="1026" name="Picture 2" descr="Ηλεκτρική Ενέργεια | B2Gr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3250" y="906143"/>
            <a:ext cx="2592575" cy="1721471"/>
          </a:xfrm>
          <a:prstGeom prst="rect">
            <a:avLst/>
          </a:prstGeom>
          <a:noFill/>
          <a:extLst>
            <a:ext uri="{909E8E84-426E-40DD-AFC4-6F175D3DCCD1}">
              <a14:hiddenFill xmlns:a14="http://schemas.microsoft.com/office/drawing/2010/main">
                <a:solidFill>
                  <a:srgbClr val="FFFFFF"/>
                </a:solidFill>
              </a14:hiddenFill>
            </a:ext>
          </a:extLst>
        </p:spPr>
      </p:pic>
      <p:pic>
        <p:nvPicPr>
          <p:cNvPr id="5" name="Εικόνα 4">
            <a:extLst>
              <a:ext uri="{FF2B5EF4-FFF2-40B4-BE49-F238E27FC236}">
                <a16:creationId xmlns:a16="http://schemas.microsoft.com/office/drawing/2014/main" id="{A55E4BE0-838D-4463-BF70-703DA27206D2}"/>
              </a:ext>
            </a:extLst>
          </p:cNvPr>
          <p:cNvPicPr>
            <a:picLocks noChangeAspect="1"/>
          </p:cNvPicPr>
          <p:nvPr/>
        </p:nvPicPr>
        <p:blipFill>
          <a:blip r:embed="rId3"/>
          <a:stretch>
            <a:fillRect/>
          </a:stretch>
        </p:blipFill>
        <p:spPr>
          <a:xfrm>
            <a:off x="7790272" y="11722"/>
            <a:ext cx="851960" cy="657707"/>
          </a:xfrm>
          <a:prstGeom prst="rect">
            <a:avLst/>
          </a:prstGeom>
        </p:spPr>
      </p:pic>
    </p:spTree>
    <p:extLst>
      <p:ext uri="{BB962C8B-B14F-4D97-AF65-F5344CB8AC3E}">
        <p14:creationId xmlns:p14="http://schemas.microsoft.com/office/powerpoint/2010/main" val="189492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sz="quarter" idx="12"/>
          </p:nvPr>
        </p:nvSpPr>
        <p:spPr/>
        <p:txBody>
          <a:bodyPr/>
          <a:lstStyle/>
          <a:p>
            <a:fld id="{B6F15528-21DE-4FAA-801E-634DDDAF4B2B}" type="slidenum">
              <a:rPr lang="en-US" smtClean="0"/>
              <a:pPr/>
              <a:t>15</a:t>
            </a:fld>
            <a:endParaRPr lang="en-US"/>
          </a:p>
        </p:txBody>
      </p:sp>
      <p:pic>
        <p:nvPicPr>
          <p:cNvPr id="3" name="Εικόνα 2"/>
          <p:cNvPicPr>
            <a:picLocks noChangeAspect="1"/>
          </p:cNvPicPr>
          <p:nvPr/>
        </p:nvPicPr>
        <p:blipFill>
          <a:blip r:embed="rId2"/>
          <a:stretch>
            <a:fillRect/>
          </a:stretch>
        </p:blipFill>
        <p:spPr>
          <a:xfrm>
            <a:off x="1683327" y="720965"/>
            <a:ext cx="5389418" cy="4067485"/>
          </a:xfrm>
          <a:prstGeom prst="rect">
            <a:avLst/>
          </a:prstGeom>
        </p:spPr>
      </p:pic>
      <p:pic>
        <p:nvPicPr>
          <p:cNvPr id="4" name="Εικόνα 3">
            <a:extLst>
              <a:ext uri="{FF2B5EF4-FFF2-40B4-BE49-F238E27FC236}">
                <a16:creationId xmlns:a16="http://schemas.microsoft.com/office/drawing/2014/main" id="{9C23660D-5090-45DD-9EBD-1C3641B1D6BB}"/>
              </a:ext>
            </a:extLst>
          </p:cNvPr>
          <p:cNvPicPr>
            <a:picLocks noChangeAspect="1"/>
          </p:cNvPicPr>
          <p:nvPr/>
        </p:nvPicPr>
        <p:blipFill>
          <a:blip r:embed="rId3"/>
          <a:stretch>
            <a:fillRect/>
          </a:stretch>
        </p:blipFill>
        <p:spPr>
          <a:xfrm>
            <a:off x="7790272" y="11722"/>
            <a:ext cx="851960" cy="657707"/>
          </a:xfrm>
          <a:prstGeom prst="rect">
            <a:avLst/>
          </a:prstGeom>
        </p:spPr>
      </p:pic>
    </p:spTree>
    <p:extLst>
      <p:ext uri="{BB962C8B-B14F-4D97-AF65-F5344CB8AC3E}">
        <p14:creationId xmlns:p14="http://schemas.microsoft.com/office/powerpoint/2010/main" val="3344613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sz="quarter" idx="12"/>
          </p:nvPr>
        </p:nvSpPr>
        <p:spPr/>
        <p:txBody>
          <a:bodyPr/>
          <a:lstStyle/>
          <a:p>
            <a:fld id="{B6F15528-21DE-4FAA-801E-634DDDAF4B2B}" type="slidenum">
              <a:rPr lang="en-US" smtClean="0"/>
              <a:pPr/>
              <a:t>16</a:t>
            </a:fld>
            <a:endParaRPr lang="en-US"/>
          </a:p>
        </p:txBody>
      </p:sp>
      <p:sp>
        <p:nvSpPr>
          <p:cNvPr id="3" name="Ορθογώνιο 2"/>
          <p:cNvSpPr/>
          <p:nvPr/>
        </p:nvSpPr>
        <p:spPr>
          <a:xfrm>
            <a:off x="1934817" y="1090366"/>
            <a:ext cx="5334000" cy="2677656"/>
          </a:xfrm>
          <a:prstGeom prst="rect">
            <a:avLst/>
          </a:prstGeom>
        </p:spPr>
        <p:txBody>
          <a:bodyPr wrap="square">
            <a:spAutoFit/>
          </a:bodyPr>
          <a:lstStyle/>
          <a:p>
            <a:pPr algn="just"/>
            <a:r>
              <a:rPr lang="el-GR" dirty="0">
                <a:solidFill>
                  <a:schemeClr val="tx1"/>
                </a:solidFill>
              </a:rPr>
              <a:t>Οι ενεργειακές κοινότητες ήδη στην Ελλάδα έχουν ποικίλο μέγεθος όσον αφορά τα μέλη τους (από 5 ως 150), όμως η πλειοψηφία (75%) έχουν από 10 έως 20 μέλη.</a:t>
            </a:r>
          </a:p>
          <a:p>
            <a:pPr algn="just"/>
            <a:r>
              <a:rPr lang="el-GR" dirty="0">
                <a:solidFill>
                  <a:schemeClr val="tx1"/>
                </a:solidFill>
              </a:rPr>
              <a:t>Στη συντριπτική τους πλειοψηφία (&gt;80%) η δημιουργία της Ε. </a:t>
            </a:r>
            <a:r>
              <a:rPr lang="el-GR" dirty="0" err="1">
                <a:solidFill>
                  <a:schemeClr val="tx1"/>
                </a:solidFill>
              </a:rPr>
              <a:t>Κοιν</a:t>
            </a:r>
            <a:r>
              <a:rPr lang="el-GR" dirty="0">
                <a:solidFill>
                  <a:schemeClr val="tx1"/>
                </a:solidFill>
              </a:rPr>
              <a:t>. από τη σύλληψη της αρχικής ιδέας μέχρι την ίδρυσή τους πήρε λιγότερο από 6 μήνες.</a:t>
            </a:r>
          </a:p>
          <a:p>
            <a:pPr algn="just"/>
            <a:r>
              <a:rPr lang="el-GR" dirty="0">
                <a:solidFill>
                  <a:schemeClr val="tx1"/>
                </a:solidFill>
              </a:rPr>
              <a:t>Η ενέργεια που προτιμάται είναι η ηλιακή, με την εγκατάσταση </a:t>
            </a:r>
            <a:r>
              <a:rPr lang="el-GR" dirty="0" err="1">
                <a:solidFill>
                  <a:schemeClr val="tx1"/>
                </a:solidFill>
              </a:rPr>
              <a:t>φωτοβολταϊκών</a:t>
            </a:r>
            <a:r>
              <a:rPr lang="el-GR" dirty="0">
                <a:solidFill>
                  <a:schemeClr val="tx1"/>
                </a:solidFill>
              </a:rPr>
              <a:t> να είναι το κύριο μέσο εισόδου στην αγορά της ενέργειας. Με δεδομένο το κλίμα της χώρας και την ευκολία, αυτό δεν αποτελεί έκπληξη. Επίσης, η αποθήκευση ενέργειας, η αιολική ενέργεια και η βιομάζα είναι τεχνολογίες που επίσης ελκύουν κάποιες Ε. </a:t>
            </a:r>
            <a:r>
              <a:rPr lang="el-GR" dirty="0" err="1">
                <a:solidFill>
                  <a:schemeClr val="tx1"/>
                </a:solidFill>
              </a:rPr>
              <a:t>Κοιν</a:t>
            </a:r>
            <a:r>
              <a:rPr lang="el-GR" dirty="0">
                <a:solidFill>
                  <a:schemeClr val="tx1"/>
                </a:solidFill>
              </a:rPr>
              <a:t>.</a:t>
            </a:r>
          </a:p>
        </p:txBody>
      </p:sp>
      <p:pic>
        <p:nvPicPr>
          <p:cNvPr id="4" name="Εικόνα 3">
            <a:extLst>
              <a:ext uri="{FF2B5EF4-FFF2-40B4-BE49-F238E27FC236}">
                <a16:creationId xmlns:a16="http://schemas.microsoft.com/office/drawing/2014/main" id="{34D4D3C2-3FB8-4E2C-B877-70CAE0FDF14A}"/>
              </a:ext>
            </a:extLst>
          </p:cNvPr>
          <p:cNvPicPr>
            <a:picLocks noChangeAspect="1"/>
          </p:cNvPicPr>
          <p:nvPr/>
        </p:nvPicPr>
        <p:blipFill>
          <a:blip r:embed="rId2"/>
          <a:stretch>
            <a:fillRect/>
          </a:stretch>
        </p:blipFill>
        <p:spPr>
          <a:xfrm>
            <a:off x="7790272" y="11722"/>
            <a:ext cx="851960" cy="657707"/>
          </a:xfrm>
          <a:prstGeom prst="rect">
            <a:avLst/>
          </a:prstGeom>
        </p:spPr>
      </p:pic>
    </p:spTree>
    <p:extLst>
      <p:ext uri="{BB962C8B-B14F-4D97-AF65-F5344CB8AC3E}">
        <p14:creationId xmlns:p14="http://schemas.microsoft.com/office/powerpoint/2010/main" val="34682042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stretch>
            <a:fillRect/>
          </a:stretch>
        </p:blipFill>
        <p:spPr>
          <a:xfrm>
            <a:off x="4702195" y="1165409"/>
            <a:ext cx="4289280" cy="3274337"/>
          </a:xfrm>
          <a:prstGeom prst="rect">
            <a:avLst/>
          </a:prstGeom>
        </p:spPr>
      </p:pic>
      <p:sp>
        <p:nvSpPr>
          <p:cNvPr id="2" name="Θέση αριθμού διαφάνειας 1"/>
          <p:cNvSpPr>
            <a:spLocks noGrp="1"/>
          </p:cNvSpPr>
          <p:nvPr>
            <p:ph type="sldNum" sz="quarter" idx="12"/>
          </p:nvPr>
        </p:nvSpPr>
        <p:spPr/>
        <p:txBody>
          <a:bodyPr/>
          <a:lstStyle/>
          <a:p>
            <a:fld id="{B6F15528-21DE-4FAA-801E-634DDDAF4B2B}" type="slidenum">
              <a:rPr lang="en-US" smtClean="0"/>
              <a:pPr/>
              <a:t>17</a:t>
            </a:fld>
            <a:endParaRPr lang="en-US"/>
          </a:p>
        </p:txBody>
      </p:sp>
      <p:sp>
        <p:nvSpPr>
          <p:cNvPr id="3" name="Ορθογώνιο 2"/>
          <p:cNvSpPr/>
          <p:nvPr/>
        </p:nvSpPr>
        <p:spPr>
          <a:xfrm>
            <a:off x="475271" y="615482"/>
            <a:ext cx="4038600" cy="3970318"/>
          </a:xfrm>
          <a:prstGeom prst="rect">
            <a:avLst/>
          </a:prstGeom>
        </p:spPr>
        <p:txBody>
          <a:bodyPr wrap="square">
            <a:spAutoFit/>
          </a:bodyPr>
          <a:lstStyle/>
          <a:p>
            <a:pPr algn="just"/>
            <a:r>
              <a:rPr lang="el-GR" dirty="0">
                <a:solidFill>
                  <a:schemeClr val="tx1"/>
                </a:solidFill>
              </a:rPr>
              <a:t>Οι περισσότερες ενεργειακές κοινότητες έχουν συνεργατικό κεφάλαιο χαμηλότερο των 10.000 ευρώ, το 35% έχει συνεργατικό κεφάλαιο 10.000-100.000 ευρώ και το 4% πάνω από 100.000 ευρώ.</a:t>
            </a:r>
          </a:p>
          <a:p>
            <a:pPr algn="just"/>
            <a:r>
              <a:rPr lang="el-GR" dirty="0">
                <a:solidFill>
                  <a:schemeClr val="tx1"/>
                </a:solidFill>
              </a:rPr>
              <a:t>Με βάση τις απαντήσεις στα ερωτηματολόγια πρόσφατης έρευνας, το βασικό κίνητρο για τη συμμετοχή των μελών στην Ε. </a:t>
            </a:r>
            <a:r>
              <a:rPr lang="el-GR" dirty="0" err="1">
                <a:solidFill>
                  <a:schemeClr val="tx1"/>
                </a:solidFill>
              </a:rPr>
              <a:t>Κοιν</a:t>
            </a:r>
            <a:r>
              <a:rPr lang="el-GR" dirty="0">
                <a:solidFill>
                  <a:schemeClr val="tx1"/>
                </a:solidFill>
              </a:rPr>
              <a:t>. ήταν η ευκαιρία να βγάλουν κέρδος μέσα από επενδύσεις σε ανανεώσιμη ενέργεια.</a:t>
            </a:r>
          </a:p>
          <a:p>
            <a:pPr algn="just"/>
            <a:r>
              <a:rPr lang="el-GR" dirty="0">
                <a:solidFill>
                  <a:schemeClr val="tx1"/>
                </a:solidFill>
              </a:rPr>
              <a:t>Όμως, υπάρχει πολύ έντονο ενδιαφέρον από τα μέλη (84%) να προσφέρουν υπηρεσίες στην κοινότητά τους (π.χ. ενημέρωση κοινότητας σχετικά με την ανανεώσιμη ενέργεια, εκπαιδεύσεις για ενεργειακή αυτονομία κ.α.)</a:t>
            </a:r>
          </a:p>
          <a:p>
            <a:pPr algn="just"/>
            <a:r>
              <a:rPr lang="el-GR" dirty="0">
                <a:solidFill>
                  <a:schemeClr val="tx1"/>
                </a:solidFill>
              </a:rPr>
              <a:t>Ένα πολύ καλό ποσοστό, </a:t>
            </a:r>
            <a:r>
              <a:rPr lang="el-GR" b="1" dirty="0">
                <a:solidFill>
                  <a:schemeClr val="tx1"/>
                </a:solidFill>
              </a:rPr>
              <a:t>μία στις τέσσερις,</a:t>
            </a:r>
            <a:r>
              <a:rPr lang="el-GR" dirty="0">
                <a:solidFill>
                  <a:schemeClr val="tx1"/>
                </a:solidFill>
              </a:rPr>
              <a:t> σχεδιάζει να προσφέρει ενεργειακή υποστήριξη σε ευάλωτες κοινωνικές ομάδες.</a:t>
            </a:r>
          </a:p>
        </p:txBody>
      </p:sp>
      <p:pic>
        <p:nvPicPr>
          <p:cNvPr id="5" name="Εικόνα 4">
            <a:extLst>
              <a:ext uri="{FF2B5EF4-FFF2-40B4-BE49-F238E27FC236}">
                <a16:creationId xmlns:a16="http://schemas.microsoft.com/office/drawing/2014/main" id="{39EA309D-5D33-4E0A-BE14-3569FC8D4FA9}"/>
              </a:ext>
            </a:extLst>
          </p:cNvPr>
          <p:cNvPicPr>
            <a:picLocks noChangeAspect="1"/>
          </p:cNvPicPr>
          <p:nvPr/>
        </p:nvPicPr>
        <p:blipFill>
          <a:blip r:embed="rId3"/>
          <a:stretch>
            <a:fillRect/>
          </a:stretch>
        </p:blipFill>
        <p:spPr>
          <a:xfrm>
            <a:off x="7790272" y="11722"/>
            <a:ext cx="851960" cy="657707"/>
          </a:xfrm>
          <a:prstGeom prst="rect">
            <a:avLst/>
          </a:prstGeom>
        </p:spPr>
      </p:pic>
    </p:spTree>
    <p:extLst>
      <p:ext uri="{BB962C8B-B14F-4D97-AF65-F5344CB8AC3E}">
        <p14:creationId xmlns:p14="http://schemas.microsoft.com/office/powerpoint/2010/main" val="3068875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6"/>
          <p:cNvSpPr txBox="1">
            <a:spLocks noGrp="1"/>
          </p:cNvSpPr>
          <p:nvPr>
            <p:ph type="body" idx="1"/>
          </p:nvPr>
        </p:nvSpPr>
        <p:spPr>
          <a:xfrm>
            <a:off x="1618874" y="1364764"/>
            <a:ext cx="6129830" cy="3042600"/>
          </a:xfrm>
          <a:prstGeom prst="rect">
            <a:avLst/>
          </a:prstGeom>
        </p:spPr>
        <p:txBody>
          <a:bodyPr spcFirstLastPara="1" wrap="square" lIns="0" tIns="0" rIns="0" bIns="0" anchor="t" anchorCtr="0">
            <a:noAutofit/>
          </a:bodyPr>
          <a:lstStyle/>
          <a:p>
            <a:pPr marL="0" lvl="0" indent="0" algn="ctr" rtl="0">
              <a:spcBef>
                <a:spcPts val="0"/>
              </a:spcBef>
              <a:spcAft>
                <a:spcPts val="600"/>
              </a:spcAft>
              <a:buNone/>
            </a:pPr>
            <a:r>
              <a:rPr lang="el-GR" b="1" dirty="0">
                <a:solidFill>
                  <a:schemeClr val="tx1"/>
                </a:solidFill>
              </a:rPr>
              <a:t>«Το καλάθι των </a:t>
            </a:r>
            <a:r>
              <a:rPr lang="el-GR" b="1" dirty="0" err="1">
                <a:solidFill>
                  <a:schemeClr val="tx1"/>
                </a:solidFill>
              </a:rPr>
              <a:t>αγροδιατροφικών</a:t>
            </a:r>
            <a:r>
              <a:rPr lang="el-GR" b="1" dirty="0">
                <a:solidFill>
                  <a:schemeClr val="tx1"/>
                </a:solidFill>
              </a:rPr>
              <a:t> προϊόντων στη Δυτική Μακεδονία και η ενεργοποίηση της </a:t>
            </a:r>
            <a:r>
              <a:rPr lang="el-GR" b="1" dirty="0" err="1">
                <a:solidFill>
                  <a:schemeClr val="tx1"/>
                </a:solidFill>
              </a:rPr>
              <a:t>αγροδιατροφικής</a:t>
            </a:r>
            <a:r>
              <a:rPr lang="el-GR" b="1" dirty="0">
                <a:solidFill>
                  <a:schemeClr val="tx1"/>
                </a:solidFill>
              </a:rPr>
              <a:t> σύμπραξης.» </a:t>
            </a:r>
            <a:endParaRPr b="1" dirty="0">
              <a:solidFill>
                <a:schemeClr val="tx1"/>
              </a:solidFill>
            </a:endParaRPr>
          </a:p>
        </p:txBody>
      </p:sp>
      <p:sp>
        <p:nvSpPr>
          <p:cNvPr id="236" name="Google Shape;236;p16"/>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a:t>
            </a:fld>
            <a:endParaRPr/>
          </a:p>
        </p:txBody>
      </p:sp>
      <p:grpSp>
        <p:nvGrpSpPr>
          <p:cNvPr id="5" name="Google Shape;1073;p38">
            <a:extLst>
              <a:ext uri="{FF2B5EF4-FFF2-40B4-BE49-F238E27FC236}">
                <a16:creationId xmlns:a16="http://schemas.microsoft.com/office/drawing/2014/main" id="{CE258E8D-6758-4F4A-BDB9-1CE02E61AE81}"/>
              </a:ext>
            </a:extLst>
          </p:cNvPr>
          <p:cNvGrpSpPr/>
          <p:nvPr/>
        </p:nvGrpSpPr>
        <p:grpSpPr>
          <a:xfrm>
            <a:off x="1125705" y="1455786"/>
            <a:ext cx="460705" cy="491455"/>
            <a:chOff x="7638277" y="937343"/>
            <a:chExt cx="744273" cy="793950"/>
          </a:xfrm>
        </p:grpSpPr>
        <p:sp>
          <p:nvSpPr>
            <p:cNvPr id="6" name="Google Shape;1074;p38">
              <a:extLst>
                <a:ext uri="{FF2B5EF4-FFF2-40B4-BE49-F238E27FC236}">
                  <a16:creationId xmlns:a16="http://schemas.microsoft.com/office/drawing/2014/main" id="{FCFD0DAF-9481-4DDA-8530-9516779A3DF5}"/>
                </a:ext>
              </a:extLst>
            </p:cNvPr>
            <p:cNvSpPr/>
            <p:nvPr/>
          </p:nvSpPr>
          <p:spPr>
            <a:xfrm>
              <a:off x="8012931" y="1079385"/>
              <a:ext cx="217151" cy="253479"/>
            </a:xfrm>
            <a:custGeom>
              <a:avLst/>
              <a:gdLst/>
              <a:ahLst/>
              <a:cxnLst/>
              <a:rect l="l" t="t" r="r" b="b"/>
              <a:pathLst>
                <a:path w="1085755" h="1267396" extrusionOk="0">
                  <a:moveTo>
                    <a:pt x="1058482" y="714947"/>
                  </a:moveTo>
                  <a:cubicBezTo>
                    <a:pt x="1013714" y="538416"/>
                    <a:pt x="885190" y="361632"/>
                    <a:pt x="705993" y="229870"/>
                  </a:cubicBezTo>
                  <a:cubicBezTo>
                    <a:pt x="565277" y="126492"/>
                    <a:pt x="329184" y="3365"/>
                    <a:pt x="0" y="0"/>
                  </a:cubicBezTo>
                  <a:lnTo>
                    <a:pt x="0" y="1267397"/>
                  </a:lnTo>
                  <a:lnTo>
                    <a:pt x="1025144" y="1267397"/>
                  </a:lnTo>
                  <a:cubicBezTo>
                    <a:pt x="1092772" y="1073722"/>
                    <a:pt x="1103694" y="892810"/>
                    <a:pt x="1058482" y="714947"/>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 name="Google Shape;1075;p38">
              <a:extLst>
                <a:ext uri="{FF2B5EF4-FFF2-40B4-BE49-F238E27FC236}">
                  <a16:creationId xmlns:a16="http://schemas.microsoft.com/office/drawing/2014/main" id="{E37A11E0-C265-4034-AC2A-FCF023F19D68}"/>
                </a:ext>
              </a:extLst>
            </p:cNvPr>
            <p:cNvSpPr/>
            <p:nvPr/>
          </p:nvSpPr>
          <p:spPr>
            <a:xfrm>
              <a:off x="7789628" y="1079436"/>
              <a:ext cx="214318" cy="253428"/>
            </a:xfrm>
            <a:custGeom>
              <a:avLst/>
              <a:gdLst/>
              <a:ahLst/>
              <a:cxnLst/>
              <a:rect l="l" t="t" r="r" b="b"/>
              <a:pathLst>
                <a:path w="1071591" h="1267142" extrusionOk="0">
                  <a:moveTo>
                    <a:pt x="377536" y="231331"/>
                  </a:moveTo>
                  <a:cubicBezTo>
                    <a:pt x="199609" y="362839"/>
                    <a:pt x="71910" y="538988"/>
                    <a:pt x="27270" y="714693"/>
                  </a:cubicBezTo>
                  <a:cubicBezTo>
                    <a:pt x="-17942" y="892556"/>
                    <a:pt x="-7020" y="1073404"/>
                    <a:pt x="60671" y="1267143"/>
                  </a:cubicBezTo>
                  <a:lnTo>
                    <a:pt x="1071591" y="1267143"/>
                  </a:lnTo>
                  <a:lnTo>
                    <a:pt x="1071591" y="0"/>
                  </a:lnTo>
                  <a:cubicBezTo>
                    <a:pt x="748249" y="6794"/>
                    <a:pt x="516220" y="128905"/>
                    <a:pt x="377536" y="231331"/>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 name="Google Shape;1076;p38">
              <a:extLst>
                <a:ext uri="{FF2B5EF4-FFF2-40B4-BE49-F238E27FC236}">
                  <a16:creationId xmlns:a16="http://schemas.microsoft.com/office/drawing/2014/main" id="{D1BED40C-C572-4A9B-B04A-F5BD39854843}"/>
                </a:ext>
              </a:extLst>
            </p:cNvPr>
            <p:cNvSpPr/>
            <p:nvPr/>
          </p:nvSpPr>
          <p:spPr>
            <a:xfrm>
              <a:off x="8012931" y="1341261"/>
              <a:ext cx="202133" cy="270446"/>
            </a:xfrm>
            <a:custGeom>
              <a:avLst/>
              <a:gdLst/>
              <a:ahLst/>
              <a:cxnLst/>
              <a:rect l="l" t="t" r="r" b="b"/>
              <a:pathLst>
                <a:path w="1010666" h="1352232" extrusionOk="0">
                  <a:moveTo>
                    <a:pt x="326390" y="1351915"/>
                  </a:moveTo>
                  <a:cubicBezTo>
                    <a:pt x="447929" y="1351090"/>
                    <a:pt x="476758" y="1318387"/>
                    <a:pt x="497142" y="1226757"/>
                  </a:cubicBezTo>
                  <a:cubicBezTo>
                    <a:pt x="505079" y="1190943"/>
                    <a:pt x="512382" y="1152208"/>
                    <a:pt x="520129" y="1111187"/>
                  </a:cubicBezTo>
                  <a:cubicBezTo>
                    <a:pt x="540004" y="1005586"/>
                    <a:pt x="562610" y="885888"/>
                    <a:pt x="602869" y="793750"/>
                  </a:cubicBezTo>
                  <a:cubicBezTo>
                    <a:pt x="721932" y="514413"/>
                    <a:pt x="897255" y="279463"/>
                    <a:pt x="1010666" y="0"/>
                  </a:cubicBezTo>
                  <a:lnTo>
                    <a:pt x="0" y="0"/>
                  </a:lnTo>
                  <a:lnTo>
                    <a:pt x="0" y="1351725"/>
                  </a:lnTo>
                  <a:lnTo>
                    <a:pt x="12573" y="1351598"/>
                  </a:lnTo>
                  <a:lnTo>
                    <a:pt x="12573" y="1352169"/>
                  </a:lnTo>
                  <a:cubicBezTo>
                    <a:pt x="41974" y="1352169"/>
                    <a:pt x="71438" y="1352169"/>
                    <a:pt x="100838" y="1352233"/>
                  </a:cubicBezTo>
                  <a:lnTo>
                    <a:pt x="118364" y="1351915"/>
                  </a:lnTo>
                  <a:cubicBezTo>
                    <a:pt x="162116" y="1351979"/>
                    <a:pt x="284671" y="1352487"/>
                    <a:pt x="326390" y="1351915"/>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 name="Google Shape;1077;p38">
              <a:extLst>
                <a:ext uri="{FF2B5EF4-FFF2-40B4-BE49-F238E27FC236}">
                  <a16:creationId xmlns:a16="http://schemas.microsoft.com/office/drawing/2014/main" id="{9557B206-F015-41A2-9F0C-EB1CA661F8C1}"/>
                </a:ext>
              </a:extLst>
            </p:cNvPr>
            <p:cNvSpPr/>
            <p:nvPr/>
          </p:nvSpPr>
          <p:spPr>
            <a:xfrm>
              <a:off x="7804733" y="1341261"/>
              <a:ext cx="199288" cy="270439"/>
            </a:xfrm>
            <a:custGeom>
              <a:avLst/>
              <a:gdLst/>
              <a:ahLst/>
              <a:cxnLst/>
              <a:rect l="l" t="t" r="r" b="b"/>
              <a:pathLst>
                <a:path w="996442" h="1352197" extrusionOk="0">
                  <a:moveTo>
                    <a:pt x="996442" y="1352169"/>
                  </a:moveTo>
                  <a:lnTo>
                    <a:pt x="996442" y="0"/>
                  </a:lnTo>
                  <a:lnTo>
                    <a:pt x="0" y="0"/>
                  </a:lnTo>
                  <a:cubicBezTo>
                    <a:pt x="113538" y="279591"/>
                    <a:pt x="288671" y="514287"/>
                    <a:pt x="407797" y="793750"/>
                  </a:cubicBezTo>
                  <a:cubicBezTo>
                    <a:pt x="448056" y="885888"/>
                    <a:pt x="470662" y="1005586"/>
                    <a:pt x="490601" y="1111250"/>
                  </a:cubicBezTo>
                  <a:cubicBezTo>
                    <a:pt x="498348" y="1152208"/>
                    <a:pt x="505651" y="1190943"/>
                    <a:pt x="513588" y="1226757"/>
                  </a:cubicBezTo>
                  <a:cubicBezTo>
                    <a:pt x="533908" y="1329246"/>
                    <a:pt x="580580" y="1351153"/>
                    <a:pt x="682561" y="1352169"/>
                  </a:cubicBezTo>
                  <a:cubicBezTo>
                    <a:pt x="774002" y="1352169"/>
                    <a:pt x="905256" y="1352233"/>
                    <a:pt x="996442" y="1352169"/>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10" name="Google Shape;1078;p38">
              <a:extLst>
                <a:ext uri="{FF2B5EF4-FFF2-40B4-BE49-F238E27FC236}">
                  <a16:creationId xmlns:a16="http://schemas.microsoft.com/office/drawing/2014/main" id="{A8AFADD9-7A57-4556-9041-99555A30D23E}"/>
                </a:ext>
              </a:extLst>
            </p:cNvPr>
            <p:cNvGrpSpPr/>
            <p:nvPr/>
          </p:nvGrpSpPr>
          <p:grpSpPr>
            <a:xfrm>
              <a:off x="7638277" y="937343"/>
              <a:ext cx="744273" cy="793950"/>
              <a:chOff x="6565437" y="1588001"/>
              <a:chExt cx="744273" cy="793950"/>
            </a:xfrm>
          </p:grpSpPr>
          <p:sp>
            <p:nvSpPr>
              <p:cNvPr id="11" name="Google Shape;1079;p38">
                <a:extLst>
                  <a:ext uri="{FF2B5EF4-FFF2-40B4-BE49-F238E27FC236}">
                    <a16:creationId xmlns:a16="http://schemas.microsoft.com/office/drawing/2014/main" id="{DEC3FFB0-0090-40E9-8B10-3E0B29D6463C}"/>
                  </a:ext>
                </a:extLst>
              </p:cNvPr>
              <p:cNvSpPr/>
              <p:nvPr/>
            </p:nvSpPr>
            <p:spPr>
              <a:xfrm>
                <a:off x="7127411" y="1694452"/>
                <a:ext cx="76068" cy="75403"/>
              </a:xfrm>
              <a:custGeom>
                <a:avLst/>
                <a:gdLst/>
                <a:ahLst/>
                <a:cxnLst/>
                <a:rect l="l" t="t" r="r" b="b"/>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 name="Google Shape;1080;p38">
                <a:extLst>
                  <a:ext uri="{FF2B5EF4-FFF2-40B4-BE49-F238E27FC236}">
                    <a16:creationId xmlns:a16="http://schemas.microsoft.com/office/drawing/2014/main" id="{1ACE3D1A-BFF4-467F-ADFA-AF8832826584}"/>
                  </a:ext>
                </a:extLst>
              </p:cNvPr>
              <p:cNvSpPr/>
              <p:nvPr/>
            </p:nvSpPr>
            <p:spPr>
              <a:xfrm>
                <a:off x="7209689" y="1954149"/>
                <a:ext cx="100020" cy="11976"/>
              </a:xfrm>
              <a:custGeom>
                <a:avLst/>
                <a:gdLst/>
                <a:ahLst/>
                <a:cxnLst/>
                <a:rect l="l" t="t" r="r" b="b"/>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 name="Google Shape;1081;p38">
                <a:extLst>
                  <a:ext uri="{FF2B5EF4-FFF2-40B4-BE49-F238E27FC236}">
                    <a16:creationId xmlns:a16="http://schemas.microsoft.com/office/drawing/2014/main" id="{6635F3A2-0A0E-41A1-ABA9-17A315421573}"/>
                  </a:ext>
                </a:extLst>
              </p:cNvPr>
              <p:cNvSpPr/>
              <p:nvPr/>
            </p:nvSpPr>
            <p:spPr>
              <a:xfrm>
                <a:off x="7127411" y="2150197"/>
                <a:ext cx="76068" cy="75625"/>
              </a:xfrm>
              <a:custGeom>
                <a:avLst/>
                <a:gdLst/>
                <a:ahLst/>
                <a:cxnLst/>
                <a:rect l="l" t="t" r="r" b="b"/>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 name="Google Shape;1082;p38">
                <a:extLst>
                  <a:ext uri="{FF2B5EF4-FFF2-40B4-BE49-F238E27FC236}">
                    <a16:creationId xmlns:a16="http://schemas.microsoft.com/office/drawing/2014/main" id="{B88513BB-3414-4619-B0DB-FC7BFBE6707E}"/>
                  </a:ext>
                </a:extLst>
              </p:cNvPr>
              <p:cNvSpPr/>
              <p:nvPr/>
            </p:nvSpPr>
            <p:spPr>
              <a:xfrm>
                <a:off x="6671888" y="2150863"/>
                <a:ext cx="76068" cy="74960"/>
              </a:xfrm>
              <a:custGeom>
                <a:avLst/>
                <a:gdLst/>
                <a:ahLst/>
                <a:cxnLst/>
                <a:rect l="l" t="t" r="r" b="b"/>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 name="Google Shape;1083;p38">
                <a:extLst>
                  <a:ext uri="{FF2B5EF4-FFF2-40B4-BE49-F238E27FC236}">
                    <a16:creationId xmlns:a16="http://schemas.microsoft.com/office/drawing/2014/main" id="{76623F2C-689D-4F50-992F-8AF272A085F6}"/>
                  </a:ext>
                </a:extLst>
              </p:cNvPr>
              <p:cNvSpPr/>
              <p:nvPr/>
            </p:nvSpPr>
            <p:spPr>
              <a:xfrm>
                <a:off x="6565437" y="1954593"/>
                <a:ext cx="100020" cy="11976"/>
              </a:xfrm>
              <a:custGeom>
                <a:avLst/>
                <a:gdLst/>
                <a:ahLst/>
                <a:cxnLst/>
                <a:rect l="l" t="t" r="r" b="b"/>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6" name="Google Shape;1084;p38">
                <a:extLst>
                  <a:ext uri="{FF2B5EF4-FFF2-40B4-BE49-F238E27FC236}">
                    <a16:creationId xmlns:a16="http://schemas.microsoft.com/office/drawing/2014/main" id="{A70065AF-BB00-49E7-9AD3-14D174B28288}"/>
                  </a:ext>
                </a:extLst>
              </p:cNvPr>
              <p:cNvSpPr/>
              <p:nvPr/>
            </p:nvSpPr>
            <p:spPr>
              <a:xfrm>
                <a:off x="6671888" y="1694896"/>
                <a:ext cx="75403" cy="74960"/>
              </a:xfrm>
              <a:custGeom>
                <a:avLst/>
                <a:gdLst/>
                <a:ahLst/>
                <a:cxnLst/>
                <a:rect l="l" t="t" r="r" b="b"/>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7" name="Google Shape;1085;p38">
                <a:extLst>
                  <a:ext uri="{FF2B5EF4-FFF2-40B4-BE49-F238E27FC236}">
                    <a16:creationId xmlns:a16="http://schemas.microsoft.com/office/drawing/2014/main" id="{06687A0F-B912-4FA3-B1B3-B4E744FDA2AC}"/>
                  </a:ext>
                </a:extLst>
              </p:cNvPr>
              <p:cNvSpPr/>
              <p:nvPr/>
            </p:nvSpPr>
            <p:spPr>
              <a:xfrm>
                <a:off x="6931363" y="1588001"/>
                <a:ext cx="11976" cy="100020"/>
              </a:xfrm>
              <a:custGeom>
                <a:avLst/>
                <a:gdLst/>
                <a:ahLst/>
                <a:cxnLst/>
                <a:rect l="l" t="t" r="r" b="b"/>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8" name="Google Shape;1086;p38">
                <a:extLst>
                  <a:ext uri="{FF2B5EF4-FFF2-40B4-BE49-F238E27FC236}">
                    <a16:creationId xmlns:a16="http://schemas.microsoft.com/office/drawing/2014/main" id="{9F480501-F946-4BA1-9E3F-DC57DFD5D683}"/>
                  </a:ext>
                </a:extLst>
              </p:cNvPr>
              <p:cNvSpPr/>
              <p:nvPr/>
            </p:nvSpPr>
            <p:spPr>
              <a:xfrm>
                <a:off x="6847311" y="2280157"/>
                <a:ext cx="180080" cy="25726"/>
              </a:xfrm>
              <a:custGeom>
                <a:avLst/>
                <a:gdLst/>
                <a:ahLst/>
                <a:cxnLst/>
                <a:rect l="l" t="t" r="r" b="b"/>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 name="Google Shape;1087;p38">
                <a:extLst>
                  <a:ext uri="{FF2B5EF4-FFF2-40B4-BE49-F238E27FC236}">
                    <a16:creationId xmlns:a16="http://schemas.microsoft.com/office/drawing/2014/main" id="{A76F2791-46BE-484C-86E5-F5D400CDE261}"/>
                  </a:ext>
                </a:extLst>
              </p:cNvPr>
              <p:cNvSpPr/>
              <p:nvPr/>
            </p:nvSpPr>
            <p:spPr>
              <a:xfrm>
                <a:off x="6851968" y="2318524"/>
                <a:ext cx="170766" cy="25726"/>
              </a:xfrm>
              <a:custGeom>
                <a:avLst/>
                <a:gdLst/>
                <a:ahLst/>
                <a:cxnLst/>
                <a:rect l="l" t="t" r="r" b="b"/>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0" name="Google Shape;1088;p38">
                <a:extLst>
                  <a:ext uri="{FF2B5EF4-FFF2-40B4-BE49-F238E27FC236}">
                    <a16:creationId xmlns:a16="http://schemas.microsoft.com/office/drawing/2014/main" id="{00B3CB35-3499-4FFB-A5B5-9F63D82EAD16}"/>
                  </a:ext>
                </a:extLst>
              </p:cNvPr>
              <p:cNvSpPr/>
              <p:nvPr/>
            </p:nvSpPr>
            <p:spPr>
              <a:xfrm>
                <a:off x="6876364" y="2356225"/>
                <a:ext cx="122419" cy="25726"/>
              </a:xfrm>
              <a:custGeom>
                <a:avLst/>
                <a:gdLst/>
                <a:ahLst/>
                <a:cxnLst/>
                <a:rect l="l" t="t" r="r" b="b"/>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grpSp>
        <p:nvGrpSpPr>
          <p:cNvPr id="37" name="Google Shape;1282;p38">
            <a:extLst>
              <a:ext uri="{FF2B5EF4-FFF2-40B4-BE49-F238E27FC236}">
                <a16:creationId xmlns:a16="http://schemas.microsoft.com/office/drawing/2014/main" id="{94AF130D-E127-459C-A890-392E9D67BE06}"/>
              </a:ext>
            </a:extLst>
          </p:cNvPr>
          <p:cNvGrpSpPr/>
          <p:nvPr/>
        </p:nvGrpSpPr>
        <p:grpSpPr>
          <a:xfrm>
            <a:off x="1228741" y="3114801"/>
            <a:ext cx="445821" cy="425246"/>
            <a:chOff x="8338678" y="5506443"/>
            <a:chExt cx="720227" cy="686988"/>
          </a:xfrm>
        </p:grpSpPr>
        <p:sp>
          <p:nvSpPr>
            <p:cNvPr id="38" name="Google Shape;1283;p38">
              <a:extLst>
                <a:ext uri="{FF2B5EF4-FFF2-40B4-BE49-F238E27FC236}">
                  <a16:creationId xmlns:a16="http://schemas.microsoft.com/office/drawing/2014/main" id="{24212E5B-6C53-4181-B9A4-B609D9D464A7}"/>
                </a:ext>
              </a:extLst>
            </p:cNvPr>
            <p:cNvSpPr/>
            <p:nvPr/>
          </p:nvSpPr>
          <p:spPr>
            <a:xfrm>
              <a:off x="8706181" y="5506443"/>
              <a:ext cx="230803" cy="263259"/>
            </a:xfrm>
            <a:custGeom>
              <a:avLst/>
              <a:gdLst/>
              <a:ahLst/>
              <a:cxnLst/>
              <a:rect l="l" t="t" r="r" b="b"/>
              <a:pathLst>
                <a:path w="378" h="432" extrusionOk="0">
                  <a:moveTo>
                    <a:pt x="378" y="119"/>
                  </a:moveTo>
                  <a:cubicBezTo>
                    <a:pt x="378" y="111"/>
                    <a:pt x="374" y="105"/>
                    <a:pt x="367" y="101"/>
                  </a:cubicBezTo>
                  <a:cubicBezTo>
                    <a:pt x="199" y="4"/>
                    <a:pt x="199" y="4"/>
                    <a:pt x="199" y="4"/>
                  </a:cubicBezTo>
                  <a:cubicBezTo>
                    <a:pt x="193" y="0"/>
                    <a:pt x="185" y="0"/>
                    <a:pt x="178" y="4"/>
                  </a:cubicBezTo>
                  <a:cubicBezTo>
                    <a:pt x="11" y="101"/>
                    <a:pt x="11" y="101"/>
                    <a:pt x="11" y="101"/>
                  </a:cubicBezTo>
                  <a:cubicBezTo>
                    <a:pt x="4" y="104"/>
                    <a:pt x="0" y="111"/>
                    <a:pt x="0" y="119"/>
                  </a:cubicBezTo>
                  <a:cubicBezTo>
                    <a:pt x="0" y="313"/>
                    <a:pt x="0" y="313"/>
                    <a:pt x="0" y="313"/>
                  </a:cubicBezTo>
                  <a:cubicBezTo>
                    <a:pt x="0" y="313"/>
                    <a:pt x="0" y="313"/>
                    <a:pt x="0" y="314"/>
                  </a:cubicBezTo>
                  <a:cubicBezTo>
                    <a:pt x="0" y="321"/>
                    <a:pt x="4" y="327"/>
                    <a:pt x="10" y="331"/>
                  </a:cubicBezTo>
                  <a:cubicBezTo>
                    <a:pt x="178" y="428"/>
                    <a:pt x="178" y="428"/>
                    <a:pt x="178" y="428"/>
                  </a:cubicBezTo>
                  <a:cubicBezTo>
                    <a:pt x="185" y="432"/>
                    <a:pt x="193" y="432"/>
                    <a:pt x="199" y="428"/>
                  </a:cubicBezTo>
                  <a:cubicBezTo>
                    <a:pt x="367" y="331"/>
                    <a:pt x="367" y="331"/>
                    <a:pt x="367" y="331"/>
                  </a:cubicBezTo>
                  <a:cubicBezTo>
                    <a:pt x="373" y="327"/>
                    <a:pt x="377" y="321"/>
                    <a:pt x="378" y="314"/>
                  </a:cubicBezTo>
                  <a:cubicBezTo>
                    <a:pt x="378" y="313"/>
                    <a:pt x="378" y="313"/>
                    <a:pt x="378" y="313"/>
                  </a:cubicBezTo>
                  <a:cubicBezTo>
                    <a:pt x="378" y="119"/>
                    <a:pt x="378" y="119"/>
                    <a:pt x="378" y="119"/>
                  </a:cubicBezTo>
                  <a:cubicBezTo>
                    <a:pt x="378" y="119"/>
                    <a:pt x="378" y="119"/>
                    <a:pt x="378" y="119"/>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9" name="Google Shape;1284;p38">
              <a:extLst>
                <a:ext uri="{FF2B5EF4-FFF2-40B4-BE49-F238E27FC236}">
                  <a16:creationId xmlns:a16="http://schemas.microsoft.com/office/drawing/2014/main" id="{39F8E8D5-EE72-4DAA-9CA4-A1C96D5480B3}"/>
                </a:ext>
              </a:extLst>
            </p:cNvPr>
            <p:cNvSpPr/>
            <p:nvPr/>
          </p:nvSpPr>
          <p:spPr>
            <a:xfrm>
              <a:off x="8460817" y="5506443"/>
              <a:ext cx="230586" cy="263259"/>
            </a:xfrm>
            <a:custGeom>
              <a:avLst/>
              <a:gdLst/>
              <a:ahLst/>
              <a:cxnLst/>
              <a:rect l="l" t="t" r="r" b="b"/>
              <a:pathLst>
                <a:path w="378" h="432" extrusionOk="0">
                  <a:moveTo>
                    <a:pt x="378" y="119"/>
                  </a:moveTo>
                  <a:cubicBezTo>
                    <a:pt x="378" y="111"/>
                    <a:pt x="374" y="105"/>
                    <a:pt x="368" y="101"/>
                  </a:cubicBezTo>
                  <a:cubicBezTo>
                    <a:pt x="200" y="4"/>
                    <a:pt x="200" y="4"/>
                    <a:pt x="200" y="4"/>
                  </a:cubicBezTo>
                  <a:cubicBezTo>
                    <a:pt x="193" y="0"/>
                    <a:pt x="185" y="0"/>
                    <a:pt x="179" y="4"/>
                  </a:cubicBezTo>
                  <a:cubicBezTo>
                    <a:pt x="11" y="101"/>
                    <a:pt x="11" y="101"/>
                    <a:pt x="11" y="101"/>
                  </a:cubicBezTo>
                  <a:cubicBezTo>
                    <a:pt x="4" y="104"/>
                    <a:pt x="0" y="111"/>
                    <a:pt x="0" y="119"/>
                  </a:cubicBezTo>
                  <a:cubicBezTo>
                    <a:pt x="0" y="313"/>
                    <a:pt x="0" y="313"/>
                    <a:pt x="0" y="313"/>
                  </a:cubicBezTo>
                  <a:cubicBezTo>
                    <a:pt x="0" y="313"/>
                    <a:pt x="0" y="313"/>
                    <a:pt x="0" y="314"/>
                  </a:cubicBezTo>
                  <a:cubicBezTo>
                    <a:pt x="1" y="321"/>
                    <a:pt x="5" y="327"/>
                    <a:pt x="11" y="331"/>
                  </a:cubicBezTo>
                  <a:cubicBezTo>
                    <a:pt x="179" y="428"/>
                    <a:pt x="179" y="428"/>
                    <a:pt x="179" y="428"/>
                  </a:cubicBezTo>
                  <a:cubicBezTo>
                    <a:pt x="185" y="432"/>
                    <a:pt x="193" y="432"/>
                    <a:pt x="200" y="428"/>
                  </a:cubicBezTo>
                  <a:cubicBezTo>
                    <a:pt x="367" y="331"/>
                    <a:pt x="367" y="331"/>
                    <a:pt x="367" y="331"/>
                  </a:cubicBezTo>
                  <a:cubicBezTo>
                    <a:pt x="374" y="327"/>
                    <a:pt x="378" y="321"/>
                    <a:pt x="378" y="314"/>
                  </a:cubicBezTo>
                  <a:cubicBezTo>
                    <a:pt x="378" y="313"/>
                    <a:pt x="378" y="313"/>
                    <a:pt x="378" y="313"/>
                  </a:cubicBezTo>
                  <a:cubicBezTo>
                    <a:pt x="378" y="119"/>
                    <a:pt x="378" y="119"/>
                    <a:pt x="378" y="119"/>
                  </a:cubicBezTo>
                  <a:cubicBezTo>
                    <a:pt x="378" y="119"/>
                    <a:pt x="378" y="119"/>
                    <a:pt x="378" y="119"/>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40" name="Google Shape;1285;p38">
              <a:extLst>
                <a:ext uri="{FF2B5EF4-FFF2-40B4-BE49-F238E27FC236}">
                  <a16:creationId xmlns:a16="http://schemas.microsoft.com/office/drawing/2014/main" id="{2FDEFC17-BE0F-4353-ACD9-E11003870334}"/>
                </a:ext>
              </a:extLst>
            </p:cNvPr>
            <p:cNvSpPr/>
            <p:nvPr/>
          </p:nvSpPr>
          <p:spPr>
            <a:xfrm>
              <a:off x="8338678" y="5718525"/>
              <a:ext cx="230151" cy="262608"/>
            </a:xfrm>
            <a:custGeom>
              <a:avLst/>
              <a:gdLst/>
              <a:ahLst/>
              <a:cxnLst/>
              <a:rect l="l" t="t" r="r" b="b"/>
              <a:pathLst>
                <a:path w="377" h="431" extrusionOk="0">
                  <a:moveTo>
                    <a:pt x="377" y="119"/>
                  </a:moveTo>
                  <a:cubicBezTo>
                    <a:pt x="377" y="111"/>
                    <a:pt x="373" y="105"/>
                    <a:pt x="367" y="101"/>
                  </a:cubicBezTo>
                  <a:cubicBezTo>
                    <a:pt x="199" y="4"/>
                    <a:pt x="199" y="4"/>
                    <a:pt x="199" y="4"/>
                  </a:cubicBezTo>
                  <a:cubicBezTo>
                    <a:pt x="193" y="0"/>
                    <a:pt x="185" y="0"/>
                    <a:pt x="178" y="4"/>
                  </a:cubicBezTo>
                  <a:cubicBezTo>
                    <a:pt x="10" y="101"/>
                    <a:pt x="10" y="101"/>
                    <a:pt x="10" y="101"/>
                  </a:cubicBezTo>
                  <a:cubicBezTo>
                    <a:pt x="4" y="104"/>
                    <a:pt x="0" y="111"/>
                    <a:pt x="0" y="119"/>
                  </a:cubicBezTo>
                  <a:cubicBezTo>
                    <a:pt x="0" y="119"/>
                    <a:pt x="0" y="119"/>
                    <a:pt x="0" y="119"/>
                  </a:cubicBezTo>
                  <a:cubicBezTo>
                    <a:pt x="0" y="313"/>
                    <a:pt x="0" y="313"/>
                    <a:pt x="0" y="313"/>
                  </a:cubicBezTo>
                  <a:cubicBezTo>
                    <a:pt x="0" y="313"/>
                    <a:pt x="0" y="313"/>
                    <a:pt x="0" y="313"/>
                  </a:cubicBezTo>
                  <a:cubicBezTo>
                    <a:pt x="0" y="321"/>
                    <a:pt x="4" y="327"/>
                    <a:pt x="10" y="331"/>
                  </a:cubicBezTo>
                  <a:cubicBezTo>
                    <a:pt x="178" y="428"/>
                    <a:pt x="178" y="428"/>
                    <a:pt x="178" y="428"/>
                  </a:cubicBezTo>
                  <a:cubicBezTo>
                    <a:pt x="184" y="431"/>
                    <a:pt x="192" y="431"/>
                    <a:pt x="199" y="428"/>
                  </a:cubicBezTo>
                  <a:cubicBezTo>
                    <a:pt x="367" y="331"/>
                    <a:pt x="367" y="331"/>
                    <a:pt x="367" y="331"/>
                  </a:cubicBezTo>
                  <a:cubicBezTo>
                    <a:pt x="373" y="327"/>
                    <a:pt x="377" y="321"/>
                    <a:pt x="377" y="313"/>
                  </a:cubicBezTo>
                  <a:cubicBezTo>
                    <a:pt x="377" y="313"/>
                    <a:pt x="377" y="313"/>
                    <a:pt x="377" y="313"/>
                  </a:cubicBezTo>
                  <a:cubicBezTo>
                    <a:pt x="377" y="119"/>
                    <a:pt x="377" y="119"/>
                    <a:pt x="377" y="119"/>
                  </a:cubicBezTo>
                  <a:cubicBezTo>
                    <a:pt x="377" y="119"/>
                    <a:pt x="377" y="119"/>
                    <a:pt x="377" y="119"/>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41" name="Google Shape;1286;p38">
              <a:extLst>
                <a:ext uri="{FF2B5EF4-FFF2-40B4-BE49-F238E27FC236}">
                  <a16:creationId xmlns:a16="http://schemas.microsoft.com/office/drawing/2014/main" id="{CA6420A6-270F-4683-AACE-09481911E82E}"/>
                </a:ext>
              </a:extLst>
            </p:cNvPr>
            <p:cNvSpPr/>
            <p:nvPr/>
          </p:nvSpPr>
          <p:spPr>
            <a:xfrm>
              <a:off x="8828754" y="5718525"/>
              <a:ext cx="230151" cy="262608"/>
            </a:xfrm>
            <a:custGeom>
              <a:avLst/>
              <a:gdLst/>
              <a:ahLst/>
              <a:cxnLst/>
              <a:rect l="l" t="t" r="r" b="b"/>
              <a:pathLst>
                <a:path w="377" h="431" extrusionOk="0">
                  <a:moveTo>
                    <a:pt x="377" y="119"/>
                  </a:moveTo>
                  <a:cubicBezTo>
                    <a:pt x="377" y="111"/>
                    <a:pt x="373" y="105"/>
                    <a:pt x="367" y="101"/>
                  </a:cubicBezTo>
                  <a:cubicBezTo>
                    <a:pt x="199" y="4"/>
                    <a:pt x="199" y="4"/>
                    <a:pt x="199" y="4"/>
                  </a:cubicBezTo>
                  <a:cubicBezTo>
                    <a:pt x="193" y="0"/>
                    <a:pt x="185" y="0"/>
                    <a:pt x="178" y="4"/>
                  </a:cubicBezTo>
                  <a:cubicBezTo>
                    <a:pt x="10" y="101"/>
                    <a:pt x="10" y="101"/>
                    <a:pt x="10" y="101"/>
                  </a:cubicBezTo>
                  <a:cubicBezTo>
                    <a:pt x="4" y="104"/>
                    <a:pt x="0" y="111"/>
                    <a:pt x="0" y="119"/>
                  </a:cubicBezTo>
                  <a:cubicBezTo>
                    <a:pt x="0" y="119"/>
                    <a:pt x="0" y="119"/>
                    <a:pt x="0" y="119"/>
                  </a:cubicBezTo>
                  <a:cubicBezTo>
                    <a:pt x="0" y="313"/>
                    <a:pt x="0" y="313"/>
                    <a:pt x="0" y="313"/>
                  </a:cubicBezTo>
                  <a:cubicBezTo>
                    <a:pt x="0" y="313"/>
                    <a:pt x="0" y="313"/>
                    <a:pt x="0" y="313"/>
                  </a:cubicBezTo>
                  <a:cubicBezTo>
                    <a:pt x="0" y="321"/>
                    <a:pt x="4" y="327"/>
                    <a:pt x="10" y="331"/>
                  </a:cubicBezTo>
                  <a:cubicBezTo>
                    <a:pt x="178" y="428"/>
                    <a:pt x="178" y="428"/>
                    <a:pt x="178" y="428"/>
                  </a:cubicBezTo>
                  <a:cubicBezTo>
                    <a:pt x="184" y="431"/>
                    <a:pt x="192" y="431"/>
                    <a:pt x="199" y="428"/>
                  </a:cubicBezTo>
                  <a:cubicBezTo>
                    <a:pt x="367" y="331"/>
                    <a:pt x="367" y="331"/>
                    <a:pt x="367" y="331"/>
                  </a:cubicBezTo>
                  <a:cubicBezTo>
                    <a:pt x="373" y="327"/>
                    <a:pt x="377" y="321"/>
                    <a:pt x="377" y="313"/>
                  </a:cubicBezTo>
                  <a:cubicBezTo>
                    <a:pt x="377" y="313"/>
                    <a:pt x="377" y="313"/>
                    <a:pt x="377" y="313"/>
                  </a:cubicBezTo>
                  <a:cubicBezTo>
                    <a:pt x="377" y="119"/>
                    <a:pt x="377" y="119"/>
                    <a:pt x="377" y="119"/>
                  </a:cubicBezTo>
                  <a:cubicBezTo>
                    <a:pt x="377" y="119"/>
                    <a:pt x="377" y="119"/>
                    <a:pt x="377" y="119"/>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42" name="Google Shape;1287;p38">
              <a:extLst>
                <a:ext uri="{FF2B5EF4-FFF2-40B4-BE49-F238E27FC236}">
                  <a16:creationId xmlns:a16="http://schemas.microsoft.com/office/drawing/2014/main" id="{AEA91344-4505-48EF-8E48-C9B8EA861145}"/>
                </a:ext>
              </a:extLst>
            </p:cNvPr>
            <p:cNvSpPr/>
            <p:nvPr/>
          </p:nvSpPr>
          <p:spPr>
            <a:xfrm>
              <a:off x="8706181" y="5930607"/>
              <a:ext cx="230803" cy="262825"/>
            </a:xfrm>
            <a:custGeom>
              <a:avLst/>
              <a:gdLst/>
              <a:ahLst/>
              <a:cxnLst/>
              <a:rect l="l" t="t" r="r" b="b"/>
              <a:pathLst>
                <a:path w="378" h="431" extrusionOk="0">
                  <a:moveTo>
                    <a:pt x="378" y="118"/>
                  </a:moveTo>
                  <a:cubicBezTo>
                    <a:pt x="377" y="111"/>
                    <a:pt x="374" y="104"/>
                    <a:pt x="367" y="100"/>
                  </a:cubicBezTo>
                  <a:cubicBezTo>
                    <a:pt x="200" y="3"/>
                    <a:pt x="200" y="3"/>
                    <a:pt x="200" y="3"/>
                  </a:cubicBezTo>
                  <a:cubicBezTo>
                    <a:pt x="193" y="0"/>
                    <a:pt x="185" y="0"/>
                    <a:pt x="179" y="3"/>
                  </a:cubicBezTo>
                  <a:cubicBezTo>
                    <a:pt x="11" y="100"/>
                    <a:pt x="11" y="100"/>
                    <a:pt x="11" y="100"/>
                  </a:cubicBezTo>
                  <a:cubicBezTo>
                    <a:pt x="4" y="104"/>
                    <a:pt x="0" y="111"/>
                    <a:pt x="0" y="118"/>
                  </a:cubicBezTo>
                  <a:cubicBezTo>
                    <a:pt x="0" y="118"/>
                    <a:pt x="0" y="118"/>
                    <a:pt x="0" y="118"/>
                  </a:cubicBezTo>
                  <a:cubicBezTo>
                    <a:pt x="0" y="312"/>
                    <a:pt x="0" y="312"/>
                    <a:pt x="0" y="312"/>
                  </a:cubicBezTo>
                  <a:cubicBezTo>
                    <a:pt x="0" y="312"/>
                    <a:pt x="0" y="312"/>
                    <a:pt x="0" y="313"/>
                  </a:cubicBezTo>
                  <a:cubicBezTo>
                    <a:pt x="0" y="320"/>
                    <a:pt x="4" y="327"/>
                    <a:pt x="11" y="330"/>
                  </a:cubicBezTo>
                  <a:cubicBezTo>
                    <a:pt x="178" y="427"/>
                    <a:pt x="178" y="427"/>
                    <a:pt x="178" y="427"/>
                  </a:cubicBezTo>
                  <a:cubicBezTo>
                    <a:pt x="185" y="431"/>
                    <a:pt x="193" y="431"/>
                    <a:pt x="199" y="427"/>
                  </a:cubicBezTo>
                  <a:cubicBezTo>
                    <a:pt x="367" y="330"/>
                    <a:pt x="367" y="330"/>
                    <a:pt x="367" y="330"/>
                  </a:cubicBezTo>
                  <a:cubicBezTo>
                    <a:pt x="374" y="327"/>
                    <a:pt x="377" y="320"/>
                    <a:pt x="378" y="313"/>
                  </a:cubicBezTo>
                  <a:cubicBezTo>
                    <a:pt x="378" y="313"/>
                    <a:pt x="378" y="312"/>
                    <a:pt x="378" y="312"/>
                  </a:cubicBezTo>
                  <a:cubicBezTo>
                    <a:pt x="378" y="119"/>
                    <a:pt x="378" y="119"/>
                    <a:pt x="378" y="119"/>
                  </a:cubicBezTo>
                  <a:cubicBezTo>
                    <a:pt x="378" y="118"/>
                    <a:pt x="378" y="118"/>
                    <a:pt x="378" y="118"/>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43" name="Google Shape;1288;p38">
              <a:extLst>
                <a:ext uri="{FF2B5EF4-FFF2-40B4-BE49-F238E27FC236}">
                  <a16:creationId xmlns:a16="http://schemas.microsoft.com/office/drawing/2014/main" id="{CFC9D821-3F76-440D-8C42-C6C344A98D49}"/>
                </a:ext>
              </a:extLst>
            </p:cNvPr>
            <p:cNvSpPr/>
            <p:nvPr/>
          </p:nvSpPr>
          <p:spPr>
            <a:xfrm>
              <a:off x="8460817" y="5930607"/>
              <a:ext cx="230586" cy="262825"/>
            </a:xfrm>
            <a:custGeom>
              <a:avLst/>
              <a:gdLst/>
              <a:ahLst/>
              <a:cxnLst/>
              <a:rect l="l" t="t" r="r" b="b"/>
              <a:pathLst>
                <a:path w="378" h="431" extrusionOk="0">
                  <a:moveTo>
                    <a:pt x="378" y="118"/>
                  </a:moveTo>
                  <a:cubicBezTo>
                    <a:pt x="378" y="111"/>
                    <a:pt x="374" y="104"/>
                    <a:pt x="367" y="100"/>
                  </a:cubicBezTo>
                  <a:cubicBezTo>
                    <a:pt x="200" y="3"/>
                    <a:pt x="200" y="3"/>
                    <a:pt x="200" y="3"/>
                  </a:cubicBezTo>
                  <a:cubicBezTo>
                    <a:pt x="193" y="0"/>
                    <a:pt x="185" y="0"/>
                    <a:pt x="179" y="3"/>
                  </a:cubicBezTo>
                  <a:cubicBezTo>
                    <a:pt x="11" y="100"/>
                    <a:pt x="11" y="100"/>
                    <a:pt x="11" y="100"/>
                  </a:cubicBezTo>
                  <a:cubicBezTo>
                    <a:pt x="4" y="104"/>
                    <a:pt x="1" y="111"/>
                    <a:pt x="0" y="118"/>
                  </a:cubicBezTo>
                  <a:cubicBezTo>
                    <a:pt x="0" y="118"/>
                    <a:pt x="0" y="118"/>
                    <a:pt x="0" y="118"/>
                  </a:cubicBezTo>
                  <a:cubicBezTo>
                    <a:pt x="0" y="312"/>
                    <a:pt x="0" y="312"/>
                    <a:pt x="0" y="312"/>
                  </a:cubicBezTo>
                  <a:cubicBezTo>
                    <a:pt x="0" y="312"/>
                    <a:pt x="0" y="312"/>
                    <a:pt x="0" y="313"/>
                  </a:cubicBezTo>
                  <a:cubicBezTo>
                    <a:pt x="1" y="320"/>
                    <a:pt x="4" y="327"/>
                    <a:pt x="11" y="330"/>
                  </a:cubicBezTo>
                  <a:cubicBezTo>
                    <a:pt x="179" y="427"/>
                    <a:pt x="179" y="427"/>
                    <a:pt x="179" y="427"/>
                  </a:cubicBezTo>
                  <a:cubicBezTo>
                    <a:pt x="185" y="431"/>
                    <a:pt x="193" y="431"/>
                    <a:pt x="199" y="427"/>
                  </a:cubicBezTo>
                  <a:cubicBezTo>
                    <a:pt x="367" y="330"/>
                    <a:pt x="367" y="330"/>
                    <a:pt x="367" y="330"/>
                  </a:cubicBezTo>
                  <a:cubicBezTo>
                    <a:pt x="374" y="327"/>
                    <a:pt x="378" y="320"/>
                    <a:pt x="378" y="313"/>
                  </a:cubicBezTo>
                  <a:cubicBezTo>
                    <a:pt x="378" y="313"/>
                    <a:pt x="378" y="312"/>
                    <a:pt x="378" y="312"/>
                  </a:cubicBezTo>
                  <a:cubicBezTo>
                    <a:pt x="378" y="119"/>
                    <a:pt x="378" y="119"/>
                    <a:pt x="378" y="119"/>
                  </a:cubicBezTo>
                  <a:cubicBezTo>
                    <a:pt x="378" y="118"/>
                    <a:pt x="378" y="118"/>
                    <a:pt x="378" y="118"/>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44" name="Google Shape;1130;p38">
            <a:extLst>
              <a:ext uri="{FF2B5EF4-FFF2-40B4-BE49-F238E27FC236}">
                <a16:creationId xmlns:a16="http://schemas.microsoft.com/office/drawing/2014/main" id="{79F15137-7959-420F-A72B-E1117B3B0940}"/>
              </a:ext>
            </a:extLst>
          </p:cNvPr>
          <p:cNvGrpSpPr/>
          <p:nvPr/>
        </p:nvGrpSpPr>
        <p:grpSpPr>
          <a:xfrm>
            <a:off x="7952402" y="1590051"/>
            <a:ext cx="445779" cy="427468"/>
            <a:chOff x="8074325" y="4438852"/>
            <a:chExt cx="720160" cy="690579"/>
          </a:xfrm>
        </p:grpSpPr>
        <p:sp>
          <p:nvSpPr>
            <p:cNvPr id="45" name="Google Shape;1131;p38">
              <a:extLst>
                <a:ext uri="{FF2B5EF4-FFF2-40B4-BE49-F238E27FC236}">
                  <a16:creationId xmlns:a16="http://schemas.microsoft.com/office/drawing/2014/main" id="{B63BFE3B-8DBF-4B4A-9AD0-E164804AB4F6}"/>
                </a:ext>
              </a:extLst>
            </p:cNvPr>
            <p:cNvSpPr/>
            <p:nvPr/>
          </p:nvSpPr>
          <p:spPr>
            <a:xfrm>
              <a:off x="8177523" y="4784253"/>
              <a:ext cx="257327" cy="345178"/>
            </a:xfrm>
            <a:custGeom>
              <a:avLst/>
              <a:gdLst/>
              <a:ahLst/>
              <a:cxnLst/>
              <a:rect l="l" t="t" r="r" b="b"/>
              <a:pathLst>
                <a:path w="402" h="539" extrusionOk="0">
                  <a:moveTo>
                    <a:pt x="52" y="231"/>
                  </a:moveTo>
                  <a:cubicBezTo>
                    <a:pt x="0" y="320"/>
                    <a:pt x="31" y="435"/>
                    <a:pt x="120" y="487"/>
                  </a:cubicBezTo>
                  <a:cubicBezTo>
                    <a:pt x="210" y="539"/>
                    <a:pt x="325" y="508"/>
                    <a:pt x="377" y="418"/>
                  </a:cubicBezTo>
                  <a:cubicBezTo>
                    <a:pt x="394" y="388"/>
                    <a:pt x="402" y="355"/>
                    <a:pt x="402" y="323"/>
                  </a:cubicBezTo>
                  <a:cubicBezTo>
                    <a:pt x="402" y="323"/>
                    <a:pt x="402" y="323"/>
                    <a:pt x="402" y="323"/>
                  </a:cubicBezTo>
                  <a:cubicBezTo>
                    <a:pt x="402" y="0"/>
                    <a:pt x="402" y="0"/>
                    <a:pt x="402" y="0"/>
                  </a:cubicBezTo>
                  <a:cubicBezTo>
                    <a:pt x="122" y="161"/>
                    <a:pt x="122" y="161"/>
                    <a:pt x="122" y="161"/>
                  </a:cubicBezTo>
                  <a:cubicBezTo>
                    <a:pt x="122" y="161"/>
                    <a:pt x="122" y="161"/>
                    <a:pt x="122" y="161"/>
                  </a:cubicBezTo>
                  <a:cubicBezTo>
                    <a:pt x="94" y="177"/>
                    <a:pt x="69" y="201"/>
                    <a:pt x="52" y="231"/>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46" name="Google Shape;1132;p38">
              <a:extLst>
                <a:ext uri="{FF2B5EF4-FFF2-40B4-BE49-F238E27FC236}">
                  <a16:creationId xmlns:a16="http://schemas.microsoft.com/office/drawing/2014/main" id="{2CD973A7-7402-498F-B270-224C47CF86BC}"/>
                </a:ext>
              </a:extLst>
            </p:cNvPr>
            <p:cNvSpPr/>
            <p:nvPr/>
          </p:nvSpPr>
          <p:spPr>
            <a:xfrm>
              <a:off x="8434850" y="4438852"/>
              <a:ext cx="257327" cy="345401"/>
            </a:xfrm>
            <a:custGeom>
              <a:avLst/>
              <a:gdLst/>
              <a:ahLst/>
              <a:cxnLst/>
              <a:rect l="l" t="t" r="r" b="b"/>
              <a:pathLst>
                <a:path w="402" h="539" extrusionOk="0">
                  <a:moveTo>
                    <a:pt x="350" y="308"/>
                  </a:moveTo>
                  <a:cubicBezTo>
                    <a:pt x="402" y="218"/>
                    <a:pt x="371" y="103"/>
                    <a:pt x="281" y="51"/>
                  </a:cubicBezTo>
                  <a:cubicBezTo>
                    <a:pt x="191" y="0"/>
                    <a:pt x="77" y="30"/>
                    <a:pt x="25" y="120"/>
                  </a:cubicBezTo>
                  <a:cubicBezTo>
                    <a:pt x="8" y="150"/>
                    <a:pt x="0" y="183"/>
                    <a:pt x="0" y="215"/>
                  </a:cubicBezTo>
                  <a:cubicBezTo>
                    <a:pt x="0" y="215"/>
                    <a:pt x="0" y="215"/>
                    <a:pt x="0" y="215"/>
                  </a:cubicBezTo>
                  <a:cubicBezTo>
                    <a:pt x="0" y="539"/>
                    <a:pt x="0" y="539"/>
                    <a:pt x="0" y="539"/>
                  </a:cubicBezTo>
                  <a:cubicBezTo>
                    <a:pt x="280" y="377"/>
                    <a:pt x="280" y="377"/>
                    <a:pt x="280" y="377"/>
                  </a:cubicBezTo>
                  <a:cubicBezTo>
                    <a:pt x="280" y="377"/>
                    <a:pt x="280" y="377"/>
                    <a:pt x="280" y="377"/>
                  </a:cubicBezTo>
                  <a:cubicBezTo>
                    <a:pt x="308" y="361"/>
                    <a:pt x="332" y="338"/>
                    <a:pt x="350" y="308"/>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47" name="Google Shape;1133;p38">
              <a:extLst>
                <a:ext uri="{FF2B5EF4-FFF2-40B4-BE49-F238E27FC236}">
                  <a16:creationId xmlns:a16="http://schemas.microsoft.com/office/drawing/2014/main" id="{5A876E72-1A40-4C93-AC0A-25C1FF8EE68D}"/>
                </a:ext>
              </a:extLst>
            </p:cNvPr>
            <p:cNvSpPr/>
            <p:nvPr/>
          </p:nvSpPr>
          <p:spPr>
            <a:xfrm>
              <a:off x="8434850" y="4663708"/>
              <a:ext cx="359635" cy="240202"/>
            </a:xfrm>
            <a:custGeom>
              <a:avLst/>
              <a:gdLst/>
              <a:ahLst/>
              <a:cxnLst/>
              <a:rect l="l" t="t" r="r" b="b"/>
              <a:pathLst>
                <a:path w="562" h="375" extrusionOk="0">
                  <a:moveTo>
                    <a:pt x="375" y="375"/>
                  </a:moveTo>
                  <a:cubicBezTo>
                    <a:pt x="478" y="375"/>
                    <a:pt x="562" y="291"/>
                    <a:pt x="562" y="188"/>
                  </a:cubicBezTo>
                  <a:cubicBezTo>
                    <a:pt x="562" y="84"/>
                    <a:pt x="478" y="0"/>
                    <a:pt x="375" y="0"/>
                  </a:cubicBezTo>
                  <a:cubicBezTo>
                    <a:pt x="340" y="0"/>
                    <a:pt x="308" y="9"/>
                    <a:pt x="280" y="26"/>
                  </a:cubicBezTo>
                  <a:cubicBezTo>
                    <a:pt x="280" y="26"/>
                    <a:pt x="280" y="26"/>
                    <a:pt x="280" y="26"/>
                  </a:cubicBezTo>
                  <a:cubicBezTo>
                    <a:pt x="0" y="188"/>
                    <a:pt x="0" y="188"/>
                    <a:pt x="0" y="188"/>
                  </a:cubicBezTo>
                  <a:cubicBezTo>
                    <a:pt x="280" y="349"/>
                    <a:pt x="280" y="349"/>
                    <a:pt x="280" y="349"/>
                  </a:cubicBezTo>
                  <a:cubicBezTo>
                    <a:pt x="280" y="349"/>
                    <a:pt x="280" y="349"/>
                    <a:pt x="280" y="349"/>
                  </a:cubicBezTo>
                  <a:cubicBezTo>
                    <a:pt x="308" y="366"/>
                    <a:pt x="340" y="375"/>
                    <a:pt x="375" y="375"/>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48" name="Google Shape;1134;p38">
              <a:extLst>
                <a:ext uri="{FF2B5EF4-FFF2-40B4-BE49-F238E27FC236}">
                  <a16:creationId xmlns:a16="http://schemas.microsoft.com/office/drawing/2014/main" id="{DE67B032-D5C9-4009-842E-06C12509C984}"/>
                </a:ext>
              </a:extLst>
            </p:cNvPr>
            <p:cNvSpPr/>
            <p:nvPr/>
          </p:nvSpPr>
          <p:spPr>
            <a:xfrm>
              <a:off x="8434850" y="4784253"/>
              <a:ext cx="257327" cy="345178"/>
            </a:xfrm>
            <a:custGeom>
              <a:avLst/>
              <a:gdLst/>
              <a:ahLst/>
              <a:cxnLst/>
              <a:rect l="l" t="t" r="r" b="b"/>
              <a:pathLst>
                <a:path w="402" h="539" extrusionOk="0">
                  <a:moveTo>
                    <a:pt x="25" y="418"/>
                  </a:moveTo>
                  <a:cubicBezTo>
                    <a:pt x="77" y="508"/>
                    <a:pt x="191" y="539"/>
                    <a:pt x="281" y="487"/>
                  </a:cubicBezTo>
                  <a:cubicBezTo>
                    <a:pt x="371" y="435"/>
                    <a:pt x="402" y="320"/>
                    <a:pt x="350" y="231"/>
                  </a:cubicBezTo>
                  <a:cubicBezTo>
                    <a:pt x="332" y="201"/>
                    <a:pt x="308" y="177"/>
                    <a:pt x="280" y="161"/>
                  </a:cubicBezTo>
                  <a:cubicBezTo>
                    <a:pt x="280" y="161"/>
                    <a:pt x="280" y="161"/>
                    <a:pt x="280" y="161"/>
                  </a:cubicBezTo>
                  <a:cubicBezTo>
                    <a:pt x="0" y="0"/>
                    <a:pt x="0" y="0"/>
                    <a:pt x="0" y="0"/>
                  </a:cubicBezTo>
                  <a:cubicBezTo>
                    <a:pt x="0" y="323"/>
                    <a:pt x="0" y="323"/>
                    <a:pt x="0" y="323"/>
                  </a:cubicBezTo>
                  <a:cubicBezTo>
                    <a:pt x="0" y="323"/>
                    <a:pt x="0" y="323"/>
                    <a:pt x="0" y="323"/>
                  </a:cubicBezTo>
                  <a:cubicBezTo>
                    <a:pt x="0" y="355"/>
                    <a:pt x="8" y="388"/>
                    <a:pt x="25" y="418"/>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49" name="Google Shape;1135;p38">
              <a:extLst>
                <a:ext uri="{FF2B5EF4-FFF2-40B4-BE49-F238E27FC236}">
                  <a16:creationId xmlns:a16="http://schemas.microsoft.com/office/drawing/2014/main" id="{FD3C26E1-869F-4BEE-A7AA-A8B217D977D8}"/>
                </a:ext>
              </a:extLst>
            </p:cNvPr>
            <p:cNvSpPr/>
            <p:nvPr/>
          </p:nvSpPr>
          <p:spPr>
            <a:xfrm>
              <a:off x="8074325" y="4663708"/>
              <a:ext cx="360524" cy="240202"/>
            </a:xfrm>
            <a:custGeom>
              <a:avLst/>
              <a:gdLst/>
              <a:ahLst/>
              <a:cxnLst/>
              <a:rect l="l" t="t" r="r" b="b"/>
              <a:pathLst>
                <a:path w="563" h="375" extrusionOk="0">
                  <a:moveTo>
                    <a:pt x="188" y="0"/>
                  </a:moveTo>
                  <a:cubicBezTo>
                    <a:pt x="84" y="0"/>
                    <a:pt x="0" y="84"/>
                    <a:pt x="0" y="188"/>
                  </a:cubicBezTo>
                  <a:cubicBezTo>
                    <a:pt x="0" y="291"/>
                    <a:pt x="84" y="375"/>
                    <a:pt x="188" y="375"/>
                  </a:cubicBezTo>
                  <a:cubicBezTo>
                    <a:pt x="222" y="375"/>
                    <a:pt x="255" y="366"/>
                    <a:pt x="283" y="349"/>
                  </a:cubicBezTo>
                  <a:cubicBezTo>
                    <a:pt x="283" y="349"/>
                    <a:pt x="283" y="349"/>
                    <a:pt x="283" y="349"/>
                  </a:cubicBezTo>
                  <a:cubicBezTo>
                    <a:pt x="563" y="188"/>
                    <a:pt x="563" y="188"/>
                    <a:pt x="563" y="188"/>
                  </a:cubicBezTo>
                  <a:cubicBezTo>
                    <a:pt x="283" y="26"/>
                    <a:pt x="283" y="26"/>
                    <a:pt x="283" y="26"/>
                  </a:cubicBezTo>
                  <a:cubicBezTo>
                    <a:pt x="283" y="26"/>
                    <a:pt x="283" y="26"/>
                    <a:pt x="283" y="26"/>
                  </a:cubicBezTo>
                  <a:cubicBezTo>
                    <a:pt x="255" y="9"/>
                    <a:pt x="222" y="0"/>
                    <a:pt x="188" y="0"/>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50" name="Google Shape;1136;p38">
              <a:extLst>
                <a:ext uri="{FF2B5EF4-FFF2-40B4-BE49-F238E27FC236}">
                  <a16:creationId xmlns:a16="http://schemas.microsoft.com/office/drawing/2014/main" id="{452EE777-2D4F-4F9B-9EB1-8170DB8E10C4}"/>
                </a:ext>
              </a:extLst>
            </p:cNvPr>
            <p:cNvSpPr/>
            <p:nvPr/>
          </p:nvSpPr>
          <p:spPr>
            <a:xfrm>
              <a:off x="8177523" y="4438852"/>
              <a:ext cx="257327" cy="345401"/>
            </a:xfrm>
            <a:custGeom>
              <a:avLst/>
              <a:gdLst/>
              <a:ahLst/>
              <a:cxnLst/>
              <a:rect l="l" t="t" r="r" b="b"/>
              <a:pathLst>
                <a:path w="402" h="539" extrusionOk="0">
                  <a:moveTo>
                    <a:pt x="377" y="120"/>
                  </a:moveTo>
                  <a:cubicBezTo>
                    <a:pt x="325" y="30"/>
                    <a:pt x="210" y="0"/>
                    <a:pt x="120" y="51"/>
                  </a:cubicBezTo>
                  <a:cubicBezTo>
                    <a:pt x="31" y="103"/>
                    <a:pt x="0" y="218"/>
                    <a:pt x="52" y="308"/>
                  </a:cubicBezTo>
                  <a:cubicBezTo>
                    <a:pt x="69" y="338"/>
                    <a:pt x="94" y="361"/>
                    <a:pt x="122" y="377"/>
                  </a:cubicBezTo>
                  <a:cubicBezTo>
                    <a:pt x="122" y="377"/>
                    <a:pt x="122" y="377"/>
                    <a:pt x="122" y="377"/>
                  </a:cubicBezTo>
                  <a:cubicBezTo>
                    <a:pt x="402" y="539"/>
                    <a:pt x="402" y="539"/>
                    <a:pt x="402" y="539"/>
                  </a:cubicBezTo>
                  <a:cubicBezTo>
                    <a:pt x="402" y="215"/>
                    <a:pt x="402" y="215"/>
                    <a:pt x="402" y="215"/>
                  </a:cubicBezTo>
                  <a:cubicBezTo>
                    <a:pt x="402" y="215"/>
                    <a:pt x="402" y="215"/>
                    <a:pt x="402" y="215"/>
                  </a:cubicBezTo>
                  <a:cubicBezTo>
                    <a:pt x="402" y="183"/>
                    <a:pt x="394" y="150"/>
                    <a:pt x="377" y="12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grpSp>
      <p:grpSp>
        <p:nvGrpSpPr>
          <p:cNvPr id="51" name="Google Shape;1223;p38">
            <a:extLst>
              <a:ext uri="{FF2B5EF4-FFF2-40B4-BE49-F238E27FC236}">
                <a16:creationId xmlns:a16="http://schemas.microsoft.com/office/drawing/2014/main" id="{D489B728-2CF1-4440-BDAA-2EDE612CB203}"/>
              </a:ext>
            </a:extLst>
          </p:cNvPr>
          <p:cNvGrpSpPr/>
          <p:nvPr/>
        </p:nvGrpSpPr>
        <p:grpSpPr>
          <a:xfrm>
            <a:off x="7941651" y="3023661"/>
            <a:ext cx="445905" cy="400522"/>
            <a:chOff x="1147762" y="1131887"/>
            <a:chExt cx="5137150" cy="4619626"/>
          </a:xfrm>
        </p:grpSpPr>
        <p:sp>
          <p:nvSpPr>
            <p:cNvPr id="52" name="Google Shape;1224;p38">
              <a:extLst>
                <a:ext uri="{FF2B5EF4-FFF2-40B4-BE49-F238E27FC236}">
                  <a16:creationId xmlns:a16="http://schemas.microsoft.com/office/drawing/2014/main" id="{C6E4511A-85FD-4281-AA5B-212E2A45B032}"/>
                </a:ext>
              </a:extLst>
            </p:cNvPr>
            <p:cNvSpPr/>
            <p:nvPr/>
          </p:nvSpPr>
          <p:spPr>
            <a:xfrm>
              <a:off x="1147762" y="2425700"/>
              <a:ext cx="2505075" cy="3325813"/>
            </a:xfrm>
            <a:custGeom>
              <a:avLst/>
              <a:gdLst/>
              <a:ahLst/>
              <a:cxnLst/>
              <a:rect l="l" t="t" r="r" b="b"/>
              <a:pathLst>
                <a:path w="566" h="751" extrusionOk="0">
                  <a:moveTo>
                    <a:pt x="62" y="403"/>
                  </a:moveTo>
                  <a:cubicBezTo>
                    <a:pt x="9" y="496"/>
                    <a:pt x="0" y="584"/>
                    <a:pt x="37" y="649"/>
                  </a:cubicBezTo>
                  <a:cubicBezTo>
                    <a:pt x="75" y="715"/>
                    <a:pt x="155" y="751"/>
                    <a:pt x="263" y="751"/>
                  </a:cubicBezTo>
                  <a:cubicBezTo>
                    <a:pt x="449" y="751"/>
                    <a:pt x="449" y="751"/>
                    <a:pt x="449" y="751"/>
                  </a:cubicBezTo>
                  <a:cubicBezTo>
                    <a:pt x="413" y="733"/>
                    <a:pt x="375" y="705"/>
                    <a:pt x="351" y="658"/>
                  </a:cubicBezTo>
                  <a:cubicBezTo>
                    <a:pt x="303" y="564"/>
                    <a:pt x="352" y="480"/>
                    <a:pt x="355" y="476"/>
                  </a:cubicBezTo>
                  <a:cubicBezTo>
                    <a:pt x="370" y="450"/>
                    <a:pt x="370" y="450"/>
                    <a:pt x="370" y="450"/>
                  </a:cubicBezTo>
                  <a:cubicBezTo>
                    <a:pt x="566" y="111"/>
                    <a:pt x="566" y="111"/>
                    <a:pt x="566" y="111"/>
                  </a:cubicBezTo>
                  <a:cubicBezTo>
                    <a:pt x="555" y="92"/>
                    <a:pt x="555" y="92"/>
                    <a:pt x="555" y="92"/>
                  </a:cubicBezTo>
                  <a:cubicBezTo>
                    <a:pt x="550" y="85"/>
                    <a:pt x="487" y="0"/>
                    <a:pt x="398" y="0"/>
                  </a:cubicBezTo>
                  <a:cubicBezTo>
                    <a:pt x="310" y="0"/>
                    <a:pt x="265" y="55"/>
                    <a:pt x="249" y="79"/>
                  </a:cubicBezTo>
                  <a:lnTo>
                    <a:pt x="62" y="403"/>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53" name="Google Shape;1225;p38">
              <a:extLst>
                <a:ext uri="{FF2B5EF4-FFF2-40B4-BE49-F238E27FC236}">
                  <a16:creationId xmlns:a16="http://schemas.microsoft.com/office/drawing/2014/main" id="{BCB9BD55-C120-4F03-99C9-F89587FC05A3}"/>
                </a:ext>
              </a:extLst>
            </p:cNvPr>
            <p:cNvSpPr/>
            <p:nvPr/>
          </p:nvSpPr>
          <p:spPr>
            <a:xfrm>
              <a:off x="2617787" y="3519487"/>
              <a:ext cx="3667125" cy="2232024"/>
            </a:xfrm>
            <a:custGeom>
              <a:avLst/>
              <a:gdLst/>
              <a:ahLst/>
              <a:cxnLst/>
              <a:rect l="l" t="t" r="r" b="b"/>
              <a:pathLst>
                <a:path w="829" h="504" extrusionOk="0">
                  <a:moveTo>
                    <a:pt x="766" y="156"/>
                  </a:moveTo>
                  <a:cubicBezTo>
                    <a:pt x="676" y="0"/>
                    <a:pt x="676" y="0"/>
                    <a:pt x="676" y="0"/>
                  </a:cubicBezTo>
                  <a:cubicBezTo>
                    <a:pt x="680" y="40"/>
                    <a:pt x="676" y="87"/>
                    <a:pt x="651" y="131"/>
                  </a:cubicBezTo>
                  <a:cubicBezTo>
                    <a:pt x="600" y="220"/>
                    <a:pt x="492" y="222"/>
                    <a:pt x="479" y="222"/>
                  </a:cubicBezTo>
                  <a:cubicBezTo>
                    <a:pt x="479" y="222"/>
                    <a:pt x="479" y="222"/>
                    <a:pt x="479" y="222"/>
                  </a:cubicBezTo>
                  <a:cubicBezTo>
                    <a:pt x="448" y="222"/>
                    <a:pt x="448" y="222"/>
                    <a:pt x="448" y="222"/>
                  </a:cubicBezTo>
                  <a:cubicBezTo>
                    <a:pt x="57" y="222"/>
                    <a:pt x="57" y="222"/>
                    <a:pt x="57" y="222"/>
                  </a:cubicBezTo>
                  <a:cubicBezTo>
                    <a:pt x="45" y="242"/>
                    <a:pt x="45" y="242"/>
                    <a:pt x="45" y="242"/>
                  </a:cubicBezTo>
                  <a:cubicBezTo>
                    <a:pt x="43" y="246"/>
                    <a:pt x="0" y="318"/>
                    <a:pt x="42" y="399"/>
                  </a:cubicBezTo>
                  <a:cubicBezTo>
                    <a:pt x="91" y="495"/>
                    <a:pt x="209" y="503"/>
                    <a:pt x="216" y="504"/>
                  </a:cubicBezTo>
                  <a:cubicBezTo>
                    <a:pt x="566" y="504"/>
                    <a:pt x="566" y="504"/>
                    <a:pt x="566" y="504"/>
                  </a:cubicBezTo>
                  <a:cubicBezTo>
                    <a:pt x="674" y="504"/>
                    <a:pt x="754" y="468"/>
                    <a:pt x="792" y="402"/>
                  </a:cubicBezTo>
                  <a:cubicBezTo>
                    <a:pt x="829" y="337"/>
                    <a:pt x="820" y="249"/>
                    <a:pt x="766" y="156"/>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54" name="Google Shape;1226;p38">
              <a:extLst>
                <a:ext uri="{FF2B5EF4-FFF2-40B4-BE49-F238E27FC236}">
                  <a16:creationId xmlns:a16="http://schemas.microsoft.com/office/drawing/2014/main" id="{12ACC341-75E4-420B-90AA-9D1DED7AB3C8}"/>
                </a:ext>
              </a:extLst>
            </p:cNvPr>
            <p:cNvSpPr/>
            <p:nvPr/>
          </p:nvSpPr>
          <p:spPr>
            <a:xfrm>
              <a:off x="2449512" y="1131887"/>
              <a:ext cx="3167061" cy="3259137"/>
            </a:xfrm>
            <a:custGeom>
              <a:avLst/>
              <a:gdLst/>
              <a:ahLst/>
              <a:cxnLst/>
              <a:rect l="l" t="t" r="r" b="b"/>
              <a:pathLst>
                <a:path w="716" h="736" extrusionOk="0">
                  <a:moveTo>
                    <a:pt x="487" y="145"/>
                  </a:moveTo>
                  <a:cubicBezTo>
                    <a:pt x="433" y="52"/>
                    <a:pt x="362" y="0"/>
                    <a:pt x="286" y="0"/>
                  </a:cubicBezTo>
                  <a:cubicBezTo>
                    <a:pt x="211" y="0"/>
                    <a:pt x="140" y="52"/>
                    <a:pt x="86" y="145"/>
                  </a:cubicBezTo>
                  <a:cubicBezTo>
                    <a:pt x="0" y="294"/>
                    <a:pt x="0" y="294"/>
                    <a:pt x="0" y="294"/>
                  </a:cubicBezTo>
                  <a:cubicBezTo>
                    <a:pt x="27" y="278"/>
                    <a:pt x="61" y="266"/>
                    <a:pt x="104" y="266"/>
                  </a:cubicBezTo>
                  <a:cubicBezTo>
                    <a:pt x="210" y="266"/>
                    <a:pt x="279" y="365"/>
                    <a:pt x="282" y="370"/>
                  </a:cubicBezTo>
                  <a:cubicBezTo>
                    <a:pt x="283" y="371"/>
                    <a:pt x="283" y="371"/>
                    <a:pt x="283" y="371"/>
                  </a:cubicBezTo>
                  <a:cubicBezTo>
                    <a:pt x="293" y="390"/>
                    <a:pt x="293" y="390"/>
                    <a:pt x="293" y="390"/>
                  </a:cubicBezTo>
                  <a:cubicBezTo>
                    <a:pt x="298" y="397"/>
                    <a:pt x="298" y="397"/>
                    <a:pt x="298" y="397"/>
                  </a:cubicBezTo>
                  <a:cubicBezTo>
                    <a:pt x="493" y="736"/>
                    <a:pt x="493" y="736"/>
                    <a:pt x="493" y="736"/>
                  </a:cubicBezTo>
                  <a:cubicBezTo>
                    <a:pt x="517" y="736"/>
                    <a:pt x="517" y="736"/>
                    <a:pt x="517" y="736"/>
                  </a:cubicBezTo>
                  <a:cubicBezTo>
                    <a:pt x="517" y="736"/>
                    <a:pt x="517" y="736"/>
                    <a:pt x="517" y="736"/>
                  </a:cubicBezTo>
                  <a:cubicBezTo>
                    <a:pt x="522" y="736"/>
                    <a:pt x="622" y="735"/>
                    <a:pt x="667" y="657"/>
                  </a:cubicBezTo>
                  <a:cubicBezTo>
                    <a:pt x="716" y="573"/>
                    <a:pt x="672" y="467"/>
                    <a:pt x="668" y="459"/>
                  </a:cubicBezTo>
                  <a:lnTo>
                    <a:pt x="487" y="145"/>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pic>
        <p:nvPicPr>
          <p:cNvPr id="55" name="Εικόνα 54">
            <a:extLst>
              <a:ext uri="{FF2B5EF4-FFF2-40B4-BE49-F238E27FC236}">
                <a16:creationId xmlns:a16="http://schemas.microsoft.com/office/drawing/2014/main" id="{D2BC5DBC-AFEB-460F-84E8-17F58612B270}"/>
              </a:ext>
            </a:extLst>
          </p:cNvPr>
          <p:cNvPicPr>
            <a:picLocks noChangeAspect="1"/>
          </p:cNvPicPr>
          <p:nvPr/>
        </p:nvPicPr>
        <p:blipFill>
          <a:blip r:embed="rId3"/>
          <a:stretch>
            <a:fillRect/>
          </a:stretch>
        </p:blipFill>
        <p:spPr>
          <a:xfrm>
            <a:off x="7790272" y="11722"/>
            <a:ext cx="851960" cy="65770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6"/>
          <p:cNvSpPr txBox="1">
            <a:spLocks noGrp="1"/>
          </p:cNvSpPr>
          <p:nvPr>
            <p:ph type="body" idx="1"/>
          </p:nvPr>
        </p:nvSpPr>
        <p:spPr>
          <a:xfrm>
            <a:off x="1367053" y="1350513"/>
            <a:ext cx="6532166" cy="3042600"/>
          </a:xfrm>
          <a:prstGeom prst="rect">
            <a:avLst/>
          </a:prstGeom>
          <a:noFill/>
          <a:ln>
            <a:noFill/>
          </a:ln>
          <a:effectLst>
            <a:outerShdw blurRad="42863" dist="9525" dir="5400000" algn="bl" rotWithShape="0">
              <a:schemeClr val="lt1">
                <a:alpha val="25000"/>
              </a:schemeClr>
            </a:outerShdw>
          </a:effectLst>
        </p:spPr>
        <p:txBody>
          <a:bodyPr spcFirstLastPara="1" wrap="square" lIns="0" tIns="0" rIns="0" bIns="0" anchor="t" anchorCtr="0">
            <a:noAutofit/>
          </a:bodyPr>
          <a:lstStyle/>
          <a:p>
            <a:pPr marL="0" indent="0">
              <a:spcAft>
                <a:spcPts val="600"/>
              </a:spcAft>
              <a:buNone/>
            </a:pPr>
            <a:r>
              <a:rPr lang="el-GR" b="1" dirty="0">
                <a:solidFill>
                  <a:schemeClr val="tx1"/>
                </a:solidFill>
              </a:rPr>
              <a:t>«Ενίσχυση του υποτιμημένου πρωτογενή τομέα ώστε να ενισχυθεί, να προσφέρει μεγαλύτερη απόδοση κεφαλαίων και να γίνει πιο ελκυστικός για επενδύσεις.»</a:t>
            </a:r>
            <a:endParaRPr b="1" dirty="0">
              <a:solidFill>
                <a:schemeClr val="tx1"/>
              </a:solidFill>
            </a:endParaRPr>
          </a:p>
        </p:txBody>
      </p:sp>
      <p:sp>
        <p:nvSpPr>
          <p:cNvPr id="236" name="Google Shape;236;p16"/>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a:t>
            </a:fld>
            <a:endParaRPr/>
          </a:p>
        </p:txBody>
      </p:sp>
      <p:grpSp>
        <p:nvGrpSpPr>
          <p:cNvPr id="5" name="Google Shape;1153;p38">
            <a:extLst>
              <a:ext uri="{FF2B5EF4-FFF2-40B4-BE49-F238E27FC236}">
                <a16:creationId xmlns:a16="http://schemas.microsoft.com/office/drawing/2014/main" id="{3BC17B9B-761F-4AA1-A5FB-9E5503F349DD}"/>
              </a:ext>
            </a:extLst>
          </p:cNvPr>
          <p:cNvGrpSpPr/>
          <p:nvPr/>
        </p:nvGrpSpPr>
        <p:grpSpPr>
          <a:xfrm>
            <a:off x="1094477" y="1396896"/>
            <a:ext cx="445812" cy="394518"/>
            <a:chOff x="1510757" y="3225422"/>
            <a:chExt cx="720214" cy="637347"/>
          </a:xfrm>
        </p:grpSpPr>
        <p:sp>
          <p:nvSpPr>
            <p:cNvPr id="6" name="Google Shape;1154;p38">
              <a:extLst>
                <a:ext uri="{FF2B5EF4-FFF2-40B4-BE49-F238E27FC236}">
                  <a16:creationId xmlns:a16="http://schemas.microsoft.com/office/drawing/2014/main" id="{593A8B8F-ADBC-4F6D-8035-D5005F7C75C3}"/>
                </a:ext>
              </a:extLst>
            </p:cNvPr>
            <p:cNvSpPr/>
            <p:nvPr/>
          </p:nvSpPr>
          <p:spPr>
            <a:xfrm>
              <a:off x="1774546" y="3475620"/>
              <a:ext cx="261417" cy="238347"/>
            </a:xfrm>
            <a:custGeom>
              <a:avLst/>
              <a:gdLst/>
              <a:ahLst/>
              <a:cxnLst/>
              <a:rect l="l" t="t" r="r" b="b"/>
              <a:pathLst>
                <a:path w="385" h="351" extrusionOk="0">
                  <a:moveTo>
                    <a:pt x="0" y="288"/>
                  </a:moveTo>
                  <a:cubicBezTo>
                    <a:pt x="0" y="195"/>
                    <a:pt x="0" y="195"/>
                    <a:pt x="0" y="195"/>
                  </a:cubicBezTo>
                  <a:cubicBezTo>
                    <a:pt x="7" y="203"/>
                    <a:pt x="17" y="209"/>
                    <a:pt x="28" y="209"/>
                  </a:cubicBezTo>
                  <a:cubicBezTo>
                    <a:pt x="39" y="209"/>
                    <a:pt x="49" y="204"/>
                    <a:pt x="56" y="195"/>
                  </a:cubicBezTo>
                  <a:cubicBezTo>
                    <a:pt x="66" y="183"/>
                    <a:pt x="72" y="166"/>
                    <a:pt x="71" y="146"/>
                  </a:cubicBezTo>
                  <a:cubicBezTo>
                    <a:pt x="72" y="127"/>
                    <a:pt x="66" y="110"/>
                    <a:pt x="56" y="98"/>
                  </a:cubicBezTo>
                  <a:cubicBezTo>
                    <a:pt x="49" y="89"/>
                    <a:pt x="39" y="84"/>
                    <a:pt x="28" y="84"/>
                  </a:cubicBezTo>
                  <a:cubicBezTo>
                    <a:pt x="17" y="84"/>
                    <a:pt x="7" y="89"/>
                    <a:pt x="0" y="98"/>
                  </a:cubicBezTo>
                  <a:cubicBezTo>
                    <a:pt x="0" y="0"/>
                    <a:pt x="0" y="0"/>
                    <a:pt x="0" y="0"/>
                  </a:cubicBezTo>
                  <a:cubicBezTo>
                    <a:pt x="189" y="0"/>
                    <a:pt x="189" y="0"/>
                    <a:pt x="189" y="0"/>
                  </a:cubicBezTo>
                  <a:cubicBezTo>
                    <a:pt x="312" y="0"/>
                    <a:pt x="312" y="0"/>
                    <a:pt x="312" y="0"/>
                  </a:cubicBezTo>
                  <a:cubicBezTo>
                    <a:pt x="313" y="0"/>
                    <a:pt x="313" y="0"/>
                    <a:pt x="313" y="0"/>
                  </a:cubicBezTo>
                  <a:cubicBezTo>
                    <a:pt x="313" y="122"/>
                    <a:pt x="313" y="122"/>
                    <a:pt x="313" y="122"/>
                  </a:cubicBezTo>
                  <a:cubicBezTo>
                    <a:pt x="314" y="125"/>
                    <a:pt x="317" y="128"/>
                    <a:pt x="320" y="128"/>
                  </a:cubicBezTo>
                  <a:cubicBezTo>
                    <a:pt x="327" y="129"/>
                    <a:pt x="334" y="129"/>
                    <a:pt x="338" y="122"/>
                  </a:cubicBezTo>
                  <a:cubicBezTo>
                    <a:pt x="341" y="119"/>
                    <a:pt x="342" y="115"/>
                    <a:pt x="345" y="111"/>
                  </a:cubicBezTo>
                  <a:cubicBezTo>
                    <a:pt x="351" y="100"/>
                    <a:pt x="366" y="99"/>
                    <a:pt x="374" y="109"/>
                  </a:cubicBezTo>
                  <a:cubicBezTo>
                    <a:pt x="382" y="119"/>
                    <a:pt x="385" y="133"/>
                    <a:pt x="385" y="146"/>
                  </a:cubicBezTo>
                  <a:cubicBezTo>
                    <a:pt x="385" y="160"/>
                    <a:pt x="382" y="174"/>
                    <a:pt x="374" y="184"/>
                  </a:cubicBezTo>
                  <a:cubicBezTo>
                    <a:pt x="366" y="194"/>
                    <a:pt x="351" y="193"/>
                    <a:pt x="345" y="182"/>
                  </a:cubicBezTo>
                  <a:cubicBezTo>
                    <a:pt x="342" y="178"/>
                    <a:pt x="341" y="174"/>
                    <a:pt x="338" y="170"/>
                  </a:cubicBezTo>
                  <a:cubicBezTo>
                    <a:pt x="334" y="164"/>
                    <a:pt x="327" y="164"/>
                    <a:pt x="320" y="164"/>
                  </a:cubicBezTo>
                  <a:cubicBezTo>
                    <a:pt x="317" y="164"/>
                    <a:pt x="314" y="168"/>
                    <a:pt x="313" y="171"/>
                  </a:cubicBezTo>
                  <a:cubicBezTo>
                    <a:pt x="313" y="351"/>
                    <a:pt x="313" y="351"/>
                    <a:pt x="313" y="351"/>
                  </a:cubicBezTo>
                  <a:cubicBezTo>
                    <a:pt x="107" y="324"/>
                    <a:pt x="107" y="324"/>
                    <a:pt x="107" y="324"/>
                  </a:cubicBezTo>
                  <a:cubicBezTo>
                    <a:pt x="107" y="324"/>
                    <a:pt x="74" y="316"/>
                    <a:pt x="52" y="310"/>
                  </a:cubicBezTo>
                  <a:cubicBezTo>
                    <a:pt x="32" y="305"/>
                    <a:pt x="0" y="288"/>
                    <a:pt x="0" y="288"/>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7" name="Google Shape;1155;p38">
              <a:extLst>
                <a:ext uri="{FF2B5EF4-FFF2-40B4-BE49-F238E27FC236}">
                  <a16:creationId xmlns:a16="http://schemas.microsoft.com/office/drawing/2014/main" id="{6D7D3B40-13EF-4F01-805E-A8F5A3C49650}"/>
                </a:ext>
              </a:extLst>
            </p:cNvPr>
            <p:cNvSpPr/>
            <p:nvPr/>
          </p:nvSpPr>
          <p:spPr>
            <a:xfrm>
              <a:off x="2000650" y="3426634"/>
              <a:ext cx="230321" cy="296287"/>
            </a:xfrm>
            <a:custGeom>
              <a:avLst/>
              <a:gdLst/>
              <a:ahLst/>
              <a:cxnLst/>
              <a:rect l="l" t="t" r="r" b="b"/>
              <a:pathLst>
                <a:path w="339" h="436" extrusionOk="0">
                  <a:moveTo>
                    <a:pt x="187" y="65"/>
                  </a:moveTo>
                  <a:cubicBezTo>
                    <a:pt x="187" y="58"/>
                    <a:pt x="187" y="51"/>
                    <a:pt x="193" y="47"/>
                  </a:cubicBezTo>
                  <a:cubicBezTo>
                    <a:pt x="197" y="45"/>
                    <a:pt x="201" y="43"/>
                    <a:pt x="205" y="41"/>
                  </a:cubicBezTo>
                  <a:cubicBezTo>
                    <a:pt x="216" y="34"/>
                    <a:pt x="217" y="20"/>
                    <a:pt x="207" y="11"/>
                  </a:cubicBezTo>
                  <a:cubicBezTo>
                    <a:pt x="197" y="3"/>
                    <a:pt x="183" y="0"/>
                    <a:pt x="169" y="0"/>
                  </a:cubicBezTo>
                  <a:cubicBezTo>
                    <a:pt x="156" y="0"/>
                    <a:pt x="142" y="3"/>
                    <a:pt x="132" y="11"/>
                  </a:cubicBezTo>
                  <a:cubicBezTo>
                    <a:pt x="122" y="20"/>
                    <a:pt x="123" y="34"/>
                    <a:pt x="134" y="41"/>
                  </a:cubicBezTo>
                  <a:cubicBezTo>
                    <a:pt x="138" y="43"/>
                    <a:pt x="142" y="45"/>
                    <a:pt x="145" y="47"/>
                  </a:cubicBezTo>
                  <a:cubicBezTo>
                    <a:pt x="152" y="51"/>
                    <a:pt x="152" y="58"/>
                    <a:pt x="151" y="65"/>
                  </a:cubicBezTo>
                  <a:cubicBezTo>
                    <a:pt x="151" y="69"/>
                    <a:pt x="148" y="71"/>
                    <a:pt x="145" y="72"/>
                  </a:cubicBezTo>
                  <a:cubicBezTo>
                    <a:pt x="61" y="72"/>
                    <a:pt x="61" y="72"/>
                    <a:pt x="61" y="72"/>
                  </a:cubicBezTo>
                  <a:cubicBezTo>
                    <a:pt x="0" y="72"/>
                    <a:pt x="0" y="72"/>
                    <a:pt x="0" y="72"/>
                  </a:cubicBezTo>
                  <a:cubicBezTo>
                    <a:pt x="0" y="170"/>
                    <a:pt x="0" y="170"/>
                    <a:pt x="0" y="170"/>
                  </a:cubicBezTo>
                  <a:cubicBezTo>
                    <a:pt x="7" y="161"/>
                    <a:pt x="17" y="156"/>
                    <a:pt x="28" y="156"/>
                  </a:cubicBezTo>
                  <a:cubicBezTo>
                    <a:pt x="39" y="156"/>
                    <a:pt x="49" y="161"/>
                    <a:pt x="56" y="170"/>
                  </a:cubicBezTo>
                  <a:cubicBezTo>
                    <a:pt x="66" y="182"/>
                    <a:pt x="71" y="199"/>
                    <a:pt x="71" y="218"/>
                  </a:cubicBezTo>
                  <a:cubicBezTo>
                    <a:pt x="71" y="238"/>
                    <a:pt x="66" y="255"/>
                    <a:pt x="56" y="267"/>
                  </a:cubicBezTo>
                  <a:cubicBezTo>
                    <a:pt x="49" y="276"/>
                    <a:pt x="39" y="281"/>
                    <a:pt x="28" y="281"/>
                  </a:cubicBezTo>
                  <a:cubicBezTo>
                    <a:pt x="17" y="281"/>
                    <a:pt x="7" y="275"/>
                    <a:pt x="0" y="267"/>
                  </a:cubicBezTo>
                  <a:cubicBezTo>
                    <a:pt x="0" y="425"/>
                    <a:pt x="0" y="425"/>
                    <a:pt x="0" y="425"/>
                  </a:cubicBezTo>
                  <a:cubicBezTo>
                    <a:pt x="86" y="436"/>
                    <a:pt x="86" y="436"/>
                    <a:pt x="86" y="436"/>
                  </a:cubicBezTo>
                  <a:cubicBezTo>
                    <a:pt x="128" y="431"/>
                    <a:pt x="201" y="415"/>
                    <a:pt x="248" y="367"/>
                  </a:cubicBezTo>
                  <a:cubicBezTo>
                    <a:pt x="307" y="309"/>
                    <a:pt x="328" y="205"/>
                    <a:pt x="328" y="205"/>
                  </a:cubicBezTo>
                  <a:cubicBezTo>
                    <a:pt x="328" y="205"/>
                    <a:pt x="339" y="143"/>
                    <a:pt x="333" y="72"/>
                  </a:cubicBezTo>
                  <a:cubicBezTo>
                    <a:pt x="193" y="72"/>
                    <a:pt x="193" y="72"/>
                    <a:pt x="193" y="72"/>
                  </a:cubicBezTo>
                  <a:cubicBezTo>
                    <a:pt x="190" y="71"/>
                    <a:pt x="187" y="69"/>
                    <a:pt x="187" y="65"/>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 name="Google Shape;1156;p38">
              <a:extLst>
                <a:ext uri="{FF2B5EF4-FFF2-40B4-BE49-F238E27FC236}">
                  <a16:creationId xmlns:a16="http://schemas.microsoft.com/office/drawing/2014/main" id="{74C12224-63DF-4731-B7F9-74A338C235A9}"/>
                </a:ext>
              </a:extLst>
            </p:cNvPr>
            <p:cNvSpPr/>
            <p:nvPr/>
          </p:nvSpPr>
          <p:spPr>
            <a:xfrm>
              <a:off x="1774546" y="3225422"/>
              <a:ext cx="211874" cy="236503"/>
            </a:xfrm>
            <a:custGeom>
              <a:avLst/>
              <a:gdLst/>
              <a:ahLst/>
              <a:cxnLst/>
              <a:rect l="l" t="t" r="r" b="b"/>
              <a:pathLst>
                <a:path w="312" h="348" extrusionOk="0">
                  <a:moveTo>
                    <a:pt x="0" y="157"/>
                  </a:moveTo>
                  <a:cubicBezTo>
                    <a:pt x="7" y="149"/>
                    <a:pt x="17" y="143"/>
                    <a:pt x="28" y="143"/>
                  </a:cubicBezTo>
                  <a:cubicBezTo>
                    <a:pt x="39" y="143"/>
                    <a:pt x="49" y="148"/>
                    <a:pt x="56" y="157"/>
                  </a:cubicBezTo>
                  <a:cubicBezTo>
                    <a:pt x="66" y="169"/>
                    <a:pt x="72" y="186"/>
                    <a:pt x="71" y="206"/>
                  </a:cubicBezTo>
                  <a:cubicBezTo>
                    <a:pt x="72" y="225"/>
                    <a:pt x="66" y="242"/>
                    <a:pt x="56" y="255"/>
                  </a:cubicBezTo>
                  <a:cubicBezTo>
                    <a:pt x="49" y="263"/>
                    <a:pt x="39" y="268"/>
                    <a:pt x="28" y="268"/>
                  </a:cubicBezTo>
                  <a:cubicBezTo>
                    <a:pt x="17" y="268"/>
                    <a:pt x="7" y="263"/>
                    <a:pt x="0" y="254"/>
                  </a:cubicBezTo>
                  <a:cubicBezTo>
                    <a:pt x="0" y="348"/>
                    <a:pt x="0" y="348"/>
                    <a:pt x="0" y="348"/>
                  </a:cubicBezTo>
                  <a:cubicBezTo>
                    <a:pt x="189" y="348"/>
                    <a:pt x="189" y="348"/>
                    <a:pt x="189" y="348"/>
                  </a:cubicBezTo>
                  <a:cubicBezTo>
                    <a:pt x="312" y="348"/>
                    <a:pt x="312" y="348"/>
                    <a:pt x="312" y="348"/>
                  </a:cubicBezTo>
                  <a:cubicBezTo>
                    <a:pt x="312" y="254"/>
                    <a:pt x="312" y="254"/>
                    <a:pt x="312" y="254"/>
                  </a:cubicBezTo>
                  <a:cubicBezTo>
                    <a:pt x="305" y="263"/>
                    <a:pt x="295" y="268"/>
                    <a:pt x="284" y="268"/>
                  </a:cubicBezTo>
                  <a:cubicBezTo>
                    <a:pt x="274" y="268"/>
                    <a:pt x="264" y="263"/>
                    <a:pt x="257" y="255"/>
                  </a:cubicBezTo>
                  <a:cubicBezTo>
                    <a:pt x="246" y="242"/>
                    <a:pt x="241" y="225"/>
                    <a:pt x="241" y="206"/>
                  </a:cubicBezTo>
                  <a:cubicBezTo>
                    <a:pt x="241" y="186"/>
                    <a:pt x="246" y="169"/>
                    <a:pt x="257" y="157"/>
                  </a:cubicBezTo>
                  <a:cubicBezTo>
                    <a:pt x="264" y="148"/>
                    <a:pt x="274" y="143"/>
                    <a:pt x="284" y="143"/>
                  </a:cubicBezTo>
                  <a:cubicBezTo>
                    <a:pt x="295" y="143"/>
                    <a:pt x="305" y="149"/>
                    <a:pt x="312" y="157"/>
                  </a:cubicBezTo>
                  <a:cubicBezTo>
                    <a:pt x="312" y="23"/>
                    <a:pt x="312" y="23"/>
                    <a:pt x="312" y="23"/>
                  </a:cubicBezTo>
                  <a:cubicBezTo>
                    <a:pt x="292" y="20"/>
                    <a:pt x="273" y="18"/>
                    <a:pt x="256" y="17"/>
                  </a:cubicBezTo>
                  <a:cubicBezTo>
                    <a:pt x="182" y="11"/>
                    <a:pt x="96" y="0"/>
                    <a:pt x="0" y="12"/>
                  </a:cubicBezTo>
                  <a:lnTo>
                    <a:pt x="0" y="157"/>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 name="Google Shape;1157;p38">
              <a:extLst>
                <a:ext uri="{FF2B5EF4-FFF2-40B4-BE49-F238E27FC236}">
                  <a16:creationId xmlns:a16="http://schemas.microsoft.com/office/drawing/2014/main" id="{4FBF7A31-F623-4A7E-8E36-C8BDAE2DF592}"/>
                </a:ext>
              </a:extLst>
            </p:cNvPr>
            <p:cNvSpPr/>
            <p:nvPr/>
          </p:nvSpPr>
          <p:spPr>
            <a:xfrm>
              <a:off x="1951107" y="3243857"/>
              <a:ext cx="274329" cy="218067"/>
            </a:xfrm>
            <a:custGeom>
              <a:avLst/>
              <a:gdLst/>
              <a:ahLst/>
              <a:cxnLst/>
              <a:rect l="l" t="t" r="r" b="b"/>
              <a:pathLst>
                <a:path w="404" h="321" extrusionOk="0">
                  <a:moveTo>
                    <a:pt x="72" y="155"/>
                  </a:moveTo>
                  <a:cubicBezTo>
                    <a:pt x="71" y="158"/>
                    <a:pt x="69" y="161"/>
                    <a:pt x="65" y="161"/>
                  </a:cubicBezTo>
                  <a:cubicBezTo>
                    <a:pt x="58" y="161"/>
                    <a:pt x="52" y="161"/>
                    <a:pt x="47" y="155"/>
                  </a:cubicBezTo>
                  <a:cubicBezTo>
                    <a:pt x="45" y="151"/>
                    <a:pt x="43" y="147"/>
                    <a:pt x="41" y="143"/>
                  </a:cubicBezTo>
                  <a:cubicBezTo>
                    <a:pt x="34" y="132"/>
                    <a:pt x="20" y="131"/>
                    <a:pt x="11" y="141"/>
                  </a:cubicBezTo>
                  <a:cubicBezTo>
                    <a:pt x="3" y="151"/>
                    <a:pt x="0" y="165"/>
                    <a:pt x="0" y="179"/>
                  </a:cubicBezTo>
                  <a:cubicBezTo>
                    <a:pt x="0" y="192"/>
                    <a:pt x="3" y="206"/>
                    <a:pt x="11" y="216"/>
                  </a:cubicBezTo>
                  <a:cubicBezTo>
                    <a:pt x="20" y="226"/>
                    <a:pt x="34" y="225"/>
                    <a:pt x="41" y="214"/>
                  </a:cubicBezTo>
                  <a:cubicBezTo>
                    <a:pt x="43" y="210"/>
                    <a:pt x="45" y="206"/>
                    <a:pt x="47" y="203"/>
                  </a:cubicBezTo>
                  <a:cubicBezTo>
                    <a:pt x="52" y="196"/>
                    <a:pt x="58" y="196"/>
                    <a:pt x="65" y="197"/>
                  </a:cubicBezTo>
                  <a:cubicBezTo>
                    <a:pt x="69" y="197"/>
                    <a:pt x="71" y="200"/>
                    <a:pt x="72" y="203"/>
                  </a:cubicBezTo>
                  <a:cubicBezTo>
                    <a:pt x="72" y="321"/>
                    <a:pt x="72" y="321"/>
                    <a:pt x="72" y="321"/>
                  </a:cubicBezTo>
                  <a:cubicBezTo>
                    <a:pt x="134" y="321"/>
                    <a:pt x="134" y="321"/>
                    <a:pt x="134" y="321"/>
                  </a:cubicBezTo>
                  <a:cubicBezTo>
                    <a:pt x="194" y="321"/>
                    <a:pt x="194" y="321"/>
                    <a:pt x="194" y="321"/>
                  </a:cubicBezTo>
                  <a:cubicBezTo>
                    <a:pt x="185" y="314"/>
                    <a:pt x="180" y="304"/>
                    <a:pt x="180" y="293"/>
                  </a:cubicBezTo>
                  <a:cubicBezTo>
                    <a:pt x="180" y="283"/>
                    <a:pt x="185" y="272"/>
                    <a:pt x="193" y="265"/>
                  </a:cubicBezTo>
                  <a:cubicBezTo>
                    <a:pt x="206" y="255"/>
                    <a:pt x="223" y="250"/>
                    <a:pt x="242" y="250"/>
                  </a:cubicBezTo>
                  <a:cubicBezTo>
                    <a:pt x="262" y="250"/>
                    <a:pt x="279" y="255"/>
                    <a:pt x="291" y="265"/>
                  </a:cubicBezTo>
                  <a:cubicBezTo>
                    <a:pt x="300" y="272"/>
                    <a:pt x="305" y="283"/>
                    <a:pt x="305" y="293"/>
                  </a:cubicBezTo>
                  <a:cubicBezTo>
                    <a:pt x="305" y="304"/>
                    <a:pt x="299" y="314"/>
                    <a:pt x="291" y="321"/>
                  </a:cubicBezTo>
                  <a:cubicBezTo>
                    <a:pt x="404" y="321"/>
                    <a:pt x="404" y="321"/>
                    <a:pt x="404" y="321"/>
                  </a:cubicBezTo>
                  <a:cubicBezTo>
                    <a:pt x="403" y="315"/>
                    <a:pt x="402" y="308"/>
                    <a:pt x="401" y="301"/>
                  </a:cubicBezTo>
                  <a:cubicBezTo>
                    <a:pt x="396" y="273"/>
                    <a:pt x="371" y="189"/>
                    <a:pt x="282" y="113"/>
                  </a:cubicBezTo>
                  <a:cubicBezTo>
                    <a:pt x="199" y="42"/>
                    <a:pt x="130" y="13"/>
                    <a:pt x="72" y="0"/>
                  </a:cubicBezTo>
                  <a:lnTo>
                    <a:pt x="72" y="155"/>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 name="Google Shape;1158;p38">
              <a:extLst>
                <a:ext uri="{FF2B5EF4-FFF2-40B4-BE49-F238E27FC236}">
                  <a16:creationId xmlns:a16="http://schemas.microsoft.com/office/drawing/2014/main" id="{DB752021-F3A1-4C8E-A666-B294B7B8A24F}"/>
                </a:ext>
              </a:extLst>
            </p:cNvPr>
            <p:cNvSpPr/>
            <p:nvPr/>
          </p:nvSpPr>
          <p:spPr>
            <a:xfrm>
              <a:off x="1858610" y="3710542"/>
              <a:ext cx="173926" cy="152226"/>
            </a:xfrm>
            <a:custGeom>
              <a:avLst/>
              <a:gdLst/>
              <a:ahLst/>
              <a:cxnLst/>
              <a:rect l="l" t="t" r="r" b="b"/>
              <a:pathLst>
                <a:path w="256" h="224" extrusionOk="0">
                  <a:moveTo>
                    <a:pt x="253" y="39"/>
                  </a:moveTo>
                  <a:cubicBezTo>
                    <a:pt x="254" y="37"/>
                    <a:pt x="255" y="35"/>
                    <a:pt x="256" y="34"/>
                  </a:cubicBezTo>
                  <a:cubicBezTo>
                    <a:pt x="0" y="0"/>
                    <a:pt x="0" y="0"/>
                    <a:pt x="0" y="0"/>
                  </a:cubicBezTo>
                  <a:cubicBezTo>
                    <a:pt x="142" y="206"/>
                    <a:pt x="142" y="206"/>
                    <a:pt x="142" y="206"/>
                  </a:cubicBezTo>
                  <a:cubicBezTo>
                    <a:pt x="148" y="216"/>
                    <a:pt x="159" y="221"/>
                    <a:pt x="170" y="222"/>
                  </a:cubicBezTo>
                  <a:cubicBezTo>
                    <a:pt x="225" y="224"/>
                    <a:pt x="225" y="224"/>
                    <a:pt x="225" y="224"/>
                  </a:cubicBezTo>
                  <a:cubicBezTo>
                    <a:pt x="233" y="224"/>
                    <a:pt x="235" y="221"/>
                    <a:pt x="233" y="218"/>
                  </a:cubicBezTo>
                  <a:cubicBezTo>
                    <a:pt x="229" y="209"/>
                    <a:pt x="220" y="192"/>
                    <a:pt x="212" y="175"/>
                  </a:cubicBezTo>
                  <a:cubicBezTo>
                    <a:pt x="207" y="166"/>
                    <a:pt x="206" y="154"/>
                    <a:pt x="210" y="144"/>
                  </a:cubicBezTo>
                  <a:lnTo>
                    <a:pt x="253" y="39"/>
                  </a:ln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 name="Google Shape;1159;p38">
              <a:extLst>
                <a:ext uri="{FF2B5EF4-FFF2-40B4-BE49-F238E27FC236}">
                  <a16:creationId xmlns:a16="http://schemas.microsoft.com/office/drawing/2014/main" id="{2491AA47-7552-4E0B-8E0E-E35D7166AC81}"/>
                </a:ext>
              </a:extLst>
            </p:cNvPr>
            <p:cNvSpPr/>
            <p:nvPr/>
          </p:nvSpPr>
          <p:spPr>
            <a:xfrm>
              <a:off x="1521825" y="3426634"/>
              <a:ext cx="288560" cy="234396"/>
            </a:xfrm>
            <a:custGeom>
              <a:avLst/>
              <a:gdLst/>
              <a:ahLst/>
              <a:cxnLst/>
              <a:rect l="l" t="t" r="r" b="b"/>
              <a:pathLst>
                <a:path w="425" h="345" extrusionOk="0">
                  <a:moveTo>
                    <a:pt x="299" y="269"/>
                  </a:moveTo>
                  <a:cubicBezTo>
                    <a:pt x="299" y="269"/>
                    <a:pt x="299" y="269"/>
                    <a:pt x="299" y="269"/>
                  </a:cubicBezTo>
                  <a:cubicBezTo>
                    <a:pt x="308" y="298"/>
                    <a:pt x="328" y="324"/>
                    <a:pt x="352" y="345"/>
                  </a:cubicBezTo>
                  <a:cubicBezTo>
                    <a:pt x="352" y="243"/>
                    <a:pt x="352" y="243"/>
                    <a:pt x="352" y="243"/>
                  </a:cubicBezTo>
                  <a:cubicBezTo>
                    <a:pt x="353" y="240"/>
                    <a:pt x="356" y="236"/>
                    <a:pt x="359" y="236"/>
                  </a:cubicBezTo>
                  <a:cubicBezTo>
                    <a:pt x="366" y="236"/>
                    <a:pt x="373" y="236"/>
                    <a:pt x="377" y="242"/>
                  </a:cubicBezTo>
                  <a:cubicBezTo>
                    <a:pt x="380" y="246"/>
                    <a:pt x="381" y="250"/>
                    <a:pt x="384" y="254"/>
                  </a:cubicBezTo>
                  <a:cubicBezTo>
                    <a:pt x="391" y="265"/>
                    <a:pt x="405" y="266"/>
                    <a:pt x="413" y="256"/>
                  </a:cubicBezTo>
                  <a:cubicBezTo>
                    <a:pt x="421" y="246"/>
                    <a:pt x="425" y="232"/>
                    <a:pt x="424" y="218"/>
                  </a:cubicBezTo>
                  <a:cubicBezTo>
                    <a:pt x="425" y="205"/>
                    <a:pt x="421" y="191"/>
                    <a:pt x="413" y="181"/>
                  </a:cubicBezTo>
                  <a:cubicBezTo>
                    <a:pt x="405" y="171"/>
                    <a:pt x="391" y="172"/>
                    <a:pt x="384" y="183"/>
                  </a:cubicBezTo>
                  <a:cubicBezTo>
                    <a:pt x="381" y="187"/>
                    <a:pt x="380" y="191"/>
                    <a:pt x="377" y="194"/>
                  </a:cubicBezTo>
                  <a:cubicBezTo>
                    <a:pt x="373" y="201"/>
                    <a:pt x="366" y="201"/>
                    <a:pt x="359" y="200"/>
                  </a:cubicBezTo>
                  <a:cubicBezTo>
                    <a:pt x="356" y="200"/>
                    <a:pt x="353" y="197"/>
                    <a:pt x="352" y="194"/>
                  </a:cubicBezTo>
                  <a:cubicBezTo>
                    <a:pt x="352" y="72"/>
                    <a:pt x="352" y="72"/>
                    <a:pt x="352" y="72"/>
                  </a:cubicBezTo>
                  <a:cubicBezTo>
                    <a:pt x="205" y="72"/>
                    <a:pt x="205" y="72"/>
                    <a:pt x="205" y="72"/>
                  </a:cubicBezTo>
                  <a:cubicBezTo>
                    <a:pt x="202" y="71"/>
                    <a:pt x="198" y="69"/>
                    <a:pt x="198" y="65"/>
                  </a:cubicBezTo>
                  <a:cubicBezTo>
                    <a:pt x="198" y="58"/>
                    <a:pt x="198" y="51"/>
                    <a:pt x="204" y="47"/>
                  </a:cubicBezTo>
                  <a:cubicBezTo>
                    <a:pt x="208" y="45"/>
                    <a:pt x="212" y="43"/>
                    <a:pt x="216" y="41"/>
                  </a:cubicBezTo>
                  <a:cubicBezTo>
                    <a:pt x="227" y="34"/>
                    <a:pt x="228" y="20"/>
                    <a:pt x="218" y="11"/>
                  </a:cubicBezTo>
                  <a:cubicBezTo>
                    <a:pt x="208" y="3"/>
                    <a:pt x="194" y="0"/>
                    <a:pt x="180" y="0"/>
                  </a:cubicBezTo>
                  <a:cubicBezTo>
                    <a:pt x="167" y="0"/>
                    <a:pt x="153" y="3"/>
                    <a:pt x="143" y="11"/>
                  </a:cubicBezTo>
                  <a:cubicBezTo>
                    <a:pt x="133" y="20"/>
                    <a:pt x="134" y="34"/>
                    <a:pt x="145" y="41"/>
                  </a:cubicBezTo>
                  <a:cubicBezTo>
                    <a:pt x="149" y="43"/>
                    <a:pt x="153" y="45"/>
                    <a:pt x="156" y="47"/>
                  </a:cubicBezTo>
                  <a:cubicBezTo>
                    <a:pt x="163" y="51"/>
                    <a:pt x="163" y="58"/>
                    <a:pt x="162" y="65"/>
                  </a:cubicBezTo>
                  <a:cubicBezTo>
                    <a:pt x="162" y="69"/>
                    <a:pt x="159" y="71"/>
                    <a:pt x="156" y="72"/>
                  </a:cubicBezTo>
                  <a:cubicBezTo>
                    <a:pt x="0" y="72"/>
                    <a:pt x="0" y="72"/>
                    <a:pt x="0" y="72"/>
                  </a:cubicBezTo>
                  <a:cubicBezTo>
                    <a:pt x="0" y="72"/>
                    <a:pt x="0" y="72"/>
                    <a:pt x="0" y="72"/>
                  </a:cubicBezTo>
                  <a:cubicBezTo>
                    <a:pt x="3" y="89"/>
                    <a:pt x="23" y="134"/>
                    <a:pt x="23" y="134"/>
                  </a:cubicBezTo>
                  <a:cubicBezTo>
                    <a:pt x="53" y="249"/>
                    <a:pt x="185" y="304"/>
                    <a:pt x="299" y="269"/>
                  </a:cubicBezTo>
                  <a:cubicBezTo>
                    <a:pt x="299" y="269"/>
                    <a:pt x="299" y="269"/>
                    <a:pt x="299" y="269"/>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 name="Google Shape;1160;p38">
              <a:extLst>
                <a:ext uri="{FF2B5EF4-FFF2-40B4-BE49-F238E27FC236}">
                  <a16:creationId xmlns:a16="http://schemas.microsoft.com/office/drawing/2014/main" id="{26E3A310-F5A4-42C3-94CB-60992694C62F}"/>
                </a:ext>
              </a:extLst>
            </p:cNvPr>
            <p:cNvSpPr/>
            <p:nvPr/>
          </p:nvSpPr>
          <p:spPr>
            <a:xfrm>
              <a:off x="1510757" y="3234903"/>
              <a:ext cx="299628" cy="227021"/>
            </a:xfrm>
            <a:custGeom>
              <a:avLst/>
              <a:gdLst/>
              <a:ahLst/>
              <a:cxnLst/>
              <a:rect l="l" t="t" r="r" b="b"/>
              <a:pathLst>
                <a:path w="441" h="334" extrusionOk="0">
                  <a:moveTo>
                    <a:pt x="148" y="334"/>
                  </a:moveTo>
                  <a:cubicBezTo>
                    <a:pt x="139" y="327"/>
                    <a:pt x="134" y="317"/>
                    <a:pt x="134" y="306"/>
                  </a:cubicBezTo>
                  <a:cubicBezTo>
                    <a:pt x="134" y="296"/>
                    <a:pt x="139" y="285"/>
                    <a:pt x="147" y="278"/>
                  </a:cubicBezTo>
                  <a:cubicBezTo>
                    <a:pt x="160" y="268"/>
                    <a:pt x="177" y="263"/>
                    <a:pt x="196" y="263"/>
                  </a:cubicBezTo>
                  <a:cubicBezTo>
                    <a:pt x="216" y="263"/>
                    <a:pt x="233" y="268"/>
                    <a:pt x="245" y="278"/>
                  </a:cubicBezTo>
                  <a:cubicBezTo>
                    <a:pt x="254" y="285"/>
                    <a:pt x="259" y="296"/>
                    <a:pt x="259" y="306"/>
                  </a:cubicBezTo>
                  <a:cubicBezTo>
                    <a:pt x="259" y="317"/>
                    <a:pt x="253" y="327"/>
                    <a:pt x="245" y="334"/>
                  </a:cubicBezTo>
                  <a:cubicBezTo>
                    <a:pt x="368" y="334"/>
                    <a:pt x="368" y="334"/>
                    <a:pt x="368" y="334"/>
                  </a:cubicBezTo>
                  <a:cubicBezTo>
                    <a:pt x="368" y="216"/>
                    <a:pt x="368" y="216"/>
                    <a:pt x="368" y="216"/>
                  </a:cubicBezTo>
                  <a:cubicBezTo>
                    <a:pt x="369" y="213"/>
                    <a:pt x="372" y="210"/>
                    <a:pt x="375" y="210"/>
                  </a:cubicBezTo>
                  <a:cubicBezTo>
                    <a:pt x="382" y="209"/>
                    <a:pt x="389" y="209"/>
                    <a:pt x="393" y="216"/>
                  </a:cubicBezTo>
                  <a:cubicBezTo>
                    <a:pt x="396" y="219"/>
                    <a:pt x="397" y="223"/>
                    <a:pt x="400" y="227"/>
                  </a:cubicBezTo>
                  <a:cubicBezTo>
                    <a:pt x="407" y="238"/>
                    <a:pt x="421" y="239"/>
                    <a:pt x="429" y="229"/>
                  </a:cubicBezTo>
                  <a:cubicBezTo>
                    <a:pt x="437" y="219"/>
                    <a:pt x="441" y="205"/>
                    <a:pt x="440" y="192"/>
                  </a:cubicBezTo>
                  <a:cubicBezTo>
                    <a:pt x="441" y="178"/>
                    <a:pt x="437" y="164"/>
                    <a:pt x="429" y="154"/>
                  </a:cubicBezTo>
                  <a:cubicBezTo>
                    <a:pt x="421" y="144"/>
                    <a:pt x="407" y="145"/>
                    <a:pt x="400" y="156"/>
                  </a:cubicBezTo>
                  <a:cubicBezTo>
                    <a:pt x="397" y="160"/>
                    <a:pt x="396" y="164"/>
                    <a:pt x="393" y="168"/>
                  </a:cubicBezTo>
                  <a:cubicBezTo>
                    <a:pt x="389" y="174"/>
                    <a:pt x="382" y="174"/>
                    <a:pt x="375" y="174"/>
                  </a:cubicBezTo>
                  <a:cubicBezTo>
                    <a:pt x="372" y="174"/>
                    <a:pt x="369" y="171"/>
                    <a:pt x="368" y="168"/>
                  </a:cubicBezTo>
                  <a:cubicBezTo>
                    <a:pt x="368" y="0"/>
                    <a:pt x="368" y="0"/>
                    <a:pt x="368" y="0"/>
                  </a:cubicBezTo>
                  <a:cubicBezTo>
                    <a:pt x="367" y="1"/>
                    <a:pt x="366" y="1"/>
                    <a:pt x="365" y="1"/>
                  </a:cubicBezTo>
                  <a:cubicBezTo>
                    <a:pt x="253" y="36"/>
                    <a:pt x="253" y="36"/>
                    <a:pt x="253" y="36"/>
                  </a:cubicBezTo>
                  <a:cubicBezTo>
                    <a:pt x="226" y="45"/>
                    <a:pt x="199" y="57"/>
                    <a:pt x="175" y="72"/>
                  </a:cubicBezTo>
                  <a:cubicBezTo>
                    <a:pt x="175" y="72"/>
                    <a:pt x="109" y="111"/>
                    <a:pt x="90" y="130"/>
                  </a:cubicBezTo>
                  <a:cubicBezTo>
                    <a:pt x="32" y="188"/>
                    <a:pt x="0" y="227"/>
                    <a:pt x="14" y="334"/>
                  </a:cubicBezTo>
                  <a:lnTo>
                    <a:pt x="148" y="334"/>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3" name="Google Shape;943;p38">
            <a:extLst>
              <a:ext uri="{FF2B5EF4-FFF2-40B4-BE49-F238E27FC236}">
                <a16:creationId xmlns:a16="http://schemas.microsoft.com/office/drawing/2014/main" id="{236D2B04-F2B1-4301-B8CC-829616207FCE}"/>
              </a:ext>
            </a:extLst>
          </p:cNvPr>
          <p:cNvGrpSpPr/>
          <p:nvPr/>
        </p:nvGrpSpPr>
        <p:grpSpPr>
          <a:xfrm>
            <a:off x="1101328" y="3354370"/>
            <a:ext cx="444870" cy="445286"/>
            <a:chOff x="1301750" y="920750"/>
            <a:chExt cx="5095875" cy="5100637"/>
          </a:xfrm>
        </p:grpSpPr>
        <p:sp>
          <p:nvSpPr>
            <p:cNvPr id="14" name="Google Shape;944;p38">
              <a:extLst>
                <a:ext uri="{FF2B5EF4-FFF2-40B4-BE49-F238E27FC236}">
                  <a16:creationId xmlns:a16="http://schemas.microsoft.com/office/drawing/2014/main" id="{B1071B6E-AF64-4BFE-A1A5-6F532F71302B}"/>
                </a:ext>
              </a:extLst>
            </p:cNvPr>
            <p:cNvSpPr/>
            <p:nvPr/>
          </p:nvSpPr>
          <p:spPr>
            <a:xfrm>
              <a:off x="1301750" y="2546350"/>
              <a:ext cx="1801812" cy="2917825"/>
            </a:xfrm>
            <a:custGeom>
              <a:avLst/>
              <a:gdLst/>
              <a:ahLst/>
              <a:cxnLst/>
              <a:rect l="l" t="t" r="r" b="b"/>
              <a:pathLst>
                <a:path w="405" h="655" extrusionOk="0">
                  <a:moveTo>
                    <a:pt x="321" y="207"/>
                  </a:moveTo>
                  <a:cubicBezTo>
                    <a:pt x="321" y="184"/>
                    <a:pt x="324" y="161"/>
                    <a:pt x="330" y="139"/>
                  </a:cubicBezTo>
                  <a:cubicBezTo>
                    <a:pt x="207" y="0"/>
                    <a:pt x="207" y="0"/>
                    <a:pt x="207" y="0"/>
                  </a:cubicBezTo>
                  <a:cubicBezTo>
                    <a:pt x="25" y="40"/>
                    <a:pt x="25" y="40"/>
                    <a:pt x="25" y="40"/>
                  </a:cubicBezTo>
                  <a:cubicBezTo>
                    <a:pt x="9" y="94"/>
                    <a:pt x="0" y="150"/>
                    <a:pt x="0" y="207"/>
                  </a:cubicBezTo>
                  <a:cubicBezTo>
                    <a:pt x="0" y="381"/>
                    <a:pt x="80" y="546"/>
                    <a:pt x="216" y="655"/>
                  </a:cubicBezTo>
                  <a:cubicBezTo>
                    <a:pt x="234" y="471"/>
                    <a:pt x="234" y="471"/>
                    <a:pt x="234" y="471"/>
                  </a:cubicBezTo>
                  <a:cubicBezTo>
                    <a:pt x="405" y="396"/>
                    <a:pt x="405" y="396"/>
                    <a:pt x="405" y="396"/>
                  </a:cubicBezTo>
                  <a:cubicBezTo>
                    <a:pt x="352" y="348"/>
                    <a:pt x="321" y="279"/>
                    <a:pt x="321" y="207"/>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 name="Google Shape;945;p38">
              <a:extLst>
                <a:ext uri="{FF2B5EF4-FFF2-40B4-BE49-F238E27FC236}">
                  <a16:creationId xmlns:a16="http://schemas.microsoft.com/office/drawing/2014/main" id="{0A5AFB44-0AA3-4928-B2E6-0EB1C0C537D4}"/>
                </a:ext>
              </a:extLst>
            </p:cNvPr>
            <p:cNvSpPr/>
            <p:nvPr/>
          </p:nvSpPr>
          <p:spPr>
            <a:xfrm>
              <a:off x="2387600" y="4403725"/>
              <a:ext cx="2865436" cy="1617662"/>
            </a:xfrm>
            <a:custGeom>
              <a:avLst/>
              <a:gdLst/>
              <a:ahLst/>
              <a:cxnLst/>
              <a:rect l="l" t="t" r="r" b="b"/>
              <a:pathLst>
                <a:path w="644" h="363" extrusionOk="0">
                  <a:moveTo>
                    <a:pt x="644" y="268"/>
                  </a:moveTo>
                  <a:cubicBezTo>
                    <a:pt x="475" y="194"/>
                    <a:pt x="475" y="194"/>
                    <a:pt x="475" y="194"/>
                  </a:cubicBezTo>
                  <a:cubicBezTo>
                    <a:pt x="456" y="8"/>
                    <a:pt x="456" y="8"/>
                    <a:pt x="456" y="8"/>
                  </a:cubicBezTo>
                  <a:cubicBezTo>
                    <a:pt x="418" y="31"/>
                    <a:pt x="374" y="42"/>
                    <a:pt x="329" y="42"/>
                  </a:cubicBezTo>
                  <a:cubicBezTo>
                    <a:pt x="279" y="42"/>
                    <a:pt x="231" y="28"/>
                    <a:pt x="189" y="0"/>
                  </a:cubicBezTo>
                  <a:cubicBezTo>
                    <a:pt x="18" y="75"/>
                    <a:pt x="18" y="75"/>
                    <a:pt x="18" y="75"/>
                  </a:cubicBezTo>
                  <a:cubicBezTo>
                    <a:pt x="0" y="259"/>
                    <a:pt x="0" y="259"/>
                    <a:pt x="0" y="259"/>
                  </a:cubicBezTo>
                  <a:cubicBezTo>
                    <a:pt x="97" y="327"/>
                    <a:pt x="210" y="363"/>
                    <a:pt x="329" y="363"/>
                  </a:cubicBezTo>
                  <a:cubicBezTo>
                    <a:pt x="442" y="363"/>
                    <a:pt x="550" y="330"/>
                    <a:pt x="644" y="268"/>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6" name="Google Shape;946;p38">
              <a:extLst>
                <a:ext uri="{FF2B5EF4-FFF2-40B4-BE49-F238E27FC236}">
                  <a16:creationId xmlns:a16="http://schemas.microsoft.com/office/drawing/2014/main" id="{EDF33AD1-CA47-4794-87F8-725CCB9FC7DA}"/>
                </a:ext>
              </a:extLst>
            </p:cNvPr>
            <p:cNvSpPr/>
            <p:nvPr/>
          </p:nvSpPr>
          <p:spPr>
            <a:xfrm>
              <a:off x="4546600" y="2790825"/>
              <a:ext cx="1851025" cy="2717800"/>
            </a:xfrm>
            <a:custGeom>
              <a:avLst/>
              <a:gdLst/>
              <a:ahLst/>
              <a:cxnLst/>
              <a:rect l="l" t="t" r="r" b="b"/>
              <a:pathLst>
                <a:path w="416" h="610" extrusionOk="0">
                  <a:moveTo>
                    <a:pt x="416" y="152"/>
                  </a:moveTo>
                  <a:cubicBezTo>
                    <a:pt x="416" y="101"/>
                    <a:pt x="409" y="50"/>
                    <a:pt x="396" y="0"/>
                  </a:cubicBezTo>
                  <a:cubicBezTo>
                    <a:pt x="273" y="139"/>
                    <a:pt x="273" y="139"/>
                    <a:pt x="273" y="139"/>
                  </a:cubicBezTo>
                  <a:cubicBezTo>
                    <a:pt x="90" y="98"/>
                    <a:pt x="90" y="98"/>
                    <a:pt x="90" y="98"/>
                  </a:cubicBezTo>
                  <a:cubicBezTo>
                    <a:pt x="94" y="116"/>
                    <a:pt x="96" y="134"/>
                    <a:pt x="96" y="152"/>
                  </a:cubicBezTo>
                  <a:cubicBezTo>
                    <a:pt x="96" y="229"/>
                    <a:pt x="60" y="302"/>
                    <a:pt x="0" y="350"/>
                  </a:cubicBezTo>
                  <a:cubicBezTo>
                    <a:pt x="18" y="535"/>
                    <a:pt x="18" y="535"/>
                    <a:pt x="18" y="535"/>
                  </a:cubicBezTo>
                  <a:cubicBezTo>
                    <a:pt x="188" y="610"/>
                    <a:pt x="188" y="610"/>
                    <a:pt x="188" y="610"/>
                  </a:cubicBezTo>
                  <a:cubicBezTo>
                    <a:pt x="331" y="502"/>
                    <a:pt x="416" y="331"/>
                    <a:pt x="416" y="152"/>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7" name="Google Shape;947;p38">
              <a:extLst>
                <a:ext uri="{FF2B5EF4-FFF2-40B4-BE49-F238E27FC236}">
                  <a16:creationId xmlns:a16="http://schemas.microsoft.com/office/drawing/2014/main" id="{38024A98-7EB4-46AE-B149-090CA1549EF0}"/>
                </a:ext>
              </a:extLst>
            </p:cNvPr>
            <p:cNvSpPr/>
            <p:nvPr/>
          </p:nvSpPr>
          <p:spPr>
            <a:xfrm>
              <a:off x="3962400" y="925512"/>
              <a:ext cx="2297112" cy="2333625"/>
            </a:xfrm>
            <a:custGeom>
              <a:avLst/>
              <a:gdLst/>
              <a:ahLst/>
              <a:cxnLst/>
              <a:rect l="l" t="t" r="r" b="b"/>
              <a:pathLst>
                <a:path w="516" h="524" extrusionOk="0">
                  <a:moveTo>
                    <a:pt x="1" y="0"/>
                  </a:moveTo>
                  <a:cubicBezTo>
                    <a:pt x="94" y="159"/>
                    <a:pt x="94" y="159"/>
                    <a:pt x="94" y="159"/>
                  </a:cubicBezTo>
                  <a:cubicBezTo>
                    <a:pt x="0" y="320"/>
                    <a:pt x="0" y="320"/>
                    <a:pt x="0" y="320"/>
                  </a:cubicBezTo>
                  <a:cubicBezTo>
                    <a:pt x="95" y="330"/>
                    <a:pt x="178" y="393"/>
                    <a:pt x="211" y="484"/>
                  </a:cubicBezTo>
                  <a:cubicBezTo>
                    <a:pt x="393" y="524"/>
                    <a:pt x="393" y="524"/>
                    <a:pt x="393" y="524"/>
                  </a:cubicBezTo>
                  <a:cubicBezTo>
                    <a:pt x="516" y="385"/>
                    <a:pt x="516" y="385"/>
                    <a:pt x="516" y="385"/>
                  </a:cubicBezTo>
                  <a:cubicBezTo>
                    <a:pt x="439" y="162"/>
                    <a:pt x="235" y="10"/>
                    <a:pt x="1" y="0"/>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8" name="Google Shape;948;p38">
              <a:extLst>
                <a:ext uri="{FF2B5EF4-FFF2-40B4-BE49-F238E27FC236}">
                  <a16:creationId xmlns:a16="http://schemas.microsoft.com/office/drawing/2014/main" id="{17C53468-14CC-4D95-8BC7-186AE1BAE8A2}"/>
                </a:ext>
              </a:extLst>
            </p:cNvPr>
            <p:cNvSpPr/>
            <p:nvPr/>
          </p:nvSpPr>
          <p:spPr>
            <a:xfrm>
              <a:off x="1466850" y="920750"/>
              <a:ext cx="2759074" cy="2097087"/>
            </a:xfrm>
            <a:custGeom>
              <a:avLst/>
              <a:gdLst/>
              <a:ahLst/>
              <a:cxnLst/>
              <a:rect l="l" t="t" r="r" b="b"/>
              <a:pathLst>
                <a:path w="620" h="471" extrusionOk="0">
                  <a:moveTo>
                    <a:pt x="526" y="320"/>
                  </a:moveTo>
                  <a:cubicBezTo>
                    <a:pt x="620" y="160"/>
                    <a:pt x="620" y="160"/>
                    <a:pt x="620" y="160"/>
                  </a:cubicBezTo>
                  <a:cubicBezTo>
                    <a:pt x="526" y="0"/>
                    <a:pt x="526" y="0"/>
                    <a:pt x="526" y="0"/>
                  </a:cubicBezTo>
                  <a:cubicBezTo>
                    <a:pt x="290" y="4"/>
                    <a:pt x="82" y="151"/>
                    <a:pt x="0" y="371"/>
                  </a:cubicBezTo>
                  <a:cubicBezTo>
                    <a:pt x="180" y="331"/>
                    <a:pt x="180" y="331"/>
                    <a:pt x="180" y="331"/>
                  </a:cubicBezTo>
                  <a:cubicBezTo>
                    <a:pt x="305" y="471"/>
                    <a:pt x="305" y="471"/>
                    <a:pt x="305" y="471"/>
                  </a:cubicBezTo>
                  <a:cubicBezTo>
                    <a:pt x="343" y="383"/>
                    <a:pt x="428" y="324"/>
                    <a:pt x="526" y="32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9" name="Google Shape;1256;p38">
            <a:extLst>
              <a:ext uri="{FF2B5EF4-FFF2-40B4-BE49-F238E27FC236}">
                <a16:creationId xmlns:a16="http://schemas.microsoft.com/office/drawing/2014/main" id="{08657A02-CD52-4F01-B6E6-242E3EA03C4D}"/>
              </a:ext>
            </a:extLst>
          </p:cNvPr>
          <p:cNvGrpSpPr/>
          <p:nvPr/>
        </p:nvGrpSpPr>
        <p:grpSpPr>
          <a:xfrm>
            <a:off x="7746280" y="1396896"/>
            <a:ext cx="445681" cy="400651"/>
            <a:chOff x="9626723" y="5526313"/>
            <a:chExt cx="720002" cy="647256"/>
          </a:xfrm>
        </p:grpSpPr>
        <p:sp>
          <p:nvSpPr>
            <p:cNvPr id="20" name="Google Shape;1257;p38">
              <a:extLst>
                <a:ext uri="{FF2B5EF4-FFF2-40B4-BE49-F238E27FC236}">
                  <a16:creationId xmlns:a16="http://schemas.microsoft.com/office/drawing/2014/main" id="{34AFDA3D-89DF-40AC-AAC6-1B39DD232352}"/>
                </a:ext>
              </a:extLst>
            </p:cNvPr>
            <p:cNvSpPr/>
            <p:nvPr/>
          </p:nvSpPr>
          <p:spPr>
            <a:xfrm>
              <a:off x="10040990" y="5526313"/>
              <a:ext cx="168000" cy="168300"/>
            </a:xfrm>
            <a:prstGeom prst="ellipse">
              <a:avLst/>
            </a:pr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1" name="Google Shape;1258;p38">
              <a:extLst>
                <a:ext uri="{FF2B5EF4-FFF2-40B4-BE49-F238E27FC236}">
                  <a16:creationId xmlns:a16="http://schemas.microsoft.com/office/drawing/2014/main" id="{09591E3B-0235-47E1-88A5-91623B1A895F}"/>
                </a:ext>
              </a:extLst>
            </p:cNvPr>
            <p:cNvSpPr/>
            <p:nvPr/>
          </p:nvSpPr>
          <p:spPr>
            <a:xfrm>
              <a:off x="9765139" y="5526313"/>
              <a:ext cx="168300" cy="168300"/>
            </a:xfrm>
            <a:prstGeom prst="ellipse">
              <a:avLst/>
            </a:pr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2" name="Google Shape;1259;p38">
              <a:extLst>
                <a:ext uri="{FF2B5EF4-FFF2-40B4-BE49-F238E27FC236}">
                  <a16:creationId xmlns:a16="http://schemas.microsoft.com/office/drawing/2014/main" id="{194A50FA-8FE7-49FC-9724-C03C93DC01B8}"/>
                </a:ext>
              </a:extLst>
            </p:cNvPr>
            <p:cNvSpPr/>
            <p:nvPr/>
          </p:nvSpPr>
          <p:spPr>
            <a:xfrm>
              <a:off x="10040990" y="6005269"/>
              <a:ext cx="168000" cy="168300"/>
            </a:xfrm>
            <a:prstGeom prst="ellipse">
              <a:avLst/>
            </a:pr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3" name="Google Shape;1260;p38">
              <a:extLst>
                <a:ext uri="{FF2B5EF4-FFF2-40B4-BE49-F238E27FC236}">
                  <a16:creationId xmlns:a16="http://schemas.microsoft.com/office/drawing/2014/main" id="{B28C788F-3671-4DBE-87F2-CAA72B3747E9}"/>
                </a:ext>
              </a:extLst>
            </p:cNvPr>
            <p:cNvSpPr/>
            <p:nvPr/>
          </p:nvSpPr>
          <p:spPr>
            <a:xfrm>
              <a:off x="10178425" y="5765496"/>
              <a:ext cx="168300" cy="168900"/>
            </a:xfrm>
            <a:prstGeom prst="ellipse">
              <a:avLst/>
            </a:pr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4" name="Google Shape;1261;p38">
              <a:extLst>
                <a:ext uri="{FF2B5EF4-FFF2-40B4-BE49-F238E27FC236}">
                  <a16:creationId xmlns:a16="http://schemas.microsoft.com/office/drawing/2014/main" id="{71918813-A9D4-4F34-9803-90BFA318F683}"/>
                </a:ext>
              </a:extLst>
            </p:cNvPr>
            <p:cNvSpPr/>
            <p:nvPr/>
          </p:nvSpPr>
          <p:spPr>
            <a:xfrm>
              <a:off x="9626723" y="5765496"/>
              <a:ext cx="168000" cy="168900"/>
            </a:xfrm>
            <a:prstGeom prst="ellipse">
              <a:avLst/>
            </a:pr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5" name="Google Shape;1262;p38">
              <a:extLst>
                <a:ext uri="{FF2B5EF4-FFF2-40B4-BE49-F238E27FC236}">
                  <a16:creationId xmlns:a16="http://schemas.microsoft.com/office/drawing/2014/main" id="{53CDB7E7-2125-4420-98CB-6A92756F800E}"/>
                </a:ext>
              </a:extLst>
            </p:cNvPr>
            <p:cNvSpPr/>
            <p:nvPr/>
          </p:nvSpPr>
          <p:spPr>
            <a:xfrm>
              <a:off x="9765139" y="6005269"/>
              <a:ext cx="168300" cy="168300"/>
            </a:xfrm>
            <a:prstGeom prst="ellipse">
              <a:avLst/>
            </a:pr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6" name="Google Shape;1263;p38">
              <a:extLst>
                <a:ext uri="{FF2B5EF4-FFF2-40B4-BE49-F238E27FC236}">
                  <a16:creationId xmlns:a16="http://schemas.microsoft.com/office/drawing/2014/main" id="{C9AE94B8-BFAA-4839-B9D9-6E77E6F29D0D}"/>
                </a:ext>
              </a:extLst>
            </p:cNvPr>
            <p:cNvSpPr/>
            <p:nvPr/>
          </p:nvSpPr>
          <p:spPr>
            <a:xfrm>
              <a:off x="10198227" y="5672808"/>
              <a:ext cx="47838" cy="83066"/>
            </a:xfrm>
            <a:custGeom>
              <a:avLst/>
              <a:gdLst/>
              <a:ahLst/>
              <a:cxnLst/>
              <a:rect l="l" t="t" r="r" b="b"/>
              <a:pathLst>
                <a:path w="94" h="163" extrusionOk="0">
                  <a:moveTo>
                    <a:pt x="0" y="0"/>
                  </a:moveTo>
                  <a:cubicBezTo>
                    <a:pt x="20" y="23"/>
                    <a:pt x="38" y="49"/>
                    <a:pt x="54" y="77"/>
                  </a:cubicBezTo>
                  <a:cubicBezTo>
                    <a:pt x="70" y="105"/>
                    <a:pt x="83" y="134"/>
                    <a:pt x="94" y="163"/>
                  </a:cubicBezTo>
                </a:path>
              </a:pathLst>
            </a:custGeom>
            <a:noFill/>
            <a:ln w="28575" cap="rnd" cmpd="sng">
              <a:solidFill>
                <a:schemeClr val="dk1"/>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7" name="Google Shape;1264;p38">
              <a:extLst>
                <a:ext uri="{FF2B5EF4-FFF2-40B4-BE49-F238E27FC236}">
                  <a16:creationId xmlns:a16="http://schemas.microsoft.com/office/drawing/2014/main" id="{B97B853A-D4F2-4081-A3A7-67886955A9F9}"/>
                </a:ext>
              </a:extLst>
            </p:cNvPr>
            <p:cNvSpPr/>
            <p:nvPr/>
          </p:nvSpPr>
          <p:spPr>
            <a:xfrm>
              <a:off x="10197835" y="5944589"/>
              <a:ext cx="48230" cy="83066"/>
            </a:xfrm>
            <a:custGeom>
              <a:avLst/>
              <a:gdLst/>
              <a:ahLst/>
              <a:cxnLst/>
              <a:rect l="l" t="t" r="r" b="b"/>
              <a:pathLst>
                <a:path w="95" h="163" extrusionOk="0">
                  <a:moveTo>
                    <a:pt x="95" y="0"/>
                  </a:moveTo>
                  <a:cubicBezTo>
                    <a:pt x="84" y="29"/>
                    <a:pt x="71" y="58"/>
                    <a:pt x="55" y="85"/>
                  </a:cubicBezTo>
                  <a:cubicBezTo>
                    <a:pt x="39" y="113"/>
                    <a:pt x="20" y="139"/>
                    <a:pt x="0" y="163"/>
                  </a:cubicBezTo>
                </a:path>
              </a:pathLst>
            </a:custGeom>
            <a:noFill/>
            <a:ln w="28575" cap="rnd" cmpd="sng">
              <a:solidFill>
                <a:schemeClr val="dk1"/>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8" name="Google Shape;1265;p38">
              <a:extLst>
                <a:ext uri="{FF2B5EF4-FFF2-40B4-BE49-F238E27FC236}">
                  <a16:creationId xmlns:a16="http://schemas.microsoft.com/office/drawing/2014/main" id="{88F19333-12F8-4441-B13E-12D5C9215BB4}"/>
                </a:ext>
              </a:extLst>
            </p:cNvPr>
            <p:cNvSpPr/>
            <p:nvPr/>
          </p:nvSpPr>
          <p:spPr>
            <a:xfrm>
              <a:off x="9938649" y="6122111"/>
              <a:ext cx="96263" cy="4124"/>
            </a:xfrm>
            <a:custGeom>
              <a:avLst/>
              <a:gdLst/>
              <a:ahLst/>
              <a:cxnLst/>
              <a:rect l="l" t="t" r="r" b="b"/>
              <a:pathLst>
                <a:path w="189" h="8" extrusionOk="0">
                  <a:moveTo>
                    <a:pt x="189" y="0"/>
                  </a:moveTo>
                  <a:cubicBezTo>
                    <a:pt x="158" y="5"/>
                    <a:pt x="127" y="8"/>
                    <a:pt x="95" y="8"/>
                  </a:cubicBezTo>
                  <a:cubicBezTo>
                    <a:pt x="63" y="8"/>
                    <a:pt x="31" y="5"/>
                    <a:pt x="0" y="0"/>
                  </a:cubicBezTo>
                </a:path>
              </a:pathLst>
            </a:custGeom>
            <a:noFill/>
            <a:ln w="28575" cap="rnd" cmpd="sng">
              <a:solidFill>
                <a:schemeClr val="dk1"/>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9" name="Google Shape;1266;p38">
              <a:extLst>
                <a:ext uri="{FF2B5EF4-FFF2-40B4-BE49-F238E27FC236}">
                  <a16:creationId xmlns:a16="http://schemas.microsoft.com/office/drawing/2014/main" id="{5FCEED3E-F910-4490-ABA4-00C28A51E019}"/>
                </a:ext>
              </a:extLst>
            </p:cNvPr>
            <p:cNvSpPr/>
            <p:nvPr/>
          </p:nvSpPr>
          <p:spPr>
            <a:xfrm>
              <a:off x="9728084" y="5944196"/>
              <a:ext cx="47838" cy="83066"/>
            </a:xfrm>
            <a:custGeom>
              <a:avLst/>
              <a:gdLst/>
              <a:ahLst/>
              <a:cxnLst/>
              <a:rect l="l" t="t" r="r" b="b"/>
              <a:pathLst>
                <a:path w="94" h="163" extrusionOk="0">
                  <a:moveTo>
                    <a:pt x="94" y="163"/>
                  </a:moveTo>
                  <a:cubicBezTo>
                    <a:pt x="74" y="140"/>
                    <a:pt x="56" y="114"/>
                    <a:pt x="40" y="86"/>
                  </a:cubicBezTo>
                  <a:cubicBezTo>
                    <a:pt x="24" y="58"/>
                    <a:pt x="11" y="30"/>
                    <a:pt x="0" y="0"/>
                  </a:cubicBezTo>
                </a:path>
              </a:pathLst>
            </a:custGeom>
            <a:noFill/>
            <a:ln w="28575" cap="rnd" cmpd="sng">
              <a:solidFill>
                <a:schemeClr val="dk1"/>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0" name="Google Shape;1267;p38">
              <a:extLst>
                <a:ext uri="{FF2B5EF4-FFF2-40B4-BE49-F238E27FC236}">
                  <a16:creationId xmlns:a16="http://schemas.microsoft.com/office/drawing/2014/main" id="{CDF35E3A-12FF-483C-85E2-25C1AB137D04}"/>
                </a:ext>
              </a:extLst>
            </p:cNvPr>
            <p:cNvSpPr/>
            <p:nvPr/>
          </p:nvSpPr>
          <p:spPr>
            <a:xfrm>
              <a:off x="9728084" y="5672219"/>
              <a:ext cx="48230" cy="83066"/>
            </a:xfrm>
            <a:custGeom>
              <a:avLst/>
              <a:gdLst/>
              <a:ahLst/>
              <a:cxnLst/>
              <a:rect l="l" t="t" r="r" b="b"/>
              <a:pathLst>
                <a:path w="95" h="163" extrusionOk="0">
                  <a:moveTo>
                    <a:pt x="0" y="163"/>
                  </a:moveTo>
                  <a:cubicBezTo>
                    <a:pt x="11" y="134"/>
                    <a:pt x="24" y="106"/>
                    <a:pt x="40" y="78"/>
                  </a:cubicBezTo>
                  <a:cubicBezTo>
                    <a:pt x="56" y="50"/>
                    <a:pt x="75" y="24"/>
                    <a:pt x="95" y="0"/>
                  </a:cubicBezTo>
                </a:path>
              </a:pathLst>
            </a:custGeom>
            <a:noFill/>
            <a:ln w="28575" cap="rnd" cmpd="sng">
              <a:solidFill>
                <a:schemeClr val="dk1"/>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1" name="Google Shape;1268;p38">
              <a:extLst>
                <a:ext uri="{FF2B5EF4-FFF2-40B4-BE49-F238E27FC236}">
                  <a16:creationId xmlns:a16="http://schemas.microsoft.com/office/drawing/2014/main" id="{25522844-DEA1-4C0E-85B1-F415E9F41D4D}"/>
                </a:ext>
              </a:extLst>
            </p:cNvPr>
            <p:cNvSpPr/>
            <p:nvPr/>
          </p:nvSpPr>
          <p:spPr>
            <a:xfrm>
              <a:off x="9939237" y="5573835"/>
              <a:ext cx="96263" cy="4124"/>
            </a:xfrm>
            <a:custGeom>
              <a:avLst/>
              <a:gdLst/>
              <a:ahLst/>
              <a:cxnLst/>
              <a:rect l="l" t="t" r="r" b="b"/>
              <a:pathLst>
                <a:path w="189" h="8" extrusionOk="0">
                  <a:moveTo>
                    <a:pt x="0" y="8"/>
                  </a:moveTo>
                  <a:cubicBezTo>
                    <a:pt x="31" y="3"/>
                    <a:pt x="62" y="0"/>
                    <a:pt x="94" y="0"/>
                  </a:cubicBezTo>
                  <a:cubicBezTo>
                    <a:pt x="126" y="0"/>
                    <a:pt x="158" y="3"/>
                    <a:pt x="189" y="8"/>
                  </a:cubicBezTo>
                </a:path>
              </a:pathLst>
            </a:custGeom>
            <a:noFill/>
            <a:ln w="28575" cap="rnd" cmpd="sng">
              <a:solidFill>
                <a:schemeClr val="dk1"/>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32" name="Google Shape;1218;p38">
            <a:extLst>
              <a:ext uri="{FF2B5EF4-FFF2-40B4-BE49-F238E27FC236}">
                <a16:creationId xmlns:a16="http://schemas.microsoft.com/office/drawing/2014/main" id="{45F11A19-FBB2-498F-A8D6-7B15210BAF6C}"/>
              </a:ext>
            </a:extLst>
          </p:cNvPr>
          <p:cNvGrpSpPr/>
          <p:nvPr/>
        </p:nvGrpSpPr>
        <p:grpSpPr>
          <a:xfrm>
            <a:off x="7850272" y="3345954"/>
            <a:ext cx="445578" cy="445773"/>
            <a:chOff x="557511" y="3214925"/>
            <a:chExt cx="719836" cy="720150"/>
          </a:xfrm>
        </p:grpSpPr>
        <p:sp>
          <p:nvSpPr>
            <p:cNvPr id="33" name="Google Shape;1219;p38">
              <a:extLst>
                <a:ext uri="{FF2B5EF4-FFF2-40B4-BE49-F238E27FC236}">
                  <a16:creationId xmlns:a16="http://schemas.microsoft.com/office/drawing/2014/main" id="{B4DD7652-BC53-4C89-AAF0-CEEE0A25F73F}"/>
                </a:ext>
              </a:extLst>
            </p:cNvPr>
            <p:cNvSpPr/>
            <p:nvPr/>
          </p:nvSpPr>
          <p:spPr>
            <a:xfrm>
              <a:off x="557511" y="3214925"/>
              <a:ext cx="434543" cy="347863"/>
            </a:xfrm>
            <a:custGeom>
              <a:avLst/>
              <a:gdLst/>
              <a:ahLst/>
              <a:cxnLst/>
              <a:rect l="l" t="t" r="r" b="b"/>
              <a:pathLst>
                <a:path w="515" h="412" extrusionOk="0">
                  <a:moveTo>
                    <a:pt x="159" y="412"/>
                  </a:moveTo>
                  <a:cubicBezTo>
                    <a:pt x="147" y="402"/>
                    <a:pt x="139" y="388"/>
                    <a:pt x="139" y="373"/>
                  </a:cubicBezTo>
                  <a:cubicBezTo>
                    <a:pt x="139" y="358"/>
                    <a:pt x="146" y="344"/>
                    <a:pt x="158" y="334"/>
                  </a:cubicBezTo>
                  <a:cubicBezTo>
                    <a:pt x="175" y="319"/>
                    <a:pt x="200" y="312"/>
                    <a:pt x="227" y="312"/>
                  </a:cubicBezTo>
                  <a:cubicBezTo>
                    <a:pt x="254" y="312"/>
                    <a:pt x="278" y="319"/>
                    <a:pt x="296" y="334"/>
                  </a:cubicBezTo>
                  <a:cubicBezTo>
                    <a:pt x="307" y="344"/>
                    <a:pt x="314" y="358"/>
                    <a:pt x="314" y="373"/>
                  </a:cubicBezTo>
                  <a:cubicBezTo>
                    <a:pt x="314" y="388"/>
                    <a:pt x="307" y="402"/>
                    <a:pt x="295" y="412"/>
                  </a:cubicBezTo>
                  <a:cubicBezTo>
                    <a:pt x="402" y="412"/>
                    <a:pt x="402" y="412"/>
                    <a:pt x="402" y="412"/>
                  </a:cubicBezTo>
                  <a:cubicBezTo>
                    <a:pt x="408" y="412"/>
                    <a:pt x="413" y="407"/>
                    <a:pt x="413" y="401"/>
                  </a:cubicBezTo>
                  <a:cubicBezTo>
                    <a:pt x="413" y="262"/>
                    <a:pt x="413" y="262"/>
                    <a:pt x="413" y="262"/>
                  </a:cubicBezTo>
                  <a:cubicBezTo>
                    <a:pt x="414" y="258"/>
                    <a:pt x="418" y="253"/>
                    <a:pt x="423" y="253"/>
                  </a:cubicBezTo>
                  <a:cubicBezTo>
                    <a:pt x="433" y="253"/>
                    <a:pt x="442" y="253"/>
                    <a:pt x="448" y="262"/>
                  </a:cubicBezTo>
                  <a:cubicBezTo>
                    <a:pt x="452" y="267"/>
                    <a:pt x="454" y="272"/>
                    <a:pt x="457" y="277"/>
                  </a:cubicBezTo>
                  <a:cubicBezTo>
                    <a:pt x="467" y="293"/>
                    <a:pt x="487" y="294"/>
                    <a:pt x="499" y="280"/>
                  </a:cubicBezTo>
                  <a:cubicBezTo>
                    <a:pt x="510" y="266"/>
                    <a:pt x="515" y="246"/>
                    <a:pt x="514" y="228"/>
                  </a:cubicBezTo>
                  <a:cubicBezTo>
                    <a:pt x="515" y="210"/>
                    <a:pt x="510" y="190"/>
                    <a:pt x="499" y="176"/>
                  </a:cubicBezTo>
                  <a:cubicBezTo>
                    <a:pt x="487" y="161"/>
                    <a:pt x="467" y="162"/>
                    <a:pt x="457" y="178"/>
                  </a:cubicBezTo>
                  <a:cubicBezTo>
                    <a:pt x="454" y="183"/>
                    <a:pt x="452" y="189"/>
                    <a:pt x="448" y="194"/>
                  </a:cubicBezTo>
                  <a:cubicBezTo>
                    <a:pt x="442" y="203"/>
                    <a:pt x="433" y="203"/>
                    <a:pt x="423" y="203"/>
                  </a:cubicBezTo>
                  <a:cubicBezTo>
                    <a:pt x="418" y="202"/>
                    <a:pt x="414" y="198"/>
                    <a:pt x="413" y="194"/>
                  </a:cubicBezTo>
                  <a:cubicBezTo>
                    <a:pt x="413" y="12"/>
                    <a:pt x="413" y="12"/>
                    <a:pt x="413" y="12"/>
                  </a:cubicBezTo>
                  <a:cubicBezTo>
                    <a:pt x="413" y="5"/>
                    <a:pt x="408" y="0"/>
                    <a:pt x="402" y="0"/>
                  </a:cubicBezTo>
                  <a:cubicBezTo>
                    <a:pt x="11" y="0"/>
                    <a:pt x="11" y="0"/>
                    <a:pt x="11" y="0"/>
                  </a:cubicBezTo>
                  <a:cubicBezTo>
                    <a:pt x="5" y="0"/>
                    <a:pt x="0" y="5"/>
                    <a:pt x="0" y="12"/>
                  </a:cubicBezTo>
                  <a:cubicBezTo>
                    <a:pt x="0" y="401"/>
                    <a:pt x="0" y="401"/>
                    <a:pt x="0" y="401"/>
                  </a:cubicBezTo>
                  <a:cubicBezTo>
                    <a:pt x="0" y="407"/>
                    <a:pt x="5" y="412"/>
                    <a:pt x="11" y="412"/>
                  </a:cubicBezTo>
                  <a:lnTo>
                    <a:pt x="159" y="412"/>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4" name="Google Shape;1220;p38">
              <a:extLst>
                <a:ext uri="{FF2B5EF4-FFF2-40B4-BE49-F238E27FC236}">
                  <a16:creationId xmlns:a16="http://schemas.microsoft.com/office/drawing/2014/main" id="{1BEC031F-04A4-4270-85AD-0C9AF02F4D04}"/>
                </a:ext>
              </a:extLst>
            </p:cNvPr>
            <p:cNvSpPr/>
            <p:nvPr/>
          </p:nvSpPr>
          <p:spPr>
            <a:xfrm>
              <a:off x="929646" y="3214925"/>
              <a:ext cx="347700" cy="434664"/>
            </a:xfrm>
            <a:custGeom>
              <a:avLst/>
              <a:gdLst/>
              <a:ahLst/>
              <a:cxnLst/>
              <a:rect l="l" t="t" r="r" b="b"/>
              <a:pathLst>
                <a:path w="412" h="515" extrusionOk="0">
                  <a:moveTo>
                    <a:pt x="0" y="160"/>
                  </a:moveTo>
                  <a:cubicBezTo>
                    <a:pt x="10" y="148"/>
                    <a:pt x="24" y="140"/>
                    <a:pt x="39" y="140"/>
                  </a:cubicBezTo>
                  <a:cubicBezTo>
                    <a:pt x="54" y="140"/>
                    <a:pt x="68" y="147"/>
                    <a:pt x="78" y="159"/>
                  </a:cubicBezTo>
                  <a:cubicBezTo>
                    <a:pt x="93" y="176"/>
                    <a:pt x="100" y="201"/>
                    <a:pt x="100" y="228"/>
                  </a:cubicBezTo>
                  <a:cubicBezTo>
                    <a:pt x="100" y="255"/>
                    <a:pt x="93" y="279"/>
                    <a:pt x="78" y="296"/>
                  </a:cubicBezTo>
                  <a:cubicBezTo>
                    <a:pt x="68" y="308"/>
                    <a:pt x="54" y="315"/>
                    <a:pt x="39" y="315"/>
                  </a:cubicBezTo>
                  <a:cubicBezTo>
                    <a:pt x="24" y="315"/>
                    <a:pt x="10" y="308"/>
                    <a:pt x="0" y="296"/>
                  </a:cubicBezTo>
                  <a:cubicBezTo>
                    <a:pt x="0" y="402"/>
                    <a:pt x="0" y="402"/>
                    <a:pt x="0" y="402"/>
                  </a:cubicBezTo>
                  <a:cubicBezTo>
                    <a:pt x="0" y="409"/>
                    <a:pt x="5" y="414"/>
                    <a:pt x="11" y="414"/>
                  </a:cubicBezTo>
                  <a:cubicBezTo>
                    <a:pt x="150" y="414"/>
                    <a:pt x="150" y="414"/>
                    <a:pt x="150" y="414"/>
                  </a:cubicBezTo>
                  <a:cubicBezTo>
                    <a:pt x="154" y="415"/>
                    <a:pt x="159" y="419"/>
                    <a:pt x="159" y="424"/>
                  </a:cubicBezTo>
                  <a:cubicBezTo>
                    <a:pt x="159" y="434"/>
                    <a:pt x="159" y="443"/>
                    <a:pt x="150" y="449"/>
                  </a:cubicBezTo>
                  <a:cubicBezTo>
                    <a:pt x="145" y="452"/>
                    <a:pt x="140" y="455"/>
                    <a:pt x="135" y="458"/>
                  </a:cubicBezTo>
                  <a:cubicBezTo>
                    <a:pt x="119" y="468"/>
                    <a:pt x="118" y="488"/>
                    <a:pt x="132" y="500"/>
                  </a:cubicBezTo>
                  <a:cubicBezTo>
                    <a:pt x="146" y="511"/>
                    <a:pt x="166" y="515"/>
                    <a:pt x="184" y="515"/>
                  </a:cubicBezTo>
                  <a:cubicBezTo>
                    <a:pt x="202" y="515"/>
                    <a:pt x="222" y="511"/>
                    <a:pt x="236" y="500"/>
                  </a:cubicBezTo>
                  <a:cubicBezTo>
                    <a:pt x="251" y="488"/>
                    <a:pt x="250" y="468"/>
                    <a:pt x="234" y="458"/>
                  </a:cubicBezTo>
                  <a:cubicBezTo>
                    <a:pt x="229" y="455"/>
                    <a:pt x="223" y="452"/>
                    <a:pt x="218" y="449"/>
                  </a:cubicBezTo>
                  <a:cubicBezTo>
                    <a:pt x="209" y="443"/>
                    <a:pt x="209" y="434"/>
                    <a:pt x="209" y="424"/>
                  </a:cubicBezTo>
                  <a:cubicBezTo>
                    <a:pt x="210" y="419"/>
                    <a:pt x="214" y="415"/>
                    <a:pt x="218" y="414"/>
                  </a:cubicBezTo>
                  <a:cubicBezTo>
                    <a:pt x="400" y="414"/>
                    <a:pt x="400" y="414"/>
                    <a:pt x="400" y="414"/>
                  </a:cubicBezTo>
                  <a:cubicBezTo>
                    <a:pt x="407" y="414"/>
                    <a:pt x="412" y="409"/>
                    <a:pt x="412" y="402"/>
                  </a:cubicBezTo>
                  <a:cubicBezTo>
                    <a:pt x="412" y="12"/>
                    <a:pt x="412" y="12"/>
                    <a:pt x="412" y="12"/>
                  </a:cubicBezTo>
                  <a:cubicBezTo>
                    <a:pt x="412" y="5"/>
                    <a:pt x="407" y="0"/>
                    <a:pt x="400" y="0"/>
                  </a:cubicBezTo>
                  <a:cubicBezTo>
                    <a:pt x="11" y="0"/>
                    <a:pt x="11" y="0"/>
                    <a:pt x="11" y="0"/>
                  </a:cubicBezTo>
                  <a:cubicBezTo>
                    <a:pt x="5" y="0"/>
                    <a:pt x="0" y="5"/>
                    <a:pt x="0" y="12"/>
                  </a:cubicBezTo>
                  <a:lnTo>
                    <a:pt x="0" y="16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5" name="Google Shape;1221;p38">
              <a:extLst>
                <a:ext uri="{FF2B5EF4-FFF2-40B4-BE49-F238E27FC236}">
                  <a16:creationId xmlns:a16="http://schemas.microsoft.com/office/drawing/2014/main" id="{E006A900-2654-4842-A20A-C39F03C4546B}"/>
                </a:ext>
              </a:extLst>
            </p:cNvPr>
            <p:cNvSpPr/>
            <p:nvPr/>
          </p:nvSpPr>
          <p:spPr>
            <a:xfrm>
              <a:off x="557511" y="3500411"/>
              <a:ext cx="347040" cy="434664"/>
            </a:xfrm>
            <a:custGeom>
              <a:avLst/>
              <a:gdLst/>
              <a:ahLst/>
              <a:cxnLst/>
              <a:rect l="l" t="t" r="r" b="b"/>
              <a:pathLst>
                <a:path w="411" h="515" extrusionOk="0">
                  <a:moveTo>
                    <a:pt x="411" y="356"/>
                  </a:moveTo>
                  <a:cubicBezTo>
                    <a:pt x="401" y="368"/>
                    <a:pt x="387" y="376"/>
                    <a:pt x="372" y="376"/>
                  </a:cubicBezTo>
                  <a:cubicBezTo>
                    <a:pt x="357" y="376"/>
                    <a:pt x="343" y="369"/>
                    <a:pt x="333" y="357"/>
                  </a:cubicBezTo>
                  <a:cubicBezTo>
                    <a:pt x="318" y="340"/>
                    <a:pt x="311" y="315"/>
                    <a:pt x="311" y="288"/>
                  </a:cubicBezTo>
                  <a:cubicBezTo>
                    <a:pt x="311" y="261"/>
                    <a:pt x="318" y="237"/>
                    <a:pt x="333" y="219"/>
                  </a:cubicBezTo>
                  <a:cubicBezTo>
                    <a:pt x="343" y="207"/>
                    <a:pt x="357" y="201"/>
                    <a:pt x="372" y="201"/>
                  </a:cubicBezTo>
                  <a:cubicBezTo>
                    <a:pt x="387" y="201"/>
                    <a:pt x="401" y="208"/>
                    <a:pt x="411" y="220"/>
                  </a:cubicBezTo>
                  <a:cubicBezTo>
                    <a:pt x="411" y="113"/>
                    <a:pt x="411" y="113"/>
                    <a:pt x="411" y="113"/>
                  </a:cubicBezTo>
                  <a:cubicBezTo>
                    <a:pt x="411" y="107"/>
                    <a:pt x="406" y="102"/>
                    <a:pt x="400" y="102"/>
                  </a:cubicBezTo>
                  <a:cubicBezTo>
                    <a:pt x="261" y="102"/>
                    <a:pt x="261" y="102"/>
                    <a:pt x="261" y="102"/>
                  </a:cubicBezTo>
                  <a:cubicBezTo>
                    <a:pt x="257" y="100"/>
                    <a:pt x="252" y="97"/>
                    <a:pt x="252" y="92"/>
                  </a:cubicBezTo>
                  <a:cubicBezTo>
                    <a:pt x="252" y="82"/>
                    <a:pt x="252" y="73"/>
                    <a:pt x="261" y="67"/>
                  </a:cubicBezTo>
                  <a:cubicBezTo>
                    <a:pt x="266" y="63"/>
                    <a:pt x="271" y="61"/>
                    <a:pt x="276" y="58"/>
                  </a:cubicBezTo>
                  <a:cubicBezTo>
                    <a:pt x="293" y="48"/>
                    <a:pt x="294" y="28"/>
                    <a:pt x="279" y="16"/>
                  </a:cubicBezTo>
                  <a:cubicBezTo>
                    <a:pt x="265" y="5"/>
                    <a:pt x="245" y="0"/>
                    <a:pt x="227" y="1"/>
                  </a:cubicBezTo>
                  <a:cubicBezTo>
                    <a:pt x="209" y="0"/>
                    <a:pt x="189" y="5"/>
                    <a:pt x="175" y="16"/>
                  </a:cubicBezTo>
                  <a:cubicBezTo>
                    <a:pt x="160" y="28"/>
                    <a:pt x="161" y="48"/>
                    <a:pt x="177" y="58"/>
                  </a:cubicBezTo>
                  <a:cubicBezTo>
                    <a:pt x="182" y="61"/>
                    <a:pt x="188" y="63"/>
                    <a:pt x="193" y="67"/>
                  </a:cubicBezTo>
                  <a:cubicBezTo>
                    <a:pt x="202" y="73"/>
                    <a:pt x="202" y="82"/>
                    <a:pt x="202" y="92"/>
                  </a:cubicBezTo>
                  <a:cubicBezTo>
                    <a:pt x="201" y="97"/>
                    <a:pt x="197" y="100"/>
                    <a:pt x="193" y="102"/>
                  </a:cubicBezTo>
                  <a:cubicBezTo>
                    <a:pt x="11" y="102"/>
                    <a:pt x="11" y="102"/>
                    <a:pt x="11" y="102"/>
                  </a:cubicBezTo>
                  <a:cubicBezTo>
                    <a:pt x="5" y="102"/>
                    <a:pt x="0" y="107"/>
                    <a:pt x="0" y="113"/>
                  </a:cubicBezTo>
                  <a:cubicBezTo>
                    <a:pt x="0" y="504"/>
                    <a:pt x="0" y="504"/>
                    <a:pt x="0" y="504"/>
                  </a:cubicBezTo>
                  <a:cubicBezTo>
                    <a:pt x="0" y="510"/>
                    <a:pt x="5" y="515"/>
                    <a:pt x="11" y="515"/>
                  </a:cubicBezTo>
                  <a:cubicBezTo>
                    <a:pt x="400" y="515"/>
                    <a:pt x="400" y="515"/>
                    <a:pt x="400" y="515"/>
                  </a:cubicBezTo>
                  <a:cubicBezTo>
                    <a:pt x="406" y="515"/>
                    <a:pt x="411" y="510"/>
                    <a:pt x="411" y="504"/>
                  </a:cubicBezTo>
                  <a:lnTo>
                    <a:pt x="411" y="356"/>
                  </a:ln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6" name="Google Shape;1222;p38">
              <a:extLst>
                <a:ext uri="{FF2B5EF4-FFF2-40B4-BE49-F238E27FC236}">
                  <a16:creationId xmlns:a16="http://schemas.microsoft.com/office/drawing/2014/main" id="{4A51F5A5-596B-45E9-9FBA-BCF8179A8F96}"/>
                </a:ext>
              </a:extLst>
            </p:cNvPr>
            <p:cNvSpPr/>
            <p:nvPr/>
          </p:nvSpPr>
          <p:spPr>
            <a:xfrm>
              <a:off x="842804" y="3588202"/>
              <a:ext cx="434543" cy="346873"/>
            </a:xfrm>
            <a:custGeom>
              <a:avLst/>
              <a:gdLst/>
              <a:ahLst/>
              <a:cxnLst/>
              <a:rect l="l" t="t" r="r" b="b"/>
              <a:pathLst>
                <a:path w="515" h="411" extrusionOk="0">
                  <a:moveTo>
                    <a:pt x="355" y="0"/>
                  </a:moveTo>
                  <a:cubicBezTo>
                    <a:pt x="367" y="10"/>
                    <a:pt x="375" y="24"/>
                    <a:pt x="375" y="39"/>
                  </a:cubicBezTo>
                  <a:cubicBezTo>
                    <a:pt x="375" y="54"/>
                    <a:pt x="368" y="68"/>
                    <a:pt x="356" y="78"/>
                  </a:cubicBezTo>
                  <a:cubicBezTo>
                    <a:pt x="339" y="93"/>
                    <a:pt x="314" y="100"/>
                    <a:pt x="287" y="100"/>
                  </a:cubicBezTo>
                  <a:cubicBezTo>
                    <a:pt x="260" y="100"/>
                    <a:pt x="236" y="93"/>
                    <a:pt x="219" y="78"/>
                  </a:cubicBezTo>
                  <a:cubicBezTo>
                    <a:pt x="207" y="68"/>
                    <a:pt x="200" y="54"/>
                    <a:pt x="200" y="39"/>
                  </a:cubicBezTo>
                  <a:cubicBezTo>
                    <a:pt x="200" y="24"/>
                    <a:pt x="207" y="10"/>
                    <a:pt x="219" y="0"/>
                  </a:cubicBezTo>
                  <a:cubicBezTo>
                    <a:pt x="113" y="0"/>
                    <a:pt x="113" y="0"/>
                    <a:pt x="113" y="0"/>
                  </a:cubicBezTo>
                  <a:cubicBezTo>
                    <a:pt x="106" y="0"/>
                    <a:pt x="101" y="5"/>
                    <a:pt x="101" y="11"/>
                  </a:cubicBezTo>
                  <a:cubicBezTo>
                    <a:pt x="101" y="150"/>
                    <a:pt x="101" y="150"/>
                    <a:pt x="101" y="150"/>
                  </a:cubicBezTo>
                  <a:cubicBezTo>
                    <a:pt x="100" y="154"/>
                    <a:pt x="96" y="159"/>
                    <a:pt x="91" y="159"/>
                  </a:cubicBezTo>
                  <a:cubicBezTo>
                    <a:pt x="81" y="159"/>
                    <a:pt x="72" y="159"/>
                    <a:pt x="66" y="150"/>
                  </a:cubicBezTo>
                  <a:cubicBezTo>
                    <a:pt x="63" y="145"/>
                    <a:pt x="60" y="140"/>
                    <a:pt x="57" y="135"/>
                  </a:cubicBezTo>
                  <a:cubicBezTo>
                    <a:pt x="47" y="118"/>
                    <a:pt x="27" y="117"/>
                    <a:pt x="15" y="132"/>
                  </a:cubicBezTo>
                  <a:cubicBezTo>
                    <a:pt x="4" y="146"/>
                    <a:pt x="0" y="166"/>
                    <a:pt x="0" y="184"/>
                  </a:cubicBezTo>
                  <a:cubicBezTo>
                    <a:pt x="0" y="202"/>
                    <a:pt x="4" y="222"/>
                    <a:pt x="15" y="236"/>
                  </a:cubicBezTo>
                  <a:cubicBezTo>
                    <a:pt x="27" y="251"/>
                    <a:pt x="47" y="250"/>
                    <a:pt x="57" y="234"/>
                  </a:cubicBezTo>
                  <a:cubicBezTo>
                    <a:pt x="60" y="229"/>
                    <a:pt x="63" y="223"/>
                    <a:pt x="66" y="218"/>
                  </a:cubicBezTo>
                  <a:cubicBezTo>
                    <a:pt x="72" y="209"/>
                    <a:pt x="81" y="209"/>
                    <a:pt x="91" y="209"/>
                  </a:cubicBezTo>
                  <a:cubicBezTo>
                    <a:pt x="96" y="210"/>
                    <a:pt x="100" y="214"/>
                    <a:pt x="101" y="218"/>
                  </a:cubicBezTo>
                  <a:cubicBezTo>
                    <a:pt x="101" y="400"/>
                    <a:pt x="101" y="400"/>
                    <a:pt x="101" y="400"/>
                  </a:cubicBezTo>
                  <a:cubicBezTo>
                    <a:pt x="101" y="406"/>
                    <a:pt x="106" y="411"/>
                    <a:pt x="113" y="411"/>
                  </a:cubicBezTo>
                  <a:cubicBezTo>
                    <a:pt x="503" y="411"/>
                    <a:pt x="503" y="411"/>
                    <a:pt x="503" y="411"/>
                  </a:cubicBezTo>
                  <a:cubicBezTo>
                    <a:pt x="510" y="411"/>
                    <a:pt x="515" y="406"/>
                    <a:pt x="515" y="400"/>
                  </a:cubicBezTo>
                  <a:cubicBezTo>
                    <a:pt x="515" y="11"/>
                    <a:pt x="515" y="11"/>
                    <a:pt x="515" y="11"/>
                  </a:cubicBezTo>
                  <a:cubicBezTo>
                    <a:pt x="515" y="5"/>
                    <a:pt x="510" y="0"/>
                    <a:pt x="503" y="0"/>
                  </a:cubicBezTo>
                  <a:lnTo>
                    <a:pt x="355" y="0"/>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pic>
        <p:nvPicPr>
          <p:cNvPr id="37" name="Εικόνα 36">
            <a:extLst>
              <a:ext uri="{FF2B5EF4-FFF2-40B4-BE49-F238E27FC236}">
                <a16:creationId xmlns:a16="http://schemas.microsoft.com/office/drawing/2014/main" id="{EFB8D7DD-D701-4364-BD85-64B94D417143}"/>
              </a:ext>
            </a:extLst>
          </p:cNvPr>
          <p:cNvPicPr>
            <a:picLocks noChangeAspect="1"/>
          </p:cNvPicPr>
          <p:nvPr/>
        </p:nvPicPr>
        <p:blipFill>
          <a:blip r:embed="rId3"/>
          <a:stretch>
            <a:fillRect/>
          </a:stretch>
        </p:blipFill>
        <p:spPr>
          <a:xfrm>
            <a:off x="7790272" y="11722"/>
            <a:ext cx="851960" cy="657707"/>
          </a:xfrm>
          <a:prstGeom prst="rect">
            <a:avLst/>
          </a:prstGeom>
        </p:spPr>
      </p:pic>
    </p:spTree>
    <p:extLst>
      <p:ext uri="{BB962C8B-B14F-4D97-AF65-F5344CB8AC3E}">
        <p14:creationId xmlns:p14="http://schemas.microsoft.com/office/powerpoint/2010/main" val="338149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6"/>
          <p:cNvSpPr txBox="1">
            <a:spLocks noGrp="1"/>
          </p:cNvSpPr>
          <p:nvPr>
            <p:ph type="body" idx="1"/>
          </p:nvPr>
        </p:nvSpPr>
        <p:spPr>
          <a:xfrm>
            <a:off x="1462327" y="1244103"/>
            <a:ext cx="6129830" cy="3492096"/>
          </a:xfrm>
          <a:prstGeom prst="rect">
            <a:avLst/>
          </a:prstGeom>
          <a:noFill/>
          <a:ln>
            <a:noFill/>
          </a:ln>
          <a:effectLst>
            <a:outerShdw blurRad="42863" dist="9525" dir="5400000" algn="bl" rotWithShape="0">
              <a:schemeClr val="lt1">
                <a:alpha val="25000"/>
              </a:schemeClr>
            </a:outerShdw>
          </a:effectLst>
        </p:spPr>
        <p:txBody>
          <a:bodyPr spcFirstLastPara="1" wrap="square" lIns="0" tIns="0" rIns="0" bIns="0" anchor="t" anchorCtr="0">
            <a:noAutofit/>
          </a:bodyPr>
          <a:lstStyle/>
          <a:p>
            <a:pPr marL="0" indent="0">
              <a:spcAft>
                <a:spcPts val="600"/>
              </a:spcAft>
              <a:buNone/>
            </a:pPr>
            <a:r>
              <a:rPr lang="el-GR" b="1" dirty="0">
                <a:solidFill>
                  <a:schemeClr val="tx1"/>
                </a:solidFill>
              </a:rPr>
              <a:t>«Προτεραιότητα και διαφορετικό περιεχόμενο στην αγροτική εκπαίδευση, ώστε να ενισχυθούν οι υπάρχοντες αγρότες και να γίνει εισαγωγή της νέας γενιάς στην αγροτική επιχειρηματικότητα.»</a:t>
            </a:r>
            <a:endParaRPr b="1" dirty="0">
              <a:solidFill>
                <a:schemeClr val="tx1"/>
              </a:solidFill>
            </a:endParaRPr>
          </a:p>
        </p:txBody>
      </p:sp>
      <p:sp>
        <p:nvSpPr>
          <p:cNvPr id="236" name="Google Shape;236;p16"/>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4</a:t>
            </a:fld>
            <a:endParaRPr/>
          </a:p>
        </p:txBody>
      </p:sp>
      <p:grpSp>
        <p:nvGrpSpPr>
          <p:cNvPr id="5" name="Google Shape;1073;p38">
            <a:extLst>
              <a:ext uri="{FF2B5EF4-FFF2-40B4-BE49-F238E27FC236}">
                <a16:creationId xmlns:a16="http://schemas.microsoft.com/office/drawing/2014/main" id="{918608B3-8C7E-4041-A7EB-6E0B5C3283BE}"/>
              </a:ext>
            </a:extLst>
          </p:cNvPr>
          <p:cNvGrpSpPr/>
          <p:nvPr/>
        </p:nvGrpSpPr>
        <p:grpSpPr>
          <a:xfrm>
            <a:off x="1038768" y="1117265"/>
            <a:ext cx="460705" cy="491455"/>
            <a:chOff x="7638277" y="937343"/>
            <a:chExt cx="744273" cy="793950"/>
          </a:xfrm>
        </p:grpSpPr>
        <p:sp>
          <p:nvSpPr>
            <p:cNvPr id="6" name="Google Shape;1074;p38">
              <a:extLst>
                <a:ext uri="{FF2B5EF4-FFF2-40B4-BE49-F238E27FC236}">
                  <a16:creationId xmlns:a16="http://schemas.microsoft.com/office/drawing/2014/main" id="{18E08253-0D39-4561-AF77-6D953C91F85D}"/>
                </a:ext>
              </a:extLst>
            </p:cNvPr>
            <p:cNvSpPr/>
            <p:nvPr/>
          </p:nvSpPr>
          <p:spPr>
            <a:xfrm>
              <a:off x="8012931" y="1079385"/>
              <a:ext cx="217151" cy="253479"/>
            </a:xfrm>
            <a:custGeom>
              <a:avLst/>
              <a:gdLst/>
              <a:ahLst/>
              <a:cxnLst/>
              <a:rect l="l" t="t" r="r" b="b"/>
              <a:pathLst>
                <a:path w="1085755" h="1267396" extrusionOk="0">
                  <a:moveTo>
                    <a:pt x="1058482" y="714947"/>
                  </a:moveTo>
                  <a:cubicBezTo>
                    <a:pt x="1013714" y="538416"/>
                    <a:pt x="885190" y="361632"/>
                    <a:pt x="705993" y="229870"/>
                  </a:cubicBezTo>
                  <a:cubicBezTo>
                    <a:pt x="565277" y="126492"/>
                    <a:pt x="329184" y="3365"/>
                    <a:pt x="0" y="0"/>
                  </a:cubicBezTo>
                  <a:lnTo>
                    <a:pt x="0" y="1267397"/>
                  </a:lnTo>
                  <a:lnTo>
                    <a:pt x="1025144" y="1267397"/>
                  </a:lnTo>
                  <a:cubicBezTo>
                    <a:pt x="1092772" y="1073722"/>
                    <a:pt x="1103694" y="892810"/>
                    <a:pt x="1058482" y="714947"/>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 name="Google Shape;1075;p38">
              <a:extLst>
                <a:ext uri="{FF2B5EF4-FFF2-40B4-BE49-F238E27FC236}">
                  <a16:creationId xmlns:a16="http://schemas.microsoft.com/office/drawing/2014/main" id="{6BD525F1-70C6-4F13-A761-A1C6BA838BA9}"/>
                </a:ext>
              </a:extLst>
            </p:cNvPr>
            <p:cNvSpPr/>
            <p:nvPr/>
          </p:nvSpPr>
          <p:spPr>
            <a:xfrm>
              <a:off x="7789628" y="1079436"/>
              <a:ext cx="214318" cy="253428"/>
            </a:xfrm>
            <a:custGeom>
              <a:avLst/>
              <a:gdLst/>
              <a:ahLst/>
              <a:cxnLst/>
              <a:rect l="l" t="t" r="r" b="b"/>
              <a:pathLst>
                <a:path w="1071591" h="1267142" extrusionOk="0">
                  <a:moveTo>
                    <a:pt x="377536" y="231331"/>
                  </a:moveTo>
                  <a:cubicBezTo>
                    <a:pt x="199609" y="362839"/>
                    <a:pt x="71910" y="538988"/>
                    <a:pt x="27270" y="714693"/>
                  </a:cubicBezTo>
                  <a:cubicBezTo>
                    <a:pt x="-17942" y="892556"/>
                    <a:pt x="-7020" y="1073404"/>
                    <a:pt x="60671" y="1267143"/>
                  </a:cubicBezTo>
                  <a:lnTo>
                    <a:pt x="1071591" y="1267143"/>
                  </a:lnTo>
                  <a:lnTo>
                    <a:pt x="1071591" y="0"/>
                  </a:lnTo>
                  <a:cubicBezTo>
                    <a:pt x="748249" y="6794"/>
                    <a:pt x="516220" y="128905"/>
                    <a:pt x="377536" y="231331"/>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 name="Google Shape;1076;p38">
              <a:extLst>
                <a:ext uri="{FF2B5EF4-FFF2-40B4-BE49-F238E27FC236}">
                  <a16:creationId xmlns:a16="http://schemas.microsoft.com/office/drawing/2014/main" id="{B1BF9A69-D2E1-4ADB-9214-8092D24F790F}"/>
                </a:ext>
              </a:extLst>
            </p:cNvPr>
            <p:cNvSpPr/>
            <p:nvPr/>
          </p:nvSpPr>
          <p:spPr>
            <a:xfrm>
              <a:off x="8012931" y="1341261"/>
              <a:ext cx="202133" cy="270446"/>
            </a:xfrm>
            <a:custGeom>
              <a:avLst/>
              <a:gdLst/>
              <a:ahLst/>
              <a:cxnLst/>
              <a:rect l="l" t="t" r="r" b="b"/>
              <a:pathLst>
                <a:path w="1010666" h="1352232" extrusionOk="0">
                  <a:moveTo>
                    <a:pt x="326390" y="1351915"/>
                  </a:moveTo>
                  <a:cubicBezTo>
                    <a:pt x="447929" y="1351090"/>
                    <a:pt x="476758" y="1318387"/>
                    <a:pt x="497142" y="1226757"/>
                  </a:cubicBezTo>
                  <a:cubicBezTo>
                    <a:pt x="505079" y="1190943"/>
                    <a:pt x="512382" y="1152208"/>
                    <a:pt x="520129" y="1111187"/>
                  </a:cubicBezTo>
                  <a:cubicBezTo>
                    <a:pt x="540004" y="1005586"/>
                    <a:pt x="562610" y="885888"/>
                    <a:pt x="602869" y="793750"/>
                  </a:cubicBezTo>
                  <a:cubicBezTo>
                    <a:pt x="721932" y="514413"/>
                    <a:pt x="897255" y="279463"/>
                    <a:pt x="1010666" y="0"/>
                  </a:cubicBezTo>
                  <a:lnTo>
                    <a:pt x="0" y="0"/>
                  </a:lnTo>
                  <a:lnTo>
                    <a:pt x="0" y="1351725"/>
                  </a:lnTo>
                  <a:lnTo>
                    <a:pt x="12573" y="1351598"/>
                  </a:lnTo>
                  <a:lnTo>
                    <a:pt x="12573" y="1352169"/>
                  </a:lnTo>
                  <a:cubicBezTo>
                    <a:pt x="41974" y="1352169"/>
                    <a:pt x="71438" y="1352169"/>
                    <a:pt x="100838" y="1352233"/>
                  </a:cubicBezTo>
                  <a:lnTo>
                    <a:pt x="118364" y="1351915"/>
                  </a:lnTo>
                  <a:cubicBezTo>
                    <a:pt x="162116" y="1351979"/>
                    <a:pt x="284671" y="1352487"/>
                    <a:pt x="326390" y="1351915"/>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 name="Google Shape;1077;p38">
              <a:extLst>
                <a:ext uri="{FF2B5EF4-FFF2-40B4-BE49-F238E27FC236}">
                  <a16:creationId xmlns:a16="http://schemas.microsoft.com/office/drawing/2014/main" id="{323CC862-6B1D-4200-B4C9-FBB34AB170AD}"/>
                </a:ext>
              </a:extLst>
            </p:cNvPr>
            <p:cNvSpPr/>
            <p:nvPr/>
          </p:nvSpPr>
          <p:spPr>
            <a:xfrm>
              <a:off x="7804733" y="1341261"/>
              <a:ext cx="199288" cy="270439"/>
            </a:xfrm>
            <a:custGeom>
              <a:avLst/>
              <a:gdLst/>
              <a:ahLst/>
              <a:cxnLst/>
              <a:rect l="l" t="t" r="r" b="b"/>
              <a:pathLst>
                <a:path w="996442" h="1352197" extrusionOk="0">
                  <a:moveTo>
                    <a:pt x="996442" y="1352169"/>
                  </a:moveTo>
                  <a:lnTo>
                    <a:pt x="996442" y="0"/>
                  </a:lnTo>
                  <a:lnTo>
                    <a:pt x="0" y="0"/>
                  </a:lnTo>
                  <a:cubicBezTo>
                    <a:pt x="113538" y="279591"/>
                    <a:pt x="288671" y="514287"/>
                    <a:pt x="407797" y="793750"/>
                  </a:cubicBezTo>
                  <a:cubicBezTo>
                    <a:pt x="448056" y="885888"/>
                    <a:pt x="470662" y="1005586"/>
                    <a:pt x="490601" y="1111250"/>
                  </a:cubicBezTo>
                  <a:cubicBezTo>
                    <a:pt x="498348" y="1152208"/>
                    <a:pt x="505651" y="1190943"/>
                    <a:pt x="513588" y="1226757"/>
                  </a:cubicBezTo>
                  <a:cubicBezTo>
                    <a:pt x="533908" y="1329246"/>
                    <a:pt x="580580" y="1351153"/>
                    <a:pt x="682561" y="1352169"/>
                  </a:cubicBezTo>
                  <a:cubicBezTo>
                    <a:pt x="774002" y="1352169"/>
                    <a:pt x="905256" y="1352233"/>
                    <a:pt x="996442" y="1352169"/>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10" name="Google Shape;1078;p38">
              <a:extLst>
                <a:ext uri="{FF2B5EF4-FFF2-40B4-BE49-F238E27FC236}">
                  <a16:creationId xmlns:a16="http://schemas.microsoft.com/office/drawing/2014/main" id="{88D335C8-216B-4737-9698-651A1F27E170}"/>
                </a:ext>
              </a:extLst>
            </p:cNvPr>
            <p:cNvGrpSpPr/>
            <p:nvPr/>
          </p:nvGrpSpPr>
          <p:grpSpPr>
            <a:xfrm>
              <a:off x="7638277" y="937343"/>
              <a:ext cx="744273" cy="793950"/>
              <a:chOff x="6565437" y="1588001"/>
              <a:chExt cx="744273" cy="793950"/>
            </a:xfrm>
          </p:grpSpPr>
          <p:sp>
            <p:nvSpPr>
              <p:cNvPr id="11" name="Google Shape;1079;p38">
                <a:extLst>
                  <a:ext uri="{FF2B5EF4-FFF2-40B4-BE49-F238E27FC236}">
                    <a16:creationId xmlns:a16="http://schemas.microsoft.com/office/drawing/2014/main" id="{D9CA9F23-B288-4AEA-BC53-9728CB073B65}"/>
                  </a:ext>
                </a:extLst>
              </p:cNvPr>
              <p:cNvSpPr/>
              <p:nvPr/>
            </p:nvSpPr>
            <p:spPr>
              <a:xfrm>
                <a:off x="7127411" y="1694452"/>
                <a:ext cx="76068" cy="75403"/>
              </a:xfrm>
              <a:custGeom>
                <a:avLst/>
                <a:gdLst/>
                <a:ahLst/>
                <a:cxnLst/>
                <a:rect l="l" t="t" r="r" b="b"/>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 name="Google Shape;1080;p38">
                <a:extLst>
                  <a:ext uri="{FF2B5EF4-FFF2-40B4-BE49-F238E27FC236}">
                    <a16:creationId xmlns:a16="http://schemas.microsoft.com/office/drawing/2014/main" id="{A8FFF010-307A-4674-A656-061DF3890D3B}"/>
                  </a:ext>
                </a:extLst>
              </p:cNvPr>
              <p:cNvSpPr/>
              <p:nvPr/>
            </p:nvSpPr>
            <p:spPr>
              <a:xfrm>
                <a:off x="7209689" y="1954149"/>
                <a:ext cx="100020" cy="11976"/>
              </a:xfrm>
              <a:custGeom>
                <a:avLst/>
                <a:gdLst/>
                <a:ahLst/>
                <a:cxnLst/>
                <a:rect l="l" t="t" r="r" b="b"/>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 name="Google Shape;1081;p38">
                <a:extLst>
                  <a:ext uri="{FF2B5EF4-FFF2-40B4-BE49-F238E27FC236}">
                    <a16:creationId xmlns:a16="http://schemas.microsoft.com/office/drawing/2014/main" id="{C1FACDE4-BC74-4AAB-B347-4463B576887B}"/>
                  </a:ext>
                </a:extLst>
              </p:cNvPr>
              <p:cNvSpPr/>
              <p:nvPr/>
            </p:nvSpPr>
            <p:spPr>
              <a:xfrm>
                <a:off x="7127411" y="2150197"/>
                <a:ext cx="76068" cy="75625"/>
              </a:xfrm>
              <a:custGeom>
                <a:avLst/>
                <a:gdLst/>
                <a:ahLst/>
                <a:cxnLst/>
                <a:rect l="l" t="t" r="r" b="b"/>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 name="Google Shape;1082;p38">
                <a:extLst>
                  <a:ext uri="{FF2B5EF4-FFF2-40B4-BE49-F238E27FC236}">
                    <a16:creationId xmlns:a16="http://schemas.microsoft.com/office/drawing/2014/main" id="{482C1F90-8F16-4F66-9A28-6610394DDFD8}"/>
                  </a:ext>
                </a:extLst>
              </p:cNvPr>
              <p:cNvSpPr/>
              <p:nvPr/>
            </p:nvSpPr>
            <p:spPr>
              <a:xfrm>
                <a:off x="6671888" y="2150863"/>
                <a:ext cx="76068" cy="74960"/>
              </a:xfrm>
              <a:custGeom>
                <a:avLst/>
                <a:gdLst/>
                <a:ahLst/>
                <a:cxnLst/>
                <a:rect l="l" t="t" r="r" b="b"/>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 name="Google Shape;1083;p38">
                <a:extLst>
                  <a:ext uri="{FF2B5EF4-FFF2-40B4-BE49-F238E27FC236}">
                    <a16:creationId xmlns:a16="http://schemas.microsoft.com/office/drawing/2014/main" id="{C95CE81C-8F6C-497C-B946-722A756B9523}"/>
                  </a:ext>
                </a:extLst>
              </p:cNvPr>
              <p:cNvSpPr/>
              <p:nvPr/>
            </p:nvSpPr>
            <p:spPr>
              <a:xfrm>
                <a:off x="6565437" y="1954593"/>
                <a:ext cx="100020" cy="11976"/>
              </a:xfrm>
              <a:custGeom>
                <a:avLst/>
                <a:gdLst/>
                <a:ahLst/>
                <a:cxnLst/>
                <a:rect l="l" t="t" r="r" b="b"/>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6" name="Google Shape;1084;p38">
                <a:extLst>
                  <a:ext uri="{FF2B5EF4-FFF2-40B4-BE49-F238E27FC236}">
                    <a16:creationId xmlns:a16="http://schemas.microsoft.com/office/drawing/2014/main" id="{22A8D3F2-6EAA-4390-88CB-9B4713063744}"/>
                  </a:ext>
                </a:extLst>
              </p:cNvPr>
              <p:cNvSpPr/>
              <p:nvPr/>
            </p:nvSpPr>
            <p:spPr>
              <a:xfrm>
                <a:off x="6671888" y="1694896"/>
                <a:ext cx="75403" cy="74960"/>
              </a:xfrm>
              <a:custGeom>
                <a:avLst/>
                <a:gdLst/>
                <a:ahLst/>
                <a:cxnLst/>
                <a:rect l="l" t="t" r="r" b="b"/>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7" name="Google Shape;1085;p38">
                <a:extLst>
                  <a:ext uri="{FF2B5EF4-FFF2-40B4-BE49-F238E27FC236}">
                    <a16:creationId xmlns:a16="http://schemas.microsoft.com/office/drawing/2014/main" id="{5442EF90-9C56-49A1-8866-31DF512CE477}"/>
                  </a:ext>
                </a:extLst>
              </p:cNvPr>
              <p:cNvSpPr/>
              <p:nvPr/>
            </p:nvSpPr>
            <p:spPr>
              <a:xfrm>
                <a:off x="6931363" y="1588001"/>
                <a:ext cx="11976" cy="100020"/>
              </a:xfrm>
              <a:custGeom>
                <a:avLst/>
                <a:gdLst/>
                <a:ahLst/>
                <a:cxnLst/>
                <a:rect l="l" t="t" r="r" b="b"/>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8" name="Google Shape;1086;p38">
                <a:extLst>
                  <a:ext uri="{FF2B5EF4-FFF2-40B4-BE49-F238E27FC236}">
                    <a16:creationId xmlns:a16="http://schemas.microsoft.com/office/drawing/2014/main" id="{B5B5BB0D-66EB-4ADE-BF85-923CB7A5D099}"/>
                  </a:ext>
                </a:extLst>
              </p:cNvPr>
              <p:cNvSpPr/>
              <p:nvPr/>
            </p:nvSpPr>
            <p:spPr>
              <a:xfrm>
                <a:off x="6847311" y="2280157"/>
                <a:ext cx="180080" cy="25726"/>
              </a:xfrm>
              <a:custGeom>
                <a:avLst/>
                <a:gdLst/>
                <a:ahLst/>
                <a:cxnLst/>
                <a:rect l="l" t="t" r="r" b="b"/>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 name="Google Shape;1087;p38">
                <a:extLst>
                  <a:ext uri="{FF2B5EF4-FFF2-40B4-BE49-F238E27FC236}">
                    <a16:creationId xmlns:a16="http://schemas.microsoft.com/office/drawing/2014/main" id="{667D7FB7-2D8B-49D9-ACF3-E8AEC082B70B}"/>
                  </a:ext>
                </a:extLst>
              </p:cNvPr>
              <p:cNvSpPr/>
              <p:nvPr/>
            </p:nvSpPr>
            <p:spPr>
              <a:xfrm>
                <a:off x="6851968" y="2318524"/>
                <a:ext cx="170766" cy="25726"/>
              </a:xfrm>
              <a:custGeom>
                <a:avLst/>
                <a:gdLst/>
                <a:ahLst/>
                <a:cxnLst/>
                <a:rect l="l" t="t" r="r" b="b"/>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0" name="Google Shape;1088;p38">
                <a:extLst>
                  <a:ext uri="{FF2B5EF4-FFF2-40B4-BE49-F238E27FC236}">
                    <a16:creationId xmlns:a16="http://schemas.microsoft.com/office/drawing/2014/main" id="{E8DB393A-80EB-4E02-AC04-D62088FA2875}"/>
                  </a:ext>
                </a:extLst>
              </p:cNvPr>
              <p:cNvSpPr/>
              <p:nvPr/>
            </p:nvSpPr>
            <p:spPr>
              <a:xfrm>
                <a:off x="6876364" y="2356225"/>
                <a:ext cx="122419" cy="25726"/>
              </a:xfrm>
              <a:custGeom>
                <a:avLst/>
                <a:gdLst/>
                <a:ahLst/>
                <a:cxnLst/>
                <a:rect l="l" t="t" r="r" b="b"/>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grpSp>
        <p:nvGrpSpPr>
          <p:cNvPr id="21" name="Google Shape;1282;p38">
            <a:extLst>
              <a:ext uri="{FF2B5EF4-FFF2-40B4-BE49-F238E27FC236}">
                <a16:creationId xmlns:a16="http://schemas.microsoft.com/office/drawing/2014/main" id="{EA736CAE-510D-42DB-B873-9FDE0F345076}"/>
              </a:ext>
            </a:extLst>
          </p:cNvPr>
          <p:cNvGrpSpPr/>
          <p:nvPr/>
        </p:nvGrpSpPr>
        <p:grpSpPr>
          <a:xfrm>
            <a:off x="1074407" y="4160554"/>
            <a:ext cx="445821" cy="425246"/>
            <a:chOff x="8338678" y="5506443"/>
            <a:chExt cx="720227" cy="686988"/>
          </a:xfrm>
        </p:grpSpPr>
        <p:sp>
          <p:nvSpPr>
            <p:cNvPr id="22" name="Google Shape;1283;p38">
              <a:extLst>
                <a:ext uri="{FF2B5EF4-FFF2-40B4-BE49-F238E27FC236}">
                  <a16:creationId xmlns:a16="http://schemas.microsoft.com/office/drawing/2014/main" id="{0C0F4DEB-36E5-46CF-9100-788D554BF509}"/>
                </a:ext>
              </a:extLst>
            </p:cNvPr>
            <p:cNvSpPr/>
            <p:nvPr/>
          </p:nvSpPr>
          <p:spPr>
            <a:xfrm>
              <a:off x="8706181" y="5506443"/>
              <a:ext cx="230803" cy="263259"/>
            </a:xfrm>
            <a:custGeom>
              <a:avLst/>
              <a:gdLst/>
              <a:ahLst/>
              <a:cxnLst/>
              <a:rect l="l" t="t" r="r" b="b"/>
              <a:pathLst>
                <a:path w="378" h="432" extrusionOk="0">
                  <a:moveTo>
                    <a:pt x="378" y="119"/>
                  </a:moveTo>
                  <a:cubicBezTo>
                    <a:pt x="378" y="111"/>
                    <a:pt x="374" y="105"/>
                    <a:pt x="367" y="101"/>
                  </a:cubicBezTo>
                  <a:cubicBezTo>
                    <a:pt x="199" y="4"/>
                    <a:pt x="199" y="4"/>
                    <a:pt x="199" y="4"/>
                  </a:cubicBezTo>
                  <a:cubicBezTo>
                    <a:pt x="193" y="0"/>
                    <a:pt x="185" y="0"/>
                    <a:pt x="178" y="4"/>
                  </a:cubicBezTo>
                  <a:cubicBezTo>
                    <a:pt x="11" y="101"/>
                    <a:pt x="11" y="101"/>
                    <a:pt x="11" y="101"/>
                  </a:cubicBezTo>
                  <a:cubicBezTo>
                    <a:pt x="4" y="104"/>
                    <a:pt x="0" y="111"/>
                    <a:pt x="0" y="119"/>
                  </a:cubicBezTo>
                  <a:cubicBezTo>
                    <a:pt x="0" y="313"/>
                    <a:pt x="0" y="313"/>
                    <a:pt x="0" y="313"/>
                  </a:cubicBezTo>
                  <a:cubicBezTo>
                    <a:pt x="0" y="313"/>
                    <a:pt x="0" y="313"/>
                    <a:pt x="0" y="314"/>
                  </a:cubicBezTo>
                  <a:cubicBezTo>
                    <a:pt x="0" y="321"/>
                    <a:pt x="4" y="327"/>
                    <a:pt x="10" y="331"/>
                  </a:cubicBezTo>
                  <a:cubicBezTo>
                    <a:pt x="178" y="428"/>
                    <a:pt x="178" y="428"/>
                    <a:pt x="178" y="428"/>
                  </a:cubicBezTo>
                  <a:cubicBezTo>
                    <a:pt x="185" y="432"/>
                    <a:pt x="193" y="432"/>
                    <a:pt x="199" y="428"/>
                  </a:cubicBezTo>
                  <a:cubicBezTo>
                    <a:pt x="367" y="331"/>
                    <a:pt x="367" y="331"/>
                    <a:pt x="367" y="331"/>
                  </a:cubicBezTo>
                  <a:cubicBezTo>
                    <a:pt x="373" y="327"/>
                    <a:pt x="377" y="321"/>
                    <a:pt x="378" y="314"/>
                  </a:cubicBezTo>
                  <a:cubicBezTo>
                    <a:pt x="378" y="313"/>
                    <a:pt x="378" y="313"/>
                    <a:pt x="378" y="313"/>
                  </a:cubicBezTo>
                  <a:cubicBezTo>
                    <a:pt x="378" y="119"/>
                    <a:pt x="378" y="119"/>
                    <a:pt x="378" y="119"/>
                  </a:cubicBezTo>
                  <a:cubicBezTo>
                    <a:pt x="378" y="119"/>
                    <a:pt x="378" y="119"/>
                    <a:pt x="378" y="119"/>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3" name="Google Shape;1284;p38">
              <a:extLst>
                <a:ext uri="{FF2B5EF4-FFF2-40B4-BE49-F238E27FC236}">
                  <a16:creationId xmlns:a16="http://schemas.microsoft.com/office/drawing/2014/main" id="{3A4A3661-A403-4BA8-B609-2E2388605B36}"/>
                </a:ext>
              </a:extLst>
            </p:cNvPr>
            <p:cNvSpPr/>
            <p:nvPr/>
          </p:nvSpPr>
          <p:spPr>
            <a:xfrm>
              <a:off x="8460817" y="5506443"/>
              <a:ext cx="230586" cy="263259"/>
            </a:xfrm>
            <a:custGeom>
              <a:avLst/>
              <a:gdLst/>
              <a:ahLst/>
              <a:cxnLst/>
              <a:rect l="l" t="t" r="r" b="b"/>
              <a:pathLst>
                <a:path w="378" h="432" extrusionOk="0">
                  <a:moveTo>
                    <a:pt x="378" y="119"/>
                  </a:moveTo>
                  <a:cubicBezTo>
                    <a:pt x="378" y="111"/>
                    <a:pt x="374" y="105"/>
                    <a:pt x="368" y="101"/>
                  </a:cubicBezTo>
                  <a:cubicBezTo>
                    <a:pt x="200" y="4"/>
                    <a:pt x="200" y="4"/>
                    <a:pt x="200" y="4"/>
                  </a:cubicBezTo>
                  <a:cubicBezTo>
                    <a:pt x="193" y="0"/>
                    <a:pt x="185" y="0"/>
                    <a:pt x="179" y="4"/>
                  </a:cubicBezTo>
                  <a:cubicBezTo>
                    <a:pt x="11" y="101"/>
                    <a:pt x="11" y="101"/>
                    <a:pt x="11" y="101"/>
                  </a:cubicBezTo>
                  <a:cubicBezTo>
                    <a:pt x="4" y="104"/>
                    <a:pt x="0" y="111"/>
                    <a:pt x="0" y="119"/>
                  </a:cubicBezTo>
                  <a:cubicBezTo>
                    <a:pt x="0" y="313"/>
                    <a:pt x="0" y="313"/>
                    <a:pt x="0" y="313"/>
                  </a:cubicBezTo>
                  <a:cubicBezTo>
                    <a:pt x="0" y="313"/>
                    <a:pt x="0" y="313"/>
                    <a:pt x="0" y="314"/>
                  </a:cubicBezTo>
                  <a:cubicBezTo>
                    <a:pt x="1" y="321"/>
                    <a:pt x="5" y="327"/>
                    <a:pt x="11" y="331"/>
                  </a:cubicBezTo>
                  <a:cubicBezTo>
                    <a:pt x="179" y="428"/>
                    <a:pt x="179" y="428"/>
                    <a:pt x="179" y="428"/>
                  </a:cubicBezTo>
                  <a:cubicBezTo>
                    <a:pt x="185" y="432"/>
                    <a:pt x="193" y="432"/>
                    <a:pt x="200" y="428"/>
                  </a:cubicBezTo>
                  <a:cubicBezTo>
                    <a:pt x="367" y="331"/>
                    <a:pt x="367" y="331"/>
                    <a:pt x="367" y="331"/>
                  </a:cubicBezTo>
                  <a:cubicBezTo>
                    <a:pt x="374" y="327"/>
                    <a:pt x="378" y="321"/>
                    <a:pt x="378" y="314"/>
                  </a:cubicBezTo>
                  <a:cubicBezTo>
                    <a:pt x="378" y="313"/>
                    <a:pt x="378" y="313"/>
                    <a:pt x="378" y="313"/>
                  </a:cubicBezTo>
                  <a:cubicBezTo>
                    <a:pt x="378" y="119"/>
                    <a:pt x="378" y="119"/>
                    <a:pt x="378" y="119"/>
                  </a:cubicBezTo>
                  <a:cubicBezTo>
                    <a:pt x="378" y="119"/>
                    <a:pt x="378" y="119"/>
                    <a:pt x="378" y="119"/>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4" name="Google Shape;1285;p38">
              <a:extLst>
                <a:ext uri="{FF2B5EF4-FFF2-40B4-BE49-F238E27FC236}">
                  <a16:creationId xmlns:a16="http://schemas.microsoft.com/office/drawing/2014/main" id="{ECCBC467-8B7F-48E9-9D41-2CF2E720FF72}"/>
                </a:ext>
              </a:extLst>
            </p:cNvPr>
            <p:cNvSpPr/>
            <p:nvPr/>
          </p:nvSpPr>
          <p:spPr>
            <a:xfrm>
              <a:off x="8338678" y="5718525"/>
              <a:ext cx="230151" cy="262608"/>
            </a:xfrm>
            <a:custGeom>
              <a:avLst/>
              <a:gdLst/>
              <a:ahLst/>
              <a:cxnLst/>
              <a:rect l="l" t="t" r="r" b="b"/>
              <a:pathLst>
                <a:path w="377" h="431" extrusionOk="0">
                  <a:moveTo>
                    <a:pt x="377" y="119"/>
                  </a:moveTo>
                  <a:cubicBezTo>
                    <a:pt x="377" y="111"/>
                    <a:pt x="373" y="105"/>
                    <a:pt x="367" y="101"/>
                  </a:cubicBezTo>
                  <a:cubicBezTo>
                    <a:pt x="199" y="4"/>
                    <a:pt x="199" y="4"/>
                    <a:pt x="199" y="4"/>
                  </a:cubicBezTo>
                  <a:cubicBezTo>
                    <a:pt x="193" y="0"/>
                    <a:pt x="185" y="0"/>
                    <a:pt x="178" y="4"/>
                  </a:cubicBezTo>
                  <a:cubicBezTo>
                    <a:pt x="10" y="101"/>
                    <a:pt x="10" y="101"/>
                    <a:pt x="10" y="101"/>
                  </a:cubicBezTo>
                  <a:cubicBezTo>
                    <a:pt x="4" y="104"/>
                    <a:pt x="0" y="111"/>
                    <a:pt x="0" y="119"/>
                  </a:cubicBezTo>
                  <a:cubicBezTo>
                    <a:pt x="0" y="119"/>
                    <a:pt x="0" y="119"/>
                    <a:pt x="0" y="119"/>
                  </a:cubicBezTo>
                  <a:cubicBezTo>
                    <a:pt x="0" y="313"/>
                    <a:pt x="0" y="313"/>
                    <a:pt x="0" y="313"/>
                  </a:cubicBezTo>
                  <a:cubicBezTo>
                    <a:pt x="0" y="313"/>
                    <a:pt x="0" y="313"/>
                    <a:pt x="0" y="313"/>
                  </a:cubicBezTo>
                  <a:cubicBezTo>
                    <a:pt x="0" y="321"/>
                    <a:pt x="4" y="327"/>
                    <a:pt x="10" y="331"/>
                  </a:cubicBezTo>
                  <a:cubicBezTo>
                    <a:pt x="178" y="428"/>
                    <a:pt x="178" y="428"/>
                    <a:pt x="178" y="428"/>
                  </a:cubicBezTo>
                  <a:cubicBezTo>
                    <a:pt x="184" y="431"/>
                    <a:pt x="192" y="431"/>
                    <a:pt x="199" y="428"/>
                  </a:cubicBezTo>
                  <a:cubicBezTo>
                    <a:pt x="367" y="331"/>
                    <a:pt x="367" y="331"/>
                    <a:pt x="367" y="331"/>
                  </a:cubicBezTo>
                  <a:cubicBezTo>
                    <a:pt x="373" y="327"/>
                    <a:pt x="377" y="321"/>
                    <a:pt x="377" y="313"/>
                  </a:cubicBezTo>
                  <a:cubicBezTo>
                    <a:pt x="377" y="313"/>
                    <a:pt x="377" y="313"/>
                    <a:pt x="377" y="313"/>
                  </a:cubicBezTo>
                  <a:cubicBezTo>
                    <a:pt x="377" y="119"/>
                    <a:pt x="377" y="119"/>
                    <a:pt x="377" y="119"/>
                  </a:cubicBezTo>
                  <a:cubicBezTo>
                    <a:pt x="377" y="119"/>
                    <a:pt x="377" y="119"/>
                    <a:pt x="377" y="119"/>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5" name="Google Shape;1286;p38">
              <a:extLst>
                <a:ext uri="{FF2B5EF4-FFF2-40B4-BE49-F238E27FC236}">
                  <a16:creationId xmlns:a16="http://schemas.microsoft.com/office/drawing/2014/main" id="{D754C84B-14FE-4744-A26A-789B359FCBB0}"/>
                </a:ext>
              </a:extLst>
            </p:cNvPr>
            <p:cNvSpPr/>
            <p:nvPr/>
          </p:nvSpPr>
          <p:spPr>
            <a:xfrm>
              <a:off x="8828754" y="5718525"/>
              <a:ext cx="230151" cy="262608"/>
            </a:xfrm>
            <a:custGeom>
              <a:avLst/>
              <a:gdLst/>
              <a:ahLst/>
              <a:cxnLst/>
              <a:rect l="l" t="t" r="r" b="b"/>
              <a:pathLst>
                <a:path w="377" h="431" extrusionOk="0">
                  <a:moveTo>
                    <a:pt x="377" y="119"/>
                  </a:moveTo>
                  <a:cubicBezTo>
                    <a:pt x="377" y="111"/>
                    <a:pt x="373" y="105"/>
                    <a:pt x="367" y="101"/>
                  </a:cubicBezTo>
                  <a:cubicBezTo>
                    <a:pt x="199" y="4"/>
                    <a:pt x="199" y="4"/>
                    <a:pt x="199" y="4"/>
                  </a:cubicBezTo>
                  <a:cubicBezTo>
                    <a:pt x="193" y="0"/>
                    <a:pt x="185" y="0"/>
                    <a:pt x="178" y="4"/>
                  </a:cubicBezTo>
                  <a:cubicBezTo>
                    <a:pt x="10" y="101"/>
                    <a:pt x="10" y="101"/>
                    <a:pt x="10" y="101"/>
                  </a:cubicBezTo>
                  <a:cubicBezTo>
                    <a:pt x="4" y="104"/>
                    <a:pt x="0" y="111"/>
                    <a:pt x="0" y="119"/>
                  </a:cubicBezTo>
                  <a:cubicBezTo>
                    <a:pt x="0" y="119"/>
                    <a:pt x="0" y="119"/>
                    <a:pt x="0" y="119"/>
                  </a:cubicBezTo>
                  <a:cubicBezTo>
                    <a:pt x="0" y="313"/>
                    <a:pt x="0" y="313"/>
                    <a:pt x="0" y="313"/>
                  </a:cubicBezTo>
                  <a:cubicBezTo>
                    <a:pt x="0" y="313"/>
                    <a:pt x="0" y="313"/>
                    <a:pt x="0" y="313"/>
                  </a:cubicBezTo>
                  <a:cubicBezTo>
                    <a:pt x="0" y="321"/>
                    <a:pt x="4" y="327"/>
                    <a:pt x="10" y="331"/>
                  </a:cubicBezTo>
                  <a:cubicBezTo>
                    <a:pt x="178" y="428"/>
                    <a:pt x="178" y="428"/>
                    <a:pt x="178" y="428"/>
                  </a:cubicBezTo>
                  <a:cubicBezTo>
                    <a:pt x="184" y="431"/>
                    <a:pt x="192" y="431"/>
                    <a:pt x="199" y="428"/>
                  </a:cubicBezTo>
                  <a:cubicBezTo>
                    <a:pt x="367" y="331"/>
                    <a:pt x="367" y="331"/>
                    <a:pt x="367" y="331"/>
                  </a:cubicBezTo>
                  <a:cubicBezTo>
                    <a:pt x="373" y="327"/>
                    <a:pt x="377" y="321"/>
                    <a:pt x="377" y="313"/>
                  </a:cubicBezTo>
                  <a:cubicBezTo>
                    <a:pt x="377" y="313"/>
                    <a:pt x="377" y="313"/>
                    <a:pt x="377" y="313"/>
                  </a:cubicBezTo>
                  <a:cubicBezTo>
                    <a:pt x="377" y="119"/>
                    <a:pt x="377" y="119"/>
                    <a:pt x="377" y="119"/>
                  </a:cubicBezTo>
                  <a:cubicBezTo>
                    <a:pt x="377" y="119"/>
                    <a:pt x="377" y="119"/>
                    <a:pt x="377" y="119"/>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6" name="Google Shape;1287;p38">
              <a:extLst>
                <a:ext uri="{FF2B5EF4-FFF2-40B4-BE49-F238E27FC236}">
                  <a16:creationId xmlns:a16="http://schemas.microsoft.com/office/drawing/2014/main" id="{0E08D26D-6577-46FA-98A8-7489E1E341C0}"/>
                </a:ext>
              </a:extLst>
            </p:cNvPr>
            <p:cNvSpPr/>
            <p:nvPr/>
          </p:nvSpPr>
          <p:spPr>
            <a:xfrm>
              <a:off x="8706181" y="5930607"/>
              <a:ext cx="230803" cy="262825"/>
            </a:xfrm>
            <a:custGeom>
              <a:avLst/>
              <a:gdLst/>
              <a:ahLst/>
              <a:cxnLst/>
              <a:rect l="l" t="t" r="r" b="b"/>
              <a:pathLst>
                <a:path w="378" h="431" extrusionOk="0">
                  <a:moveTo>
                    <a:pt x="378" y="118"/>
                  </a:moveTo>
                  <a:cubicBezTo>
                    <a:pt x="377" y="111"/>
                    <a:pt x="374" y="104"/>
                    <a:pt x="367" y="100"/>
                  </a:cubicBezTo>
                  <a:cubicBezTo>
                    <a:pt x="200" y="3"/>
                    <a:pt x="200" y="3"/>
                    <a:pt x="200" y="3"/>
                  </a:cubicBezTo>
                  <a:cubicBezTo>
                    <a:pt x="193" y="0"/>
                    <a:pt x="185" y="0"/>
                    <a:pt x="179" y="3"/>
                  </a:cubicBezTo>
                  <a:cubicBezTo>
                    <a:pt x="11" y="100"/>
                    <a:pt x="11" y="100"/>
                    <a:pt x="11" y="100"/>
                  </a:cubicBezTo>
                  <a:cubicBezTo>
                    <a:pt x="4" y="104"/>
                    <a:pt x="0" y="111"/>
                    <a:pt x="0" y="118"/>
                  </a:cubicBezTo>
                  <a:cubicBezTo>
                    <a:pt x="0" y="118"/>
                    <a:pt x="0" y="118"/>
                    <a:pt x="0" y="118"/>
                  </a:cubicBezTo>
                  <a:cubicBezTo>
                    <a:pt x="0" y="312"/>
                    <a:pt x="0" y="312"/>
                    <a:pt x="0" y="312"/>
                  </a:cubicBezTo>
                  <a:cubicBezTo>
                    <a:pt x="0" y="312"/>
                    <a:pt x="0" y="312"/>
                    <a:pt x="0" y="313"/>
                  </a:cubicBezTo>
                  <a:cubicBezTo>
                    <a:pt x="0" y="320"/>
                    <a:pt x="4" y="327"/>
                    <a:pt x="11" y="330"/>
                  </a:cubicBezTo>
                  <a:cubicBezTo>
                    <a:pt x="178" y="427"/>
                    <a:pt x="178" y="427"/>
                    <a:pt x="178" y="427"/>
                  </a:cubicBezTo>
                  <a:cubicBezTo>
                    <a:pt x="185" y="431"/>
                    <a:pt x="193" y="431"/>
                    <a:pt x="199" y="427"/>
                  </a:cubicBezTo>
                  <a:cubicBezTo>
                    <a:pt x="367" y="330"/>
                    <a:pt x="367" y="330"/>
                    <a:pt x="367" y="330"/>
                  </a:cubicBezTo>
                  <a:cubicBezTo>
                    <a:pt x="374" y="327"/>
                    <a:pt x="377" y="320"/>
                    <a:pt x="378" y="313"/>
                  </a:cubicBezTo>
                  <a:cubicBezTo>
                    <a:pt x="378" y="313"/>
                    <a:pt x="378" y="312"/>
                    <a:pt x="378" y="312"/>
                  </a:cubicBezTo>
                  <a:cubicBezTo>
                    <a:pt x="378" y="119"/>
                    <a:pt x="378" y="119"/>
                    <a:pt x="378" y="119"/>
                  </a:cubicBezTo>
                  <a:cubicBezTo>
                    <a:pt x="378" y="118"/>
                    <a:pt x="378" y="118"/>
                    <a:pt x="378" y="118"/>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7" name="Google Shape;1288;p38">
              <a:extLst>
                <a:ext uri="{FF2B5EF4-FFF2-40B4-BE49-F238E27FC236}">
                  <a16:creationId xmlns:a16="http://schemas.microsoft.com/office/drawing/2014/main" id="{96542882-63CF-45A2-8CD6-A704A252167B}"/>
                </a:ext>
              </a:extLst>
            </p:cNvPr>
            <p:cNvSpPr/>
            <p:nvPr/>
          </p:nvSpPr>
          <p:spPr>
            <a:xfrm>
              <a:off x="8460817" y="5930607"/>
              <a:ext cx="230586" cy="262825"/>
            </a:xfrm>
            <a:custGeom>
              <a:avLst/>
              <a:gdLst/>
              <a:ahLst/>
              <a:cxnLst/>
              <a:rect l="l" t="t" r="r" b="b"/>
              <a:pathLst>
                <a:path w="378" h="431" extrusionOk="0">
                  <a:moveTo>
                    <a:pt x="378" y="118"/>
                  </a:moveTo>
                  <a:cubicBezTo>
                    <a:pt x="378" y="111"/>
                    <a:pt x="374" y="104"/>
                    <a:pt x="367" y="100"/>
                  </a:cubicBezTo>
                  <a:cubicBezTo>
                    <a:pt x="200" y="3"/>
                    <a:pt x="200" y="3"/>
                    <a:pt x="200" y="3"/>
                  </a:cubicBezTo>
                  <a:cubicBezTo>
                    <a:pt x="193" y="0"/>
                    <a:pt x="185" y="0"/>
                    <a:pt x="179" y="3"/>
                  </a:cubicBezTo>
                  <a:cubicBezTo>
                    <a:pt x="11" y="100"/>
                    <a:pt x="11" y="100"/>
                    <a:pt x="11" y="100"/>
                  </a:cubicBezTo>
                  <a:cubicBezTo>
                    <a:pt x="4" y="104"/>
                    <a:pt x="1" y="111"/>
                    <a:pt x="0" y="118"/>
                  </a:cubicBezTo>
                  <a:cubicBezTo>
                    <a:pt x="0" y="118"/>
                    <a:pt x="0" y="118"/>
                    <a:pt x="0" y="118"/>
                  </a:cubicBezTo>
                  <a:cubicBezTo>
                    <a:pt x="0" y="312"/>
                    <a:pt x="0" y="312"/>
                    <a:pt x="0" y="312"/>
                  </a:cubicBezTo>
                  <a:cubicBezTo>
                    <a:pt x="0" y="312"/>
                    <a:pt x="0" y="312"/>
                    <a:pt x="0" y="313"/>
                  </a:cubicBezTo>
                  <a:cubicBezTo>
                    <a:pt x="1" y="320"/>
                    <a:pt x="4" y="327"/>
                    <a:pt x="11" y="330"/>
                  </a:cubicBezTo>
                  <a:cubicBezTo>
                    <a:pt x="179" y="427"/>
                    <a:pt x="179" y="427"/>
                    <a:pt x="179" y="427"/>
                  </a:cubicBezTo>
                  <a:cubicBezTo>
                    <a:pt x="185" y="431"/>
                    <a:pt x="193" y="431"/>
                    <a:pt x="199" y="427"/>
                  </a:cubicBezTo>
                  <a:cubicBezTo>
                    <a:pt x="367" y="330"/>
                    <a:pt x="367" y="330"/>
                    <a:pt x="367" y="330"/>
                  </a:cubicBezTo>
                  <a:cubicBezTo>
                    <a:pt x="374" y="327"/>
                    <a:pt x="378" y="320"/>
                    <a:pt x="378" y="313"/>
                  </a:cubicBezTo>
                  <a:cubicBezTo>
                    <a:pt x="378" y="313"/>
                    <a:pt x="378" y="312"/>
                    <a:pt x="378" y="312"/>
                  </a:cubicBezTo>
                  <a:cubicBezTo>
                    <a:pt x="378" y="119"/>
                    <a:pt x="378" y="119"/>
                    <a:pt x="378" y="119"/>
                  </a:cubicBezTo>
                  <a:cubicBezTo>
                    <a:pt x="378" y="118"/>
                    <a:pt x="378" y="118"/>
                    <a:pt x="378" y="118"/>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28" name="Google Shape;1130;p38">
            <a:extLst>
              <a:ext uri="{FF2B5EF4-FFF2-40B4-BE49-F238E27FC236}">
                <a16:creationId xmlns:a16="http://schemas.microsoft.com/office/drawing/2014/main" id="{3A8496BF-3FBB-4F70-B025-DB5AE8A6B60C}"/>
              </a:ext>
            </a:extLst>
          </p:cNvPr>
          <p:cNvGrpSpPr/>
          <p:nvPr/>
        </p:nvGrpSpPr>
        <p:grpSpPr>
          <a:xfrm>
            <a:off x="7865465" y="1251530"/>
            <a:ext cx="445779" cy="427468"/>
            <a:chOff x="8074325" y="4438852"/>
            <a:chExt cx="720160" cy="690579"/>
          </a:xfrm>
        </p:grpSpPr>
        <p:sp>
          <p:nvSpPr>
            <p:cNvPr id="29" name="Google Shape;1131;p38">
              <a:extLst>
                <a:ext uri="{FF2B5EF4-FFF2-40B4-BE49-F238E27FC236}">
                  <a16:creationId xmlns:a16="http://schemas.microsoft.com/office/drawing/2014/main" id="{401C214A-60EE-4091-913F-9F7513ACCBBC}"/>
                </a:ext>
              </a:extLst>
            </p:cNvPr>
            <p:cNvSpPr/>
            <p:nvPr/>
          </p:nvSpPr>
          <p:spPr>
            <a:xfrm>
              <a:off x="8177523" y="4784253"/>
              <a:ext cx="257327" cy="345178"/>
            </a:xfrm>
            <a:custGeom>
              <a:avLst/>
              <a:gdLst/>
              <a:ahLst/>
              <a:cxnLst/>
              <a:rect l="l" t="t" r="r" b="b"/>
              <a:pathLst>
                <a:path w="402" h="539" extrusionOk="0">
                  <a:moveTo>
                    <a:pt x="52" y="231"/>
                  </a:moveTo>
                  <a:cubicBezTo>
                    <a:pt x="0" y="320"/>
                    <a:pt x="31" y="435"/>
                    <a:pt x="120" y="487"/>
                  </a:cubicBezTo>
                  <a:cubicBezTo>
                    <a:pt x="210" y="539"/>
                    <a:pt x="325" y="508"/>
                    <a:pt x="377" y="418"/>
                  </a:cubicBezTo>
                  <a:cubicBezTo>
                    <a:pt x="394" y="388"/>
                    <a:pt x="402" y="355"/>
                    <a:pt x="402" y="323"/>
                  </a:cubicBezTo>
                  <a:cubicBezTo>
                    <a:pt x="402" y="323"/>
                    <a:pt x="402" y="323"/>
                    <a:pt x="402" y="323"/>
                  </a:cubicBezTo>
                  <a:cubicBezTo>
                    <a:pt x="402" y="0"/>
                    <a:pt x="402" y="0"/>
                    <a:pt x="402" y="0"/>
                  </a:cubicBezTo>
                  <a:cubicBezTo>
                    <a:pt x="122" y="161"/>
                    <a:pt x="122" y="161"/>
                    <a:pt x="122" y="161"/>
                  </a:cubicBezTo>
                  <a:cubicBezTo>
                    <a:pt x="122" y="161"/>
                    <a:pt x="122" y="161"/>
                    <a:pt x="122" y="161"/>
                  </a:cubicBezTo>
                  <a:cubicBezTo>
                    <a:pt x="94" y="177"/>
                    <a:pt x="69" y="201"/>
                    <a:pt x="52" y="231"/>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30" name="Google Shape;1132;p38">
              <a:extLst>
                <a:ext uri="{FF2B5EF4-FFF2-40B4-BE49-F238E27FC236}">
                  <a16:creationId xmlns:a16="http://schemas.microsoft.com/office/drawing/2014/main" id="{1EEC078B-A85A-4214-950D-3F6CE0FD28D5}"/>
                </a:ext>
              </a:extLst>
            </p:cNvPr>
            <p:cNvSpPr/>
            <p:nvPr/>
          </p:nvSpPr>
          <p:spPr>
            <a:xfrm>
              <a:off x="8434850" y="4438852"/>
              <a:ext cx="257327" cy="345401"/>
            </a:xfrm>
            <a:custGeom>
              <a:avLst/>
              <a:gdLst/>
              <a:ahLst/>
              <a:cxnLst/>
              <a:rect l="l" t="t" r="r" b="b"/>
              <a:pathLst>
                <a:path w="402" h="539" extrusionOk="0">
                  <a:moveTo>
                    <a:pt x="350" y="308"/>
                  </a:moveTo>
                  <a:cubicBezTo>
                    <a:pt x="402" y="218"/>
                    <a:pt x="371" y="103"/>
                    <a:pt x="281" y="51"/>
                  </a:cubicBezTo>
                  <a:cubicBezTo>
                    <a:pt x="191" y="0"/>
                    <a:pt x="77" y="30"/>
                    <a:pt x="25" y="120"/>
                  </a:cubicBezTo>
                  <a:cubicBezTo>
                    <a:pt x="8" y="150"/>
                    <a:pt x="0" y="183"/>
                    <a:pt x="0" y="215"/>
                  </a:cubicBezTo>
                  <a:cubicBezTo>
                    <a:pt x="0" y="215"/>
                    <a:pt x="0" y="215"/>
                    <a:pt x="0" y="215"/>
                  </a:cubicBezTo>
                  <a:cubicBezTo>
                    <a:pt x="0" y="539"/>
                    <a:pt x="0" y="539"/>
                    <a:pt x="0" y="539"/>
                  </a:cubicBezTo>
                  <a:cubicBezTo>
                    <a:pt x="280" y="377"/>
                    <a:pt x="280" y="377"/>
                    <a:pt x="280" y="377"/>
                  </a:cubicBezTo>
                  <a:cubicBezTo>
                    <a:pt x="280" y="377"/>
                    <a:pt x="280" y="377"/>
                    <a:pt x="280" y="377"/>
                  </a:cubicBezTo>
                  <a:cubicBezTo>
                    <a:pt x="308" y="361"/>
                    <a:pt x="332" y="338"/>
                    <a:pt x="350" y="308"/>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31" name="Google Shape;1133;p38">
              <a:extLst>
                <a:ext uri="{FF2B5EF4-FFF2-40B4-BE49-F238E27FC236}">
                  <a16:creationId xmlns:a16="http://schemas.microsoft.com/office/drawing/2014/main" id="{C62F1891-CF08-4DE0-8053-C800C55FB0B8}"/>
                </a:ext>
              </a:extLst>
            </p:cNvPr>
            <p:cNvSpPr/>
            <p:nvPr/>
          </p:nvSpPr>
          <p:spPr>
            <a:xfrm>
              <a:off x="8434850" y="4663708"/>
              <a:ext cx="359635" cy="240202"/>
            </a:xfrm>
            <a:custGeom>
              <a:avLst/>
              <a:gdLst/>
              <a:ahLst/>
              <a:cxnLst/>
              <a:rect l="l" t="t" r="r" b="b"/>
              <a:pathLst>
                <a:path w="562" h="375" extrusionOk="0">
                  <a:moveTo>
                    <a:pt x="375" y="375"/>
                  </a:moveTo>
                  <a:cubicBezTo>
                    <a:pt x="478" y="375"/>
                    <a:pt x="562" y="291"/>
                    <a:pt x="562" y="188"/>
                  </a:cubicBezTo>
                  <a:cubicBezTo>
                    <a:pt x="562" y="84"/>
                    <a:pt x="478" y="0"/>
                    <a:pt x="375" y="0"/>
                  </a:cubicBezTo>
                  <a:cubicBezTo>
                    <a:pt x="340" y="0"/>
                    <a:pt x="308" y="9"/>
                    <a:pt x="280" y="26"/>
                  </a:cubicBezTo>
                  <a:cubicBezTo>
                    <a:pt x="280" y="26"/>
                    <a:pt x="280" y="26"/>
                    <a:pt x="280" y="26"/>
                  </a:cubicBezTo>
                  <a:cubicBezTo>
                    <a:pt x="0" y="188"/>
                    <a:pt x="0" y="188"/>
                    <a:pt x="0" y="188"/>
                  </a:cubicBezTo>
                  <a:cubicBezTo>
                    <a:pt x="280" y="349"/>
                    <a:pt x="280" y="349"/>
                    <a:pt x="280" y="349"/>
                  </a:cubicBezTo>
                  <a:cubicBezTo>
                    <a:pt x="280" y="349"/>
                    <a:pt x="280" y="349"/>
                    <a:pt x="280" y="349"/>
                  </a:cubicBezTo>
                  <a:cubicBezTo>
                    <a:pt x="308" y="366"/>
                    <a:pt x="340" y="375"/>
                    <a:pt x="375" y="375"/>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32" name="Google Shape;1134;p38">
              <a:extLst>
                <a:ext uri="{FF2B5EF4-FFF2-40B4-BE49-F238E27FC236}">
                  <a16:creationId xmlns:a16="http://schemas.microsoft.com/office/drawing/2014/main" id="{C0E69F40-09BD-4C18-8AC4-E98C601C557C}"/>
                </a:ext>
              </a:extLst>
            </p:cNvPr>
            <p:cNvSpPr/>
            <p:nvPr/>
          </p:nvSpPr>
          <p:spPr>
            <a:xfrm>
              <a:off x="8434850" y="4784253"/>
              <a:ext cx="257327" cy="345178"/>
            </a:xfrm>
            <a:custGeom>
              <a:avLst/>
              <a:gdLst/>
              <a:ahLst/>
              <a:cxnLst/>
              <a:rect l="l" t="t" r="r" b="b"/>
              <a:pathLst>
                <a:path w="402" h="539" extrusionOk="0">
                  <a:moveTo>
                    <a:pt x="25" y="418"/>
                  </a:moveTo>
                  <a:cubicBezTo>
                    <a:pt x="77" y="508"/>
                    <a:pt x="191" y="539"/>
                    <a:pt x="281" y="487"/>
                  </a:cubicBezTo>
                  <a:cubicBezTo>
                    <a:pt x="371" y="435"/>
                    <a:pt x="402" y="320"/>
                    <a:pt x="350" y="231"/>
                  </a:cubicBezTo>
                  <a:cubicBezTo>
                    <a:pt x="332" y="201"/>
                    <a:pt x="308" y="177"/>
                    <a:pt x="280" y="161"/>
                  </a:cubicBezTo>
                  <a:cubicBezTo>
                    <a:pt x="280" y="161"/>
                    <a:pt x="280" y="161"/>
                    <a:pt x="280" y="161"/>
                  </a:cubicBezTo>
                  <a:cubicBezTo>
                    <a:pt x="0" y="0"/>
                    <a:pt x="0" y="0"/>
                    <a:pt x="0" y="0"/>
                  </a:cubicBezTo>
                  <a:cubicBezTo>
                    <a:pt x="0" y="323"/>
                    <a:pt x="0" y="323"/>
                    <a:pt x="0" y="323"/>
                  </a:cubicBezTo>
                  <a:cubicBezTo>
                    <a:pt x="0" y="323"/>
                    <a:pt x="0" y="323"/>
                    <a:pt x="0" y="323"/>
                  </a:cubicBezTo>
                  <a:cubicBezTo>
                    <a:pt x="0" y="355"/>
                    <a:pt x="8" y="388"/>
                    <a:pt x="25" y="418"/>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33" name="Google Shape;1135;p38">
              <a:extLst>
                <a:ext uri="{FF2B5EF4-FFF2-40B4-BE49-F238E27FC236}">
                  <a16:creationId xmlns:a16="http://schemas.microsoft.com/office/drawing/2014/main" id="{C69462A3-F98A-4ABE-A91E-933FE19FD8DF}"/>
                </a:ext>
              </a:extLst>
            </p:cNvPr>
            <p:cNvSpPr/>
            <p:nvPr/>
          </p:nvSpPr>
          <p:spPr>
            <a:xfrm>
              <a:off x="8074325" y="4663708"/>
              <a:ext cx="360524" cy="240202"/>
            </a:xfrm>
            <a:custGeom>
              <a:avLst/>
              <a:gdLst/>
              <a:ahLst/>
              <a:cxnLst/>
              <a:rect l="l" t="t" r="r" b="b"/>
              <a:pathLst>
                <a:path w="563" h="375" extrusionOk="0">
                  <a:moveTo>
                    <a:pt x="188" y="0"/>
                  </a:moveTo>
                  <a:cubicBezTo>
                    <a:pt x="84" y="0"/>
                    <a:pt x="0" y="84"/>
                    <a:pt x="0" y="188"/>
                  </a:cubicBezTo>
                  <a:cubicBezTo>
                    <a:pt x="0" y="291"/>
                    <a:pt x="84" y="375"/>
                    <a:pt x="188" y="375"/>
                  </a:cubicBezTo>
                  <a:cubicBezTo>
                    <a:pt x="222" y="375"/>
                    <a:pt x="255" y="366"/>
                    <a:pt x="283" y="349"/>
                  </a:cubicBezTo>
                  <a:cubicBezTo>
                    <a:pt x="283" y="349"/>
                    <a:pt x="283" y="349"/>
                    <a:pt x="283" y="349"/>
                  </a:cubicBezTo>
                  <a:cubicBezTo>
                    <a:pt x="563" y="188"/>
                    <a:pt x="563" y="188"/>
                    <a:pt x="563" y="188"/>
                  </a:cubicBezTo>
                  <a:cubicBezTo>
                    <a:pt x="283" y="26"/>
                    <a:pt x="283" y="26"/>
                    <a:pt x="283" y="26"/>
                  </a:cubicBezTo>
                  <a:cubicBezTo>
                    <a:pt x="283" y="26"/>
                    <a:pt x="283" y="26"/>
                    <a:pt x="283" y="26"/>
                  </a:cubicBezTo>
                  <a:cubicBezTo>
                    <a:pt x="255" y="9"/>
                    <a:pt x="222" y="0"/>
                    <a:pt x="188" y="0"/>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34" name="Google Shape;1136;p38">
              <a:extLst>
                <a:ext uri="{FF2B5EF4-FFF2-40B4-BE49-F238E27FC236}">
                  <a16:creationId xmlns:a16="http://schemas.microsoft.com/office/drawing/2014/main" id="{20C1BD84-6A88-4806-B7CD-920A97CDCD2C}"/>
                </a:ext>
              </a:extLst>
            </p:cNvPr>
            <p:cNvSpPr/>
            <p:nvPr/>
          </p:nvSpPr>
          <p:spPr>
            <a:xfrm>
              <a:off x="8177523" y="4438852"/>
              <a:ext cx="257327" cy="345401"/>
            </a:xfrm>
            <a:custGeom>
              <a:avLst/>
              <a:gdLst/>
              <a:ahLst/>
              <a:cxnLst/>
              <a:rect l="l" t="t" r="r" b="b"/>
              <a:pathLst>
                <a:path w="402" h="539" extrusionOk="0">
                  <a:moveTo>
                    <a:pt x="377" y="120"/>
                  </a:moveTo>
                  <a:cubicBezTo>
                    <a:pt x="325" y="30"/>
                    <a:pt x="210" y="0"/>
                    <a:pt x="120" y="51"/>
                  </a:cubicBezTo>
                  <a:cubicBezTo>
                    <a:pt x="31" y="103"/>
                    <a:pt x="0" y="218"/>
                    <a:pt x="52" y="308"/>
                  </a:cubicBezTo>
                  <a:cubicBezTo>
                    <a:pt x="69" y="338"/>
                    <a:pt x="94" y="361"/>
                    <a:pt x="122" y="377"/>
                  </a:cubicBezTo>
                  <a:cubicBezTo>
                    <a:pt x="122" y="377"/>
                    <a:pt x="122" y="377"/>
                    <a:pt x="122" y="377"/>
                  </a:cubicBezTo>
                  <a:cubicBezTo>
                    <a:pt x="402" y="539"/>
                    <a:pt x="402" y="539"/>
                    <a:pt x="402" y="539"/>
                  </a:cubicBezTo>
                  <a:cubicBezTo>
                    <a:pt x="402" y="215"/>
                    <a:pt x="402" y="215"/>
                    <a:pt x="402" y="215"/>
                  </a:cubicBezTo>
                  <a:cubicBezTo>
                    <a:pt x="402" y="215"/>
                    <a:pt x="402" y="215"/>
                    <a:pt x="402" y="215"/>
                  </a:cubicBezTo>
                  <a:cubicBezTo>
                    <a:pt x="402" y="183"/>
                    <a:pt x="394" y="150"/>
                    <a:pt x="377" y="12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grpSp>
      <p:grpSp>
        <p:nvGrpSpPr>
          <p:cNvPr id="35" name="Google Shape;1223;p38">
            <a:extLst>
              <a:ext uri="{FF2B5EF4-FFF2-40B4-BE49-F238E27FC236}">
                <a16:creationId xmlns:a16="http://schemas.microsoft.com/office/drawing/2014/main" id="{30C39FBE-8CF5-4A2C-B00E-B92DD01E2869}"/>
              </a:ext>
            </a:extLst>
          </p:cNvPr>
          <p:cNvGrpSpPr/>
          <p:nvPr/>
        </p:nvGrpSpPr>
        <p:grpSpPr>
          <a:xfrm>
            <a:off x="7866637" y="4126722"/>
            <a:ext cx="445905" cy="400522"/>
            <a:chOff x="1147762" y="1131887"/>
            <a:chExt cx="5137150" cy="4619626"/>
          </a:xfrm>
        </p:grpSpPr>
        <p:sp>
          <p:nvSpPr>
            <p:cNvPr id="36" name="Google Shape;1224;p38">
              <a:extLst>
                <a:ext uri="{FF2B5EF4-FFF2-40B4-BE49-F238E27FC236}">
                  <a16:creationId xmlns:a16="http://schemas.microsoft.com/office/drawing/2014/main" id="{8C193221-BD38-4C66-ABB6-41CF4C94336E}"/>
                </a:ext>
              </a:extLst>
            </p:cNvPr>
            <p:cNvSpPr/>
            <p:nvPr/>
          </p:nvSpPr>
          <p:spPr>
            <a:xfrm>
              <a:off x="1147762" y="2425700"/>
              <a:ext cx="2505075" cy="3325813"/>
            </a:xfrm>
            <a:custGeom>
              <a:avLst/>
              <a:gdLst/>
              <a:ahLst/>
              <a:cxnLst/>
              <a:rect l="l" t="t" r="r" b="b"/>
              <a:pathLst>
                <a:path w="566" h="751" extrusionOk="0">
                  <a:moveTo>
                    <a:pt x="62" y="403"/>
                  </a:moveTo>
                  <a:cubicBezTo>
                    <a:pt x="9" y="496"/>
                    <a:pt x="0" y="584"/>
                    <a:pt x="37" y="649"/>
                  </a:cubicBezTo>
                  <a:cubicBezTo>
                    <a:pt x="75" y="715"/>
                    <a:pt x="155" y="751"/>
                    <a:pt x="263" y="751"/>
                  </a:cubicBezTo>
                  <a:cubicBezTo>
                    <a:pt x="449" y="751"/>
                    <a:pt x="449" y="751"/>
                    <a:pt x="449" y="751"/>
                  </a:cubicBezTo>
                  <a:cubicBezTo>
                    <a:pt x="413" y="733"/>
                    <a:pt x="375" y="705"/>
                    <a:pt x="351" y="658"/>
                  </a:cubicBezTo>
                  <a:cubicBezTo>
                    <a:pt x="303" y="564"/>
                    <a:pt x="352" y="480"/>
                    <a:pt x="355" y="476"/>
                  </a:cubicBezTo>
                  <a:cubicBezTo>
                    <a:pt x="370" y="450"/>
                    <a:pt x="370" y="450"/>
                    <a:pt x="370" y="450"/>
                  </a:cubicBezTo>
                  <a:cubicBezTo>
                    <a:pt x="566" y="111"/>
                    <a:pt x="566" y="111"/>
                    <a:pt x="566" y="111"/>
                  </a:cubicBezTo>
                  <a:cubicBezTo>
                    <a:pt x="555" y="92"/>
                    <a:pt x="555" y="92"/>
                    <a:pt x="555" y="92"/>
                  </a:cubicBezTo>
                  <a:cubicBezTo>
                    <a:pt x="550" y="85"/>
                    <a:pt x="487" y="0"/>
                    <a:pt x="398" y="0"/>
                  </a:cubicBezTo>
                  <a:cubicBezTo>
                    <a:pt x="310" y="0"/>
                    <a:pt x="265" y="55"/>
                    <a:pt x="249" y="79"/>
                  </a:cubicBezTo>
                  <a:lnTo>
                    <a:pt x="62" y="403"/>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7" name="Google Shape;1225;p38">
              <a:extLst>
                <a:ext uri="{FF2B5EF4-FFF2-40B4-BE49-F238E27FC236}">
                  <a16:creationId xmlns:a16="http://schemas.microsoft.com/office/drawing/2014/main" id="{9C92AD4D-828E-4F41-8FCF-A5946B0956B5}"/>
                </a:ext>
              </a:extLst>
            </p:cNvPr>
            <p:cNvSpPr/>
            <p:nvPr/>
          </p:nvSpPr>
          <p:spPr>
            <a:xfrm>
              <a:off x="2617787" y="3519487"/>
              <a:ext cx="3667125" cy="2232024"/>
            </a:xfrm>
            <a:custGeom>
              <a:avLst/>
              <a:gdLst/>
              <a:ahLst/>
              <a:cxnLst/>
              <a:rect l="l" t="t" r="r" b="b"/>
              <a:pathLst>
                <a:path w="829" h="504" extrusionOk="0">
                  <a:moveTo>
                    <a:pt x="766" y="156"/>
                  </a:moveTo>
                  <a:cubicBezTo>
                    <a:pt x="676" y="0"/>
                    <a:pt x="676" y="0"/>
                    <a:pt x="676" y="0"/>
                  </a:cubicBezTo>
                  <a:cubicBezTo>
                    <a:pt x="680" y="40"/>
                    <a:pt x="676" y="87"/>
                    <a:pt x="651" y="131"/>
                  </a:cubicBezTo>
                  <a:cubicBezTo>
                    <a:pt x="600" y="220"/>
                    <a:pt x="492" y="222"/>
                    <a:pt x="479" y="222"/>
                  </a:cubicBezTo>
                  <a:cubicBezTo>
                    <a:pt x="479" y="222"/>
                    <a:pt x="479" y="222"/>
                    <a:pt x="479" y="222"/>
                  </a:cubicBezTo>
                  <a:cubicBezTo>
                    <a:pt x="448" y="222"/>
                    <a:pt x="448" y="222"/>
                    <a:pt x="448" y="222"/>
                  </a:cubicBezTo>
                  <a:cubicBezTo>
                    <a:pt x="57" y="222"/>
                    <a:pt x="57" y="222"/>
                    <a:pt x="57" y="222"/>
                  </a:cubicBezTo>
                  <a:cubicBezTo>
                    <a:pt x="45" y="242"/>
                    <a:pt x="45" y="242"/>
                    <a:pt x="45" y="242"/>
                  </a:cubicBezTo>
                  <a:cubicBezTo>
                    <a:pt x="43" y="246"/>
                    <a:pt x="0" y="318"/>
                    <a:pt x="42" y="399"/>
                  </a:cubicBezTo>
                  <a:cubicBezTo>
                    <a:pt x="91" y="495"/>
                    <a:pt x="209" y="503"/>
                    <a:pt x="216" y="504"/>
                  </a:cubicBezTo>
                  <a:cubicBezTo>
                    <a:pt x="566" y="504"/>
                    <a:pt x="566" y="504"/>
                    <a:pt x="566" y="504"/>
                  </a:cubicBezTo>
                  <a:cubicBezTo>
                    <a:pt x="674" y="504"/>
                    <a:pt x="754" y="468"/>
                    <a:pt x="792" y="402"/>
                  </a:cubicBezTo>
                  <a:cubicBezTo>
                    <a:pt x="829" y="337"/>
                    <a:pt x="820" y="249"/>
                    <a:pt x="766" y="156"/>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8" name="Google Shape;1226;p38">
              <a:extLst>
                <a:ext uri="{FF2B5EF4-FFF2-40B4-BE49-F238E27FC236}">
                  <a16:creationId xmlns:a16="http://schemas.microsoft.com/office/drawing/2014/main" id="{B07019F6-BD50-4298-89B2-0B4AE3AEA99E}"/>
                </a:ext>
              </a:extLst>
            </p:cNvPr>
            <p:cNvSpPr/>
            <p:nvPr/>
          </p:nvSpPr>
          <p:spPr>
            <a:xfrm>
              <a:off x="2449512" y="1131887"/>
              <a:ext cx="3167061" cy="3259137"/>
            </a:xfrm>
            <a:custGeom>
              <a:avLst/>
              <a:gdLst/>
              <a:ahLst/>
              <a:cxnLst/>
              <a:rect l="l" t="t" r="r" b="b"/>
              <a:pathLst>
                <a:path w="716" h="736" extrusionOk="0">
                  <a:moveTo>
                    <a:pt x="487" y="145"/>
                  </a:moveTo>
                  <a:cubicBezTo>
                    <a:pt x="433" y="52"/>
                    <a:pt x="362" y="0"/>
                    <a:pt x="286" y="0"/>
                  </a:cubicBezTo>
                  <a:cubicBezTo>
                    <a:pt x="211" y="0"/>
                    <a:pt x="140" y="52"/>
                    <a:pt x="86" y="145"/>
                  </a:cubicBezTo>
                  <a:cubicBezTo>
                    <a:pt x="0" y="294"/>
                    <a:pt x="0" y="294"/>
                    <a:pt x="0" y="294"/>
                  </a:cubicBezTo>
                  <a:cubicBezTo>
                    <a:pt x="27" y="278"/>
                    <a:pt x="61" y="266"/>
                    <a:pt x="104" y="266"/>
                  </a:cubicBezTo>
                  <a:cubicBezTo>
                    <a:pt x="210" y="266"/>
                    <a:pt x="279" y="365"/>
                    <a:pt x="282" y="370"/>
                  </a:cubicBezTo>
                  <a:cubicBezTo>
                    <a:pt x="283" y="371"/>
                    <a:pt x="283" y="371"/>
                    <a:pt x="283" y="371"/>
                  </a:cubicBezTo>
                  <a:cubicBezTo>
                    <a:pt x="293" y="390"/>
                    <a:pt x="293" y="390"/>
                    <a:pt x="293" y="390"/>
                  </a:cubicBezTo>
                  <a:cubicBezTo>
                    <a:pt x="298" y="397"/>
                    <a:pt x="298" y="397"/>
                    <a:pt x="298" y="397"/>
                  </a:cubicBezTo>
                  <a:cubicBezTo>
                    <a:pt x="493" y="736"/>
                    <a:pt x="493" y="736"/>
                    <a:pt x="493" y="736"/>
                  </a:cubicBezTo>
                  <a:cubicBezTo>
                    <a:pt x="517" y="736"/>
                    <a:pt x="517" y="736"/>
                    <a:pt x="517" y="736"/>
                  </a:cubicBezTo>
                  <a:cubicBezTo>
                    <a:pt x="517" y="736"/>
                    <a:pt x="517" y="736"/>
                    <a:pt x="517" y="736"/>
                  </a:cubicBezTo>
                  <a:cubicBezTo>
                    <a:pt x="522" y="736"/>
                    <a:pt x="622" y="735"/>
                    <a:pt x="667" y="657"/>
                  </a:cubicBezTo>
                  <a:cubicBezTo>
                    <a:pt x="716" y="573"/>
                    <a:pt x="672" y="467"/>
                    <a:pt x="668" y="459"/>
                  </a:cubicBezTo>
                  <a:lnTo>
                    <a:pt x="487" y="145"/>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pic>
        <p:nvPicPr>
          <p:cNvPr id="39" name="Εικόνα 38">
            <a:extLst>
              <a:ext uri="{FF2B5EF4-FFF2-40B4-BE49-F238E27FC236}">
                <a16:creationId xmlns:a16="http://schemas.microsoft.com/office/drawing/2014/main" id="{CB551A6A-3C56-4D43-9F3B-3EBA7AF160F4}"/>
              </a:ext>
            </a:extLst>
          </p:cNvPr>
          <p:cNvPicPr>
            <a:picLocks noChangeAspect="1"/>
          </p:cNvPicPr>
          <p:nvPr/>
        </p:nvPicPr>
        <p:blipFill>
          <a:blip r:embed="rId3"/>
          <a:stretch>
            <a:fillRect/>
          </a:stretch>
        </p:blipFill>
        <p:spPr>
          <a:xfrm>
            <a:off x="7790272" y="11722"/>
            <a:ext cx="851960" cy="657707"/>
          </a:xfrm>
          <a:prstGeom prst="rect">
            <a:avLst/>
          </a:prstGeom>
        </p:spPr>
      </p:pic>
    </p:spTree>
    <p:extLst>
      <p:ext uri="{BB962C8B-B14F-4D97-AF65-F5344CB8AC3E}">
        <p14:creationId xmlns:p14="http://schemas.microsoft.com/office/powerpoint/2010/main" val="3724798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6"/>
          <p:cNvSpPr txBox="1">
            <a:spLocks noGrp="1"/>
          </p:cNvSpPr>
          <p:nvPr>
            <p:ph type="body" idx="1"/>
          </p:nvPr>
        </p:nvSpPr>
        <p:spPr>
          <a:xfrm>
            <a:off x="1555822" y="1501074"/>
            <a:ext cx="6129830" cy="3042600"/>
          </a:xfrm>
          <a:prstGeom prst="rect">
            <a:avLst/>
          </a:prstGeom>
          <a:noFill/>
          <a:ln>
            <a:noFill/>
          </a:ln>
          <a:effectLst>
            <a:outerShdw blurRad="42863" dist="9525" dir="5400000" algn="bl" rotWithShape="0">
              <a:schemeClr val="lt1">
                <a:alpha val="25000"/>
              </a:schemeClr>
            </a:outerShdw>
          </a:effectLst>
        </p:spPr>
        <p:txBody>
          <a:bodyPr spcFirstLastPara="1" wrap="square" lIns="0" tIns="0" rIns="0" bIns="0" anchor="t" anchorCtr="0">
            <a:noAutofit/>
          </a:bodyPr>
          <a:lstStyle/>
          <a:p>
            <a:pPr marL="0" indent="0">
              <a:spcAft>
                <a:spcPts val="600"/>
              </a:spcAft>
              <a:buNone/>
            </a:pPr>
            <a:r>
              <a:rPr lang="el-GR" b="1" dirty="0">
                <a:solidFill>
                  <a:schemeClr val="tx1"/>
                </a:solidFill>
              </a:rPr>
              <a:t>«Δημιουργία και συμμετοχή  των επιχειρηματιών σε ενεργειακές κοινότητες.»</a:t>
            </a:r>
            <a:endParaRPr b="1" dirty="0">
              <a:solidFill>
                <a:schemeClr val="tx1"/>
              </a:solidFill>
            </a:endParaRPr>
          </a:p>
        </p:txBody>
      </p:sp>
      <p:sp>
        <p:nvSpPr>
          <p:cNvPr id="236" name="Google Shape;236;p16"/>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5</a:t>
            </a:fld>
            <a:endParaRPr/>
          </a:p>
        </p:txBody>
      </p:sp>
      <p:grpSp>
        <p:nvGrpSpPr>
          <p:cNvPr id="5" name="Google Shape;1153;p38">
            <a:extLst>
              <a:ext uri="{FF2B5EF4-FFF2-40B4-BE49-F238E27FC236}">
                <a16:creationId xmlns:a16="http://schemas.microsoft.com/office/drawing/2014/main" id="{6AA86D09-069D-44D7-A9D0-C1C7B30CF81C}"/>
              </a:ext>
            </a:extLst>
          </p:cNvPr>
          <p:cNvGrpSpPr/>
          <p:nvPr/>
        </p:nvGrpSpPr>
        <p:grpSpPr>
          <a:xfrm>
            <a:off x="1094477" y="1396896"/>
            <a:ext cx="445812" cy="394518"/>
            <a:chOff x="1510757" y="3225422"/>
            <a:chExt cx="720214" cy="637347"/>
          </a:xfrm>
        </p:grpSpPr>
        <p:sp>
          <p:nvSpPr>
            <p:cNvPr id="6" name="Google Shape;1154;p38">
              <a:extLst>
                <a:ext uri="{FF2B5EF4-FFF2-40B4-BE49-F238E27FC236}">
                  <a16:creationId xmlns:a16="http://schemas.microsoft.com/office/drawing/2014/main" id="{85AC9C38-322B-4AC2-BFE3-33A0447AA159}"/>
                </a:ext>
              </a:extLst>
            </p:cNvPr>
            <p:cNvSpPr/>
            <p:nvPr/>
          </p:nvSpPr>
          <p:spPr>
            <a:xfrm>
              <a:off x="1774546" y="3475620"/>
              <a:ext cx="261417" cy="238347"/>
            </a:xfrm>
            <a:custGeom>
              <a:avLst/>
              <a:gdLst/>
              <a:ahLst/>
              <a:cxnLst/>
              <a:rect l="l" t="t" r="r" b="b"/>
              <a:pathLst>
                <a:path w="385" h="351" extrusionOk="0">
                  <a:moveTo>
                    <a:pt x="0" y="288"/>
                  </a:moveTo>
                  <a:cubicBezTo>
                    <a:pt x="0" y="195"/>
                    <a:pt x="0" y="195"/>
                    <a:pt x="0" y="195"/>
                  </a:cubicBezTo>
                  <a:cubicBezTo>
                    <a:pt x="7" y="203"/>
                    <a:pt x="17" y="209"/>
                    <a:pt x="28" y="209"/>
                  </a:cubicBezTo>
                  <a:cubicBezTo>
                    <a:pt x="39" y="209"/>
                    <a:pt x="49" y="204"/>
                    <a:pt x="56" y="195"/>
                  </a:cubicBezTo>
                  <a:cubicBezTo>
                    <a:pt x="66" y="183"/>
                    <a:pt x="72" y="166"/>
                    <a:pt x="71" y="146"/>
                  </a:cubicBezTo>
                  <a:cubicBezTo>
                    <a:pt x="72" y="127"/>
                    <a:pt x="66" y="110"/>
                    <a:pt x="56" y="98"/>
                  </a:cubicBezTo>
                  <a:cubicBezTo>
                    <a:pt x="49" y="89"/>
                    <a:pt x="39" y="84"/>
                    <a:pt x="28" y="84"/>
                  </a:cubicBezTo>
                  <a:cubicBezTo>
                    <a:pt x="17" y="84"/>
                    <a:pt x="7" y="89"/>
                    <a:pt x="0" y="98"/>
                  </a:cubicBezTo>
                  <a:cubicBezTo>
                    <a:pt x="0" y="0"/>
                    <a:pt x="0" y="0"/>
                    <a:pt x="0" y="0"/>
                  </a:cubicBezTo>
                  <a:cubicBezTo>
                    <a:pt x="189" y="0"/>
                    <a:pt x="189" y="0"/>
                    <a:pt x="189" y="0"/>
                  </a:cubicBezTo>
                  <a:cubicBezTo>
                    <a:pt x="312" y="0"/>
                    <a:pt x="312" y="0"/>
                    <a:pt x="312" y="0"/>
                  </a:cubicBezTo>
                  <a:cubicBezTo>
                    <a:pt x="313" y="0"/>
                    <a:pt x="313" y="0"/>
                    <a:pt x="313" y="0"/>
                  </a:cubicBezTo>
                  <a:cubicBezTo>
                    <a:pt x="313" y="122"/>
                    <a:pt x="313" y="122"/>
                    <a:pt x="313" y="122"/>
                  </a:cubicBezTo>
                  <a:cubicBezTo>
                    <a:pt x="314" y="125"/>
                    <a:pt x="317" y="128"/>
                    <a:pt x="320" y="128"/>
                  </a:cubicBezTo>
                  <a:cubicBezTo>
                    <a:pt x="327" y="129"/>
                    <a:pt x="334" y="129"/>
                    <a:pt x="338" y="122"/>
                  </a:cubicBezTo>
                  <a:cubicBezTo>
                    <a:pt x="341" y="119"/>
                    <a:pt x="342" y="115"/>
                    <a:pt x="345" y="111"/>
                  </a:cubicBezTo>
                  <a:cubicBezTo>
                    <a:pt x="351" y="100"/>
                    <a:pt x="366" y="99"/>
                    <a:pt x="374" y="109"/>
                  </a:cubicBezTo>
                  <a:cubicBezTo>
                    <a:pt x="382" y="119"/>
                    <a:pt x="385" y="133"/>
                    <a:pt x="385" y="146"/>
                  </a:cubicBezTo>
                  <a:cubicBezTo>
                    <a:pt x="385" y="160"/>
                    <a:pt x="382" y="174"/>
                    <a:pt x="374" y="184"/>
                  </a:cubicBezTo>
                  <a:cubicBezTo>
                    <a:pt x="366" y="194"/>
                    <a:pt x="351" y="193"/>
                    <a:pt x="345" y="182"/>
                  </a:cubicBezTo>
                  <a:cubicBezTo>
                    <a:pt x="342" y="178"/>
                    <a:pt x="341" y="174"/>
                    <a:pt x="338" y="170"/>
                  </a:cubicBezTo>
                  <a:cubicBezTo>
                    <a:pt x="334" y="164"/>
                    <a:pt x="327" y="164"/>
                    <a:pt x="320" y="164"/>
                  </a:cubicBezTo>
                  <a:cubicBezTo>
                    <a:pt x="317" y="164"/>
                    <a:pt x="314" y="168"/>
                    <a:pt x="313" y="171"/>
                  </a:cubicBezTo>
                  <a:cubicBezTo>
                    <a:pt x="313" y="351"/>
                    <a:pt x="313" y="351"/>
                    <a:pt x="313" y="351"/>
                  </a:cubicBezTo>
                  <a:cubicBezTo>
                    <a:pt x="107" y="324"/>
                    <a:pt x="107" y="324"/>
                    <a:pt x="107" y="324"/>
                  </a:cubicBezTo>
                  <a:cubicBezTo>
                    <a:pt x="107" y="324"/>
                    <a:pt x="74" y="316"/>
                    <a:pt x="52" y="310"/>
                  </a:cubicBezTo>
                  <a:cubicBezTo>
                    <a:pt x="32" y="305"/>
                    <a:pt x="0" y="288"/>
                    <a:pt x="0" y="288"/>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7" name="Google Shape;1155;p38">
              <a:extLst>
                <a:ext uri="{FF2B5EF4-FFF2-40B4-BE49-F238E27FC236}">
                  <a16:creationId xmlns:a16="http://schemas.microsoft.com/office/drawing/2014/main" id="{854498EF-3A52-4E9F-8EEB-81AA1851D24B}"/>
                </a:ext>
              </a:extLst>
            </p:cNvPr>
            <p:cNvSpPr/>
            <p:nvPr/>
          </p:nvSpPr>
          <p:spPr>
            <a:xfrm>
              <a:off x="2000650" y="3426634"/>
              <a:ext cx="230321" cy="296287"/>
            </a:xfrm>
            <a:custGeom>
              <a:avLst/>
              <a:gdLst/>
              <a:ahLst/>
              <a:cxnLst/>
              <a:rect l="l" t="t" r="r" b="b"/>
              <a:pathLst>
                <a:path w="339" h="436" extrusionOk="0">
                  <a:moveTo>
                    <a:pt x="187" y="65"/>
                  </a:moveTo>
                  <a:cubicBezTo>
                    <a:pt x="187" y="58"/>
                    <a:pt x="187" y="51"/>
                    <a:pt x="193" y="47"/>
                  </a:cubicBezTo>
                  <a:cubicBezTo>
                    <a:pt x="197" y="45"/>
                    <a:pt x="201" y="43"/>
                    <a:pt x="205" y="41"/>
                  </a:cubicBezTo>
                  <a:cubicBezTo>
                    <a:pt x="216" y="34"/>
                    <a:pt x="217" y="20"/>
                    <a:pt x="207" y="11"/>
                  </a:cubicBezTo>
                  <a:cubicBezTo>
                    <a:pt x="197" y="3"/>
                    <a:pt x="183" y="0"/>
                    <a:pt x="169" y="0"/>
                  </a:cubicBezTo>
                  <a:cubicBezTo>
                    <a:pt x="156" y="0"/>
                    <a:pt x="142" y="3"/>
                    <a:pt x="132" y="11"/>
                  </a:cubicBezTo>
                  <a:cubicBezTo>
                    <a:pt x="122" y="20"/>
                    <a:pt x="123" y="34"/>
                    <a:pt x="134" y="41"/>
                  </a:cubicBezTo>
                  <a:cubicBezTo>
                    <a:pt x="138" y="43"/>
                    <a:pt x="142" y="45"/>
                    <a:pt x="145" y="47"/>
                  </a:cubicBezTo>
                  <a:cubicBezTo>
                    <a:pt x="152" y="51"/>
                    <a:pt x="152" y="58"/>
                    <a:pt x="151" y="65"/>
                  </a:cubicBezTo>
                  <a:cubicBezTo>
                    <a:pt x="151" y="69"/>
                    <a:pt x="148" y="71"/>
                    <a:pt x="145" y="72"/>
                  </a:cubicBezTo>
                  <a:cubicBezTo>
                    <a:pt x="61" y="72"/>
                    <a:pt x="61" y="72"/>
                    <a:pt x="61" y="72"/>
                  </a:cubicBezTo>
                  <a:cubicBezTo>
                    <a:pt x="0" y="72"/>
                    <a:pt x="0" y="72"/>
                    <a:pt x="0" y="72"/>
                  </a:cubicBezTo>
                  <a:cubicBezTo>
                    <a:pt x="0" y="170"/>
                    <a:pt x="0" y="170"/>
                    <a:pt x="0" y="170"/>
                  </a:cubicBezTo>
                  <a:cubicBezTo>
                    <a:pt x="7" y="161"/>
                    <a:pt x="17" y="156"/>
                    <a:pt x="28" y="156"/>
                  </a:cubicBezTo>
                  <a:cubicBezTo>
                    <a:pt x="39" y="156"/>
                    <a:pt x="49" y="161"/>
                    <a:pt x="56" y="170"/>
                  </a:cubicBezTo>
                  <a:cubicBezTo>
                    <a:pt x="66" y="182"/>
                    <a:pt x="71" y="199"/>
                    <a:pt x="71" y="218"/>
                  </a:cubicBezTo>
                  <a:cubicBezTo>
                    <a:pt x="71" y="238"/>
                    <a:pt x="66" y="255"/>
                    <a:pt x="56" y="267"/>
                  </a:cubicBezTo>
                  <a:cubicBezTo>
                    <a:pt x="49" y="276"/>
                    <a:pt x="39" y="281"/>
                    <a:pt x="28" y="281"/>
                  </a:cubicBezTo>
                  <a:cubicBezTo>
                    <a:pt x="17" y="281"/>
                    <a:pt x="7" y="275"/>
                    <a:pt x="0" y="267"/>
                  </a:cubicBezTo>
                  <a:cubicBezTo>
                    <a:pt x="0" y="425"/>
                    <a:pt x="0" y="425"/>
                    <a:pt x="0" y="425"/>
                  </a:cubicBezTo>
                  <a:cubicBezTo>
                    <a:pt x="86" y="436"/>
                    <a:pt x="86" y="436"/>
                    <a:pt x="86" y="436"/>
                  </a:cubicBezTo>
                  <a:cubicBezTo>
                    <a:pt x="128" y="431"/>
                    <a:pt x="201" y="415"/>
                    <a:pt x="248" y="367"/>
                  </a:cubicBezTo>
                  <a:cubicBezTo>
                    <a:pt x="307" y="309"/>
                    <a:pt x="328" y="205"/>
                    <a:pt x="328" y="205"/>
                  </a:cubicBezTo>
                  <a:cubicBezTo>
                    <a:pt x="328" y="205"/>
                    <a:pt x="339" y="143"/>
                    <a:pt x="333" y="72"/>
                  </a:cubicBezTo>
                  <a:cubicBezTo>
                    <a:pt x="193" y="72"/>
                    <a:pt x="193" y="72"/>
                    <a:pt x="193" y="72"/>
                  </a:cubicBezTo>
                  <a:cubicBezTo>
                    <a:pt x="190" y="71"/>
                    <a:pt x="187" y="69"/>
                    <a:pt x="187" y="65"/>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 name="Google Shape;1156;p38">
              <a:extLst>
                <a:ext uri="{FF2B5EF4-FFF2-40B4-BE49-F238E27FC236}">
                  <a16:creationId xmlns:a16="http://schemas.microsoft.com/office/drawing/2014/main" id="{F2AE796C-34CE-4265-AE0C-DC615D28F49B}"/>
                </a:ext>
              </a:extLst>
            </p:cNvPr>
            <p:cNvSpPr/>
            <p:nvPr/>
          </p:nvSpPr>
          <p:spPr>
            <a:xfrm>
              <a:off x="1774546" y="3225422"/>
              <a:ext cx="211874" cy="236503"/>
            </a:xfrm>
            <a:custGeom>
              <a:avLst/>
              <a:gdLst/>
              <a:ahLst/>
              <a:cxnLst/>
              <a:rect l="l" t="t" r="r" b="b"/>
              <a:pathLst>
                <a:path w="312" h="348" extrusionOk="0">
                  <a:moveTo>
                    <a:pt x="0" y="157"/>
                  </a:moveTo>
                  <a:cubicBezTo>
                    <a:pt x="7" y="149"/>
                    <a:pt x="17" y="143"/>
                    <a:pt x="28" y="143"/>
                  </a:cubicBezTo>
                  <a:cubicBezTo>
                    <a:pt x="39" y="143"/>
                    <a:pt x="49" y="148"/>
                    <a:pt x="56" y="157"/>
                  </a:cubicBezTo>
                  <a:cubicBezTo>
                    <a:pt x="66" y="169"/>
                    <a:pt x="72" y="186"/>
                    <a:pt x="71" y="206"/>
                  </a:cubicBezTo>
                  <a:cubicBezTo>
                    <a:pt x="72" y="225"/>
                    <a:pt x="66" y="242"/>
                    <a:pt x="56" y="255"/>
                  </a:cubicBezTo>
                  <a:cubicBezTo>
                    <a:pt x="49" y="263"/>
                    <a:pt x="39" y="268"/>
                    <a:pt x="28" y="268"/>
                  </a:cubicBezTo>
                  <a:cubicBezTo>
                    <a:pt x="17" y="268"/>
                    <a:pt x="7" y="263"/>
                    <a:pt x="0" y="254"/>
                  </a:cubicBezTo>
                  <a:cubicBezTo>
                    <a:pt x="0" y="348"/>
                    <a:pt x="0" y="348"/>
                    <a:pt x="0" y="348"/>
                  </a:cubicBezTo>
                  <a:cubicBezTo>
                    <a:pt x="189" y="348"/>
                    <a:pt x="189" y="348"/>
                    <a:pt x="189" y="348"/>
                  </a:cubicBezTo>
                  <a:cubicBezTo>
                    <a:pt x="312" y="348"/>
                    <a:pt x="312" y="348"/>
                    <a:pt x="312" y="348"/>
                  </a:cubicBezTo>
                  <a:cubicBezTo>
                    <a:pt x="312" y="254"/>
                    <a:pt x="312" y="254"/>
                    <a:pt x="312" y="254"/>
                  </a:cubicBezTo>
                  <a:cubicBezTo>
                    <a:pt x="305" y="263"/>
                    <a:pt x="295" y="268"/>
                    <a:pt x="284" y="268"/>
                  </a:cubicBezTo>
                  <a:cubicBezTo>
                    <a:pt x="274" y="268"/>
                    <a:pt x="264" y="263"/>
                    <a:pt x="257" y="255"/>
                  </a:cubicBezTo>
                  <a:cubicBezTo>
                    <a:pt x="246" y="242"/>
                    <a:pt x="241" y="225"/>
                    <a:pt x="241" y="206"/>
                  </a:cubicBezTo>
                  <a:cubicBezTo>
                    <a:pt x="241" y="186"/>
                    <a:pt x="246" y="169"/>
                    <a:pt x="257" y="157"/>
                  </a:cubicBezTo>
                  <a:cubicBezTo>
                    <a:pt x="264" y="148"/>
                    <a:pt x="274" y="143"/>
                    <a:pt x="284" y="143"/>
                  </a:cubicBezTo>
                  <a:cubicBezTo>
                    <a:pt x="295" y="143"/>
                    <a:pt x="305" y="149"/>
                    <a:pt x="312" y="157"/>
                  </a:cubicBezTo>
                  <a:cubicBezTo>
                    <a:pt x="312" y="23"/>
                    <a:pt x="312" y="23"/>
                    <a:pt x="312" y="23"/>
                  </a:cubicBezTo>
                  <a:cubicBezTo>
                    <a:pt x="292" y="20"/>
                    <a:pt x="273" y="18"/>
                    <a:pt x="256" y="17"/>
                  </a:cubicBezTo>
                  <a:cubicBezTo>
                    <a:pt x="182" y="11"/>
                    <a:pt x="96" y="0"/>
                    <a:pt x="0" y="12"/>
                  </a:cubicBezTo>
                  <a:lnTo>
                    <a:pt x="0" y="157"/>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 name="Google Shape;1157;p38">
              <a:extLst>
                <a:ext uri="{FF2B5EF4-FFF2-40B4-BE49-F238E27FC236}">
                  <a16:creationId xmlns:a16="http://schemas.microsoft.com/office/drawing/2014/main" id="{DD6E0027-2F1F-4331-9C7E-1696A754F7A9}"/>
                </a:ext>
              </a:extLst>
            </p:cNvPr>
            <p:cNvSpPr/>
            <p:nvPr/>
          </p:nvSpPr>
          <p:spPr>
            <a:xfrm>
              <a:off x="1951107" y="3243857"/>
              <a:ext cx="274329" cy="218067"/>
            </a:xfrm>
            <a:custGeom>
              <a:avLst/>
              <a:gdLst/>
              <a:ahLst/>
              <a:cxnLst/>
              <a:rect l="l" t="t" r="r" b="b"/>
              <a:pathLst>
                <a:path w="404" h="321" extrusionOk="0">
                  <a:moveTo>
                    <a:pt x="72" y="155"/>
                  </a:moveTo>
                  <a:cubicBezTo>
                    <a:pt x="71" y="158"/>
                    <a:pt x="69" y="161"/>
                    <a:pt x="65" y="161"/>
                  </a:cubicBezTo>
                  <a:cubicBezTo>
                    <a:pt x="58" y="161"/>
                    <a:pt x="52" y="161"/>
                    <a:pt x="47" y="155"/>
                  </a:cubicBezTo>
                  <a:cubicBezTo>
                    <a:pt x="45" y="151"/>
                    <a:pt x="43" y="147"/>
                    <a:pt x="41" y="143"/>
                  </a:cubicBezTo>
                  <a:cubicBezTo>
                    <a:pt x="34" y="132"/>
                    <a:pt x="20" y="131"/>
                    <a:pt x="11" y="141"/>
                  </a:cubicBezTo>
                  <a:cubicBezTo>
                    <a:pt x="3" y="151"/>
                    <a:pt x="0" y="165"/>
                    <a:pt x="0" y="179"/>
                  </a:cubicBezTo>
                  <a:cubicBezTo>
                    <a:pt x="0" y="192"/>
                    <a:pt x="3" y="206"/>
                    <a:pt x="11" y="216"/>
                  </a:cubicBezTo>
                  <a:cubicBezTo>
                    <a:pt x="20" y="226"/>
                    <a:pt x="34" y="225"/>
                    <a:pt x="41" y="214"/>
                  </a:cubicBezTo>
                  <a:cubicBezTo>
                    <a:pt x="43" y="210"/>
                    <a:pt x="45" y="206"/>
                    <a:pt x="47" y="203"/>
                  </a:cubicBezTo>
                  <a:cubicBezTo>
                    <a:pt x="52" y="196"/>
                    <a:pt x="58" y="196"/>
                    <a:pt x="65" y="197"/>
                  </a:cubicBezTo>
                  <a:cubicBezTo>
                    <a:pt x="69" y="197"/>
                    <a:pt x="71" y="200"/>
                    <a:pt x="72" y="203"/>
                  </a:cubicBezTo>
                  <a:cubicBezTo>
                    <a:pt x="72" y="321"/>
                    <a:pt x="72" y="321"/>
                    <a:pt x="72" y="321"/>
                  </a:cubicBezTo>
                  <a:cubicBezTo>
                    <a:pt x="134" y="321"/>
                    <a:pt x="134" y="321"/>
                    <a:pt x="134" y="321"/>
                  </a:cubicBezTo>
                  <a:cubicBezTo>
                    <a:pt x="194" y="321"/>
                    <a:pt x="194" y="321"/>
                    <a:pt x="194" y="321"/>
                  </a:cubicBezTo>
                  <a:cubicBezTo>
                    <a:pt x="185" y="314"/>
                    <a:pt x="180" y="304"/>
                    <a:pt x="180" y="293"/>
                  </a:cubicBezTo>
                  <a:cubicBezTo>
                    <a:pt x="180" y="283"/>
                    <a:pt x="185" y="272"/>
                    <a:pt x="193" y="265"/>
                  </a:cubicBezTo>
                  <a:cubicBezTo>
                    <a:pt x="206" y="255"/>
                    <a:pt x="223" y="250"/>
                    <a:pt x="242" y="250"/>
                  </a:cubicBezTo>
                  <a:cubicBezTo>
                    <a:pt x="262" y="250"/>
                    <a:pt x="279" y="255"/>
                    <a:pt x="291" y="265"/>
                  </a:cubicBezTo>
                  <a:cubicBezTo>
                    <a:pt x="300" y="272"/>
                    <a:pt x="305" y="283"/>
                    <a:pt x="305" y="293"/>
                  </a:cubicBezTo>
                  <a:cubicBezTo>
                    <a:pt x="305" y="304"/>
                    <a:pt x="299" y="314"/>
                    <a:pt x="291" y="321"/>
                  </a:cubicBezTo>
                  <a:cubicBezTo>
                    <a:pt x="404" y="321"/>
                    <a:pt x="404" y="321"/>
                    <a:pt x="404" y="321"/>
                  </a:cubicBezTo>
                  <a:cubicBezTo>
                    <a:pt x="403" y="315"/>
                    <a:pt x="402" y="308"/>
                    <a:pt x="401" y="301"/>
                  </a:cubicBezTo>
                  <a:cubicBezTo>
                    <a:pt x="396" y="273"/>
                    <a:pt x="371" y="189"/>
                    <a:pt x="282" y="113"/>
                  </a:cubicBezTo>
                  <a:cubicBezTo>
                    <a:pt x="199" y="42"/>
                    <a:pt x="130" y="13"/>
                    <a:pt x="72" y="0"/>
                  </a:cubicBezTo>
                  <a:lnTo>
                    <a:pt x="72" y="155"/>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 name="Google Shape;1158;p38">
              <a:extLst>
                <a:ext uri="{FF2B5EF4-FFF2-40B4-BE49-F238E27FC236}">
                  <a16:creationId xmlns:a16="http://schemas.microsoft.com/office/drawing/2014/main" id="{4965AF48-137C-424B-9B7B-9AA93A5F9D13}"/>
                </a:ext>
              </a:extLst>
            </p:cNvPr>
            <p:cNvSpPr/>
            <p:nvPr/>
          </p:nvSpPr>
          <p:spPr>
            <a:xfrm>
              <a:off x="1858610" y="3710542"/>
              <a:ext cx="173926" cy="152226"/>
            </a:xfrm>
            <a:custGeom>
              <a:avLst/>
              <a:gdLst/>
              <a:ahLst/>
              <a:cxnLst/>
              <a:rect l="l" t="t" r="r" b="b"/>
              <a:pathLst>
                <a:path w="256" h="224" extrusionOk="0">
                  <a:moveTo>
                    <a:pt x="253" y="39"/>
                  </a:moveTo>
                  <a:cubicBezTo>
                    <a:pt x="254" y="37"/>
                    <a:pt x="255" y="35"/>
                    <a:pt x="256" y="34"/>
                  </a:cubicBezTo>
                  <a:cubicBezTo>
                    <a:pt x="0" y="0"/>
                    <a:pt x="0" y="0"/>
                    <a:pt x="0" y="0"/>
                  </a:cubicBezTo>
                  <a:cubicBezTo>
                    <a:pt x="142" y="206"/>
                    <a:pt x="142" y="206"/>
                    <a:pt x="142" y="206"/>
                  </a:cubicBezTo>
                  <a:cubicBezTo>
                    <a:pt x="148" y="216"/>
                    <a:pt x="159" y="221"/>
                    <a:pt x="170" y="222"/>
                  </a:cubicBezTo>
                  <a:cubicBezTo>
                    <a:pt x="225" y="224"/>
                    <a:pt x="225" y="224"/>
                    <a:pt x="225" y="224"/>
                  </a:cubicBezTo>
                  <a:cubicBezTo>
                    <a:pt x="233" y="224"/>
                    <a:pt x="235" y="221"/>
                    <a:pt x="233" y="218"/>
                  </a:cubicBezTo>
                  <a:cubicBezTo>
                    <a:pt x="229" y="209"/>
                    <a:pt x="220" y="192"/>
                    <a:pt x="212" y="175"/>
                  </a:cubicBezTo>
                  <a:cubicBezTo>
                    <a:pt x="207" y="166"/>
                    <a:pt x="206" y="154"/>
                    <a:pt x="210" y="144"/>
                  </a:cubicBezTo>
                  <a:lnTo>
                    <a:pt x="253" y="39"/>
                  </a:ln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 name="Google Shape;1159;p38">
              <a:extLst>
                <a:ext uri="{FF2B5EF4-FFF2-40B4-BE49-F238E27FC236}">
                  <a16:creationId xmlns:a16="http://schemas.microsoft.com/office/drawing/2014/main" id="{9B55FBB3-6697-48DD-B7CF-DA03B56BF901}"/>
                </a:ext>
              </a:extLst>
            </p:cNvPr>
            <p:cNvSpPr/>
            <p:nvPr/>
          </p:nvSpPr>
          <p:spPr>
            <a:xfrm>
              <a:off x="1521825" y="3426634"/>
              <a:ext cx="288560" cy="234396"/>
            </a:xfrm>
            <a:custGeom>
              <a:avLst/>
              <a:gdLst/>
              <a:ahLst/>
              <a:cxnLst/>
              <a:rect l="l" t="t" r="r" b="b"/>
              <a:pathLst>
                <a:path w="425" h="345" extrusionOk="0">
                  <a:moveTo>
                    <a:pt x="299" y="269"/>
                  </a:moveTo>
                  <a:cubicBezTo>
                    <a:pt x="299" y="269"/>
                    <a:pt x="299" y="269"/>
                    <a:pt x="299" y="269"/>
                  </a:cubicBezTo>
                  <a:cubicBezTo>
                    <a:pt x="308" y="298"/>
                    <a:pt x="328" y="324"/>
                    <a:pt x="352" y="345"/>
                  </a:cubicBezTo>
                  <a:cubicBezTo>
                    <a:pt x="352" y="243"/>
                    <a:pt x="352" y="243"/>
                    <a:pt x="352" y="243"/>
                  </a:cubicBezTo>
                  <a:cubicBezTo>
                    <a:pt x="353" y="240"/>
                    <a:pt x="356" y="236"/>
                    <a:pt x="359" y="236"/>
                  </a:cubicBezTo>
                  <a:cubicBezTo>
                    <a:pt x="366" y="236"/>
                    <a:pt x="373" y="236"/>
                    <a:pt x="377" y="242"/>
                  </a:cubicBezTo>
                  <a:cubicBezTo>
                    <a:pt x="380" y="246"/>
                    <a:pt x="381" y="250"/>
                    <a:pt x="384" y="254"/>
                  </a:cubicBezTo>
                  <a:cubicBezTo>
                    <a:pt x="391" y="265"/>
                    <a:pt x="405" y="266"/>
                    <a:pt x="413" y="256"/>
                  </a:cubicBezTo>
                  <a:cubicBezTo>
                    <a:pt x="421" y="246"/>
                    <a:pt x="425" y="232"/>
                    <a:pt x="424" y="218"/>
                  </a:cubicBezTo>
                  <a:cubicBezTo>
                    <a:pt x="425" y="205"/>
                    <a:pt x="421" y="191"/>
                    <a:pt x="413" y="181"/>
                  </a:cubicBezTo>
                  <a:cubicBezTo>
                    <a:pt x="405" y="171"/>
                    <a:pt x="391" y="172"/>
                    <a:pt x="384" y="183"/>
                  </a:cubicBezTo>
                  <a:cubicBezTo>
                    <a:pt x="381" y="187"/>
                    <a:pt x="380" y="191"/>
                    <a:pt x="377" y="194"/>
                  </a:cubicBezTo>
                  <a:cubicBezTo>
                    <a:pt x="373" y="201"/>
                    <a:pt x="366" y="201"/>
                    <a:pt x="359" y="200"/>
                  </a:cubicBezTo>
                  <a:cubicBezTo>
                    <a:pt x="356" y="200"/>
                    <a:pt x="353" y="197"/>
                    <a:pt x="352" y="194"/>
                  </a:cubicBezTo>
                  <a:cubicBezTo>
                    <a:pt x="352" y="72"/>
                    <a:pt x="352" y="72"/>
                    <a:pt x="352" y="72"/>
                  </a:cubicBezTo>
                  <a:cubicBezTo>
                    <a:pt x="205" y="72"/>
                    <a:pt x="205" y="72"/>
                    <a:pt x="205" y="72"/>
                  </a:cubicBezTo>
                  <a:cubicBezTo>
                    <a:pt x="202" y="71"/>
                    <a:pt x="198" y="69"/>
                    <a:pt x="198" y="65"/>
                  </a:cubicBezTo>
                  <a:cubicBezTo>
                    <a:pt x="198" y="58"/>
                    <a:pt x="198" y="51"/>
                    <a:pt x="204" y="47"/>
                  </a:cubicBezTo>
                  <a:cubicBezTo>
                    <a:pt x="208" y="45"/>
                    <a:pt x="212" y="43"/>
                    <a:pt x="216" y="41"/>
                  </a:cubicBezTo>
                  <a:cubicBezTo>
                    <a:pt x="227" y="34"/>
                    <a:pt x="228" y="20"/>
                    <a:pt x="218" y="11"/>
                  </a:cubicBezTo>
                  <a:cubicBezTo>
                    <a:pt x="208" y="3"/>
                    <a:pt x="194" y="0"/>
                    <a:pt x="180" y="0"/>
                  </a:cubicBezTo>
                  <a:cubicBezTo>
                    <a:pt x="167" y="0"/>
                    <a:pt x="153" y="3"/>
                    <a:pt x="143" y="11"/>
                  </a:cubicBezTo>
                  <a:cubicBezTo>
                    <a:pt x="133" y="20"/>
                    <a:pt x="134" y="34"/>
                    <a:pt x="145" y="41"/>
                  </a:cubicBezTo>
                  <a:cubicBezTo>
                    <a:pt x="149" y="43"/>
                    <a:pt x="153" y="45"/>
                    <a:pt x="156" y="47"/>
                  </a:cubicBezTo>
                  <a:cubicBezTo>
                    <a:pt x="163" y="51"/>
                    <a:pt x="163" y="58"/>
                    <a:pt x="162" y="65"/>
                  </a:cubicBezTo>
                  <a:cubicBezTo>
                    <a:pt x="162" y="69"/>
                    <a:pt x="159" y="71"/>
                    <a:pt x="156" y="72"/>
                  </a:cubicBezTo>
                  <a:cubicBezTo>
                    <a:pt x="0" y="72"/>
                    <a:pt x="0" y="72"/>
                    <a:pt x="0" y="72"/>
                  </a:cubicBezTo>
                  <a:cubicBezTo>
                    <a:pt x="0" y="72"/>
                    <a:pt x="0" y="72"/>
                    <a:pt x="0" y="72"/>
                  </a:cubicBezTo>
                  <a:cubicBezTo>
                    <a:pt x="3" y="89"/>
                    <a:pt x="23" y="134"/>
                    <a:pt x="23" y="134"/>
                  </a:cubicBezTo>
                  <a:cubicBezTo>
                    <a:pt x="53" y="249"/>
                    <a:pt x="185" y="304"/>
                    <a:pt x="299" y="269"/>
                  </a:cubicBezTo>
                  <a:cubicBezTo>
                    <a:pt x="299" y="269"/>
                    <a:pt x="299" y="269"/>
                    <a:pt x="299" y="269"/>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 name="Google Shape;1160;p38">
              <a:extLst>
                <a:ext uri="{FF2B5EF4-FFF2-40B4-BE49-F238E27FC236}">
                  <a16:creationId xmlns:a16="http://schemas.microsoft.com/office/drawing/2014/main" id="{812FD361-A848-473E-8C66-7D612792610C}"/>
                </a:ext>
              </a:extLst>
            </p:cNvPr>
            <p:cNvSpPr/>
            <p:nvPr/>
          </p:nvSpPr>
          <p:spPr>
            <a:xfrm>
              <a:off x="1510757" y="3234903"/>
              <a:ext cx="299628" cy="227021"/>
            </a:xfrm>
            <a:custGeom>
              <a:avLst/>
              <a:gdLst/>
              <a:ahLst/>
              <a:cxnLst/>
              <a:rect l="l" t="t" r="r" b="b"/>
              <a:pathLst>
                <a:path w="441" h="334" extrusionOk="0">
                  <a:moveTo>
                    <a:pt x="148" y="334"/>
                  </a:moveTo>
                  <a:cubicBezTo>
                    <a:pt x="139" y="327"/>
                    <a:pt x="134" y="317"/>
                    <a:pt x="134" y="306"/>
                  </a:cubicBezTo>
                  <a:cubicBezTo>
                    <a:pt x="134" y="296"/>
                    <a:pt x="139" y="285"/>
                    <a:pt x="147" y="278"/>
                  </a:cubicBezTo>
                  <a:cubicBezTo>
                    <a:pt x="160" y="268"/>
                    <a:pt x="177" y="263"/>
                    <a:pt x="196" y="263"/>
                  </a:cubicBezTo>
                  <a:cubicBezTo>
                    <a:pt x="216" y="263"/>
                    <a:pt x="233" y="268"/>
                    <a:pt x="245" y="278"/>
                  </a:cubicBezTo>
                  <a:cubicBezTo>
                    <a:pt x="254" y="285"/>
                    <a:pt x="259" y="296"/>
                    <a:pt x="259" y="306"/>
                  </a:cubicBezTo>
                  <a:cubicBezTo>
                    <a:pt x="259" y="317"/>
                    <a:pt x="253" y="327"/>
                    <a:pt x="245" y="334"/>
                  </a:cubicBezTo>
                  <a:cubicBezTo>
                    <a:pt x="368" y="334"/>
                    <a:pt x="368" y="334"/>
                    <a:pt x="368" y="334"/>
                  </a:cubicBezTo>
                  <a:cubicBezTo>
                    <a:pt x="368" y="216"/>
                    <a:pt x="368" y="216"/>
                    <a:pt x="368" y="216"/>
                  </a:cubicBezTo>
                  <a:cubicBezTo>
                    <a:pt x="369" y="213"/>
                    <a:pt x="372" y="210"/>
                    <a:pt x="375" y="210"/>
                  </a:cubicBezTo>
                  <a:cubicBezTo>
                    <a:pt x="382" y="209"/>
                    <a:pt x="389" y="209"/>
                    <a:pt x="393" y="216"/>
                  </a:cubicBezTo>
                  <a:cubicBezTo>
                    <a:pt x="396" y="219"/>
                    <a:pt x="397" y="223"/>
                    <a:pt x="400" y="227"/>
                  </a:cubicBezTo>
                  <a:cubicBezTo>
                    <a:pt x="407" y="238"/>
                    <a:pt x="421" y="239"/>
                    <a:pt x="429" y="229"/>
                  </a:cubicBezTo>
                  <a:cubicBezTo>
                    <a:pt x="437" y="219"/>
                    <a:pt x="441" y="205"/>
                    <a:pt x="440" y="192"/>
                  </a:cubicBezTo>
                  <a:cubicBezTo>
                    <a:pt x="441" y="178"/>
                    <a:pt x="437" y="164"/>
                    <a:pt x="429" y="154"/>
                  </a:cubicBezTo>
                  <a:cubicBezTo>
                    <a:pt x="421" y="144"/>
                    <a:pt x="407" y="145"/>
                    <a:pt x="400" y="156"/>
                  </a:cubicBezTo>
                  <a:cubicBezTo>
                    <a:pt x="397" y="160"/>
                    <a:pt x="396" y="164"/>
                    <a:pt x="393" y="168"/>
                  </a:cubicBezTo>
                  <a:cubicBezTo>
                    <a:pt x="389" y="174"/>
                    <a:pt x="382" y="174"/>
                    <a:pt x="375" y="174"/>
                  </a:cubicBezTo>
                  <a:cubicBezTo>
                    <a:pt x="372" y="174"/>
                    <a:pt x="369" y="171"/>
                    <a:pt x="368" y="168"/>
                  </a:cubicBezTo>
                  <a:cubicBezTo>
                    <a:pt x="368" y="0"/>
                    <a:pt x="368" y="0"/>
                    <a:pt x="368" y="0"/>
                  </a:cubicBezTo>
                  <a:cubicBezTo>
                    <a:pt x="367" y="1"/>
                    <a:pt x="366" y="1"/>
                    <a:pt x="365" y="1"/>
                  </a:cubicBezTo>
                  <a:cubicBezTo>
                    <a:pt x="253" y="36"/>
                    <a:pt x="253" y="36"/>
                    <a:pt x="253" y="36"/>
                  </a:cubicBezTo>
                  <a:cubicBezTo>
                    <a:pt x="226" y="45"/>
                    <a:pt x="199" y="57"/>
                    <a:pt x="175" y="72"/>
                  </a:cubicBezTo>
                  <a:cubicBezTo>
                    <a:pt x="175" y="72"/>
                    <a:pt x="109" y="111"/>
                    <a:pt x="90" y="130"/>
                  </a:cubicBezTo>
                  <a:cubicBezTo>
                    <a:pt x="32" y="188"/>
                    <a:pt x="0" y="227"/>
                    <a:pt x="14" y="334"/>
                  </a:cubicBezTo>
                  <a:lnTo>
                    <a:pt x="148" y="334"/>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3" name="Google Shape;943;p38">
            <a:extLst>
              <a:ext uri="{FF2B5EF4-FFF2-40B4-BE49-F238E27FC236}">
                <a16:creationId xmlns:a16="http://schemas.microsoft.com/office/drawing/2014/main" id="{1EF1FEEC-6A6A-4DE2-BF37-BE0611E306F7}"/>
              </a:ext>
            </a:extLst>
          </p:cNvPr>
          <p:cNvGrpSpPr/>
          <p:nvPr/>
        </p:nvGrpSpPr>
        <p:grpSpPr>
          <a:xfrm>
            <a:off x="1057511" y="2823446"/>
            <a:ext cx="444870" cy="445286"/>
            <a:chOff x="1301750" y="920750"/>
            <a:chExt cx="5095875" cy="5100637"/>
          </a:xfrm>
        </p:grpSpPr>
        <p:sp>
          <p:nvSpPr>
            <p:cNvPr id="14" name="Google Shape;944;p38">
              <a:extLst>
                <a:ext uri="{FF2B5EF4-FFF2-40B4-BE49-F238E27FC236}">
                  <a16:creationId xmlns:a16="http://schemas.microsoft.com/office/drawing/2014/main" id="{6B27C2FF-1D6D-43D0-B0E1-81149EFF635E}"/>
                </a:ext>
              </a:extLst>
            </p:cNvPr>
            <p:cNvSpPr/>
            <p:nvPr/>
          </p:nvSpPr>
          <p:spPr>
            <a:xfrm>
              <a:off x="1301750" y="2546350"/>
              <a:ext cx="1801812" cy="2917825"/>
            </a:xfrm>
            <a:custGeom>
              <a:avLst/>
              <a:gdLst/>
              <a:ahLst/>
              <a:cxnLst/>
              <a:rect l="l" t="t" r="r" b="b"/>
              <a:pathLst>
                <a:path w="405" h="655" extrusionOk="0">
                  <a:moveTo>
                    <a:pt x="321" y="207"/>
                  </a:moveTo>
                  <a:cubicBezTo>
                    <a:pt x="321" y="184"/>
                    <a:pt x="324" y="161"/>
                    <a:pt x="330" y="139"/>
                  </a:cubicBezTo>
                  <a:cubicBezTo>
                    <a:pt x="207" y="0"/>
                    <a:pt x="207" y="0"/>
                    <a:pt x="207" y="0"/>
                  </a:cubicBezTo>
                  <a:cubicBezTo>
                    <a:pt x="25" y="40"/>
                    <a:pt x="25" y="40"/>
                    <a:pt x="25" y="40"/>
                  </a:cubicBezTo>
                  <a:cubicBezTo>
                    <a:pt x="9" y="94"/>
                    <a:pt x="0" y="150"/>
                    <a:pt x="0" y="207"/>
                  </a:cubicBezTo>
                  <a:cubicBezTo>
                    <a:pt x="0" y="381"/>
                    <a:pt x="80" y="546"/>
                    <a:pt x="216" y="655"/>
                  </a:cubicBezTo>
                  <a:cubicBezTo>
                    <a:pt x="234" y="471"/>
                    <a:pt x="234" y="471"/>
                    <a:pt x="234" y="471"/>
                  </a:cubicBezTo>
                  <a:cubicBezTo>
                    <a:pt x="405" y="396"/>
                    <a:pt x="405" y="396"/>
                    <a:pt x="405" y="396"/>
                  </a:cubicBezTo>
                  <a:cubicBezTo>
                    <a:pt x="352" y="348"/>
                    <a:pt x="321" y="279"/>
                    <a:pt x="321" y="207"/>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 name="Google Shape;945;p38">
              <a:extLst>
                <a:ext uri="{FF2B5EF4-FFF2-40B4-BE49-F238E27FC236}">
                  <a16:creationId xmlns:a16="http://schemas.microsoft.com/office/drawing/2014/main" id="{01CFDB09-C546-42F6-BEDB-A7F7ED3EBE7E}"/>
                </a:ext>
              </a:extLst>
            </p:cNvPr>
            <p:cNvSpPr/>
            <p:nvPr/>
          </p:nvSpPr>
          <p:spPr>
            <a:xfrm>
              <a:off x="2387600" y="4403725"/>
              <a:ext cx="2865436" cy="1617662"/>
            </a:xfrm>
            <a:custGeom>
              <a:avLst/>
              <a:gdLst/>
              <a:ahLst/>
              <a:cxnLst/>
              <a:rect l="l" t="t" r="r" b="b"/>
              <a:pathLst>
                <a:path w="644" h="363" extrusionOk="0">
                  <a:moveTo>
                    <a:pt x="644" y="268"/>
                  </a:moveTo>
                  <a:cubicBezTo>
                    <a:pt x="475" y="194"/>
                    <a:pt x="475" y="194"/>
                    <a:pt x="475" y="194"/>
                  </a:cubicBezTo>
                  <a:cubicBezTo>
                    <a:pt x="456" y="8"/>
                    <a:pt x="456" y="8"/>
                    <a:pt x="456" y="8"/>
                  </a:cubicBezTo>
                  <a:cubicBezTo>
                    <a:pt x="418" y="31"/>
                    <a:pt x="374" y="42"/>
                    <a:pt x="329" y="42"/>
                  </a:cubicBezTo>
                  <a:cubicBezTo>
                    <a:pt x="279" y="42"/>
                    <a:pt x="231" y="28"/>
                    <a:pt x="189" y="0"/>
                  </a:cubicBezTo>
                  <a:cubicBezTo>
                    <a:pt x="18" y="75"/>
                    <a:pt x="18" y="75"/>
                    <a:pt x="18" y="75"/>
                  </a:cubicBezTo>
                  <a:cubicBezTo>
                    <a:pt x="0" y="259"/>
                    <a:pt x="0" y="259"/>
                    <a:pt x="0" y="259"/>
                  </a:cubicBezTo>
                  <a:cubicBezTo>
                    <a:pt x="97" y="327"/>
                    <a:pt x="210" y="363"/>
                    <a:pt x="329" y="363"/>
                  </a:cubicBezTo>
                  <a:cubicBezTo>
                    <a:pt x="442" y="363"/>
                    <a:pt x="550" y="330"/>
                    <a:pt x="644" y="268"/>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6" name="Google Shape;946;p38">
              <a:extLst>
                <a:ext uri="{FF2B5EF4-FFF2-40B4-BE49-F238E27FC236}">
                  <a16:creationId xmlns:a16="http://schemas.microsoft.com/office/drawing/2014/main" id="{8540A570-FB0F-47BC-9FF0-000B9AEDE27C}"/>
                </a:ext>
              </a:extLst>
            </p:cNvPr>
            <p:cNvSpPr/>
            <p:nvPr/>
          </p:nvSpPr>
          <p:spPr>
            <a:xfrm>
              <a:off x="4546600" y="2790825"/>
              <a:ext cx="1851025" cy="2717800"/>
            </a:xfrm>
            <a:custGeom>
              <a:avLst/>
              <a:gdLst/>
              <a:ahLst/>
              <a:cxnLst/>
              <a:rect l="l" t="t" r="r" b="b"/>
              <a:pathLst>
                <a:path w="416" h="610" extrusionOk="0">
                  <a:moveTo>
                    <a:pt x="416" y="152"/>
                  </a:moveTo>
                  <a:cubicBezTo>
                    <a:pt x="416" y="101"/>
                    <a:pt x="409" y="50"/>
                    <a:pt x="396" y="0"/>
                  </a:cubicBezTo>
                  <a:cubicBezTo>
                    <a:pt x="273" y="139"/>
                    <a:pt x="273" y="139"/>
                    <a:pt x="273" y="139"/>
                  </a:cubicBezTo>
                  <a:cubicBezTo>
                    <a:pt x="90" y="98"/>
                    <a:pt x="90" y="98"/>
                    <a:pt x="90" y="98"/>
                  </a:cubicBezTo>
                  <a:cubicBezTo>
                    <a:pt x="94" y="116"/>
                    <a:pt x="96" y="134"/>
                    <a:pt x="96" y="152"/>
                  </a:cubicBezTo>
                  <a:cubicBezTo>
                    <a:pt x="96" y="229"/>
                    <a:pt x="60" y="302"/>
                    <a:pt x="0" y="350"/>
                  </a:cubicBezTo>
                  <a:cubicBezTo>
                    <a:pt x="18" y="535"/>
                    <a:pt x="18" y="535"/>
                    <a:pt x="18" y="535"/>
                  </a:cubicBezTo>
                  <a:cubicBezTo>
                    <a:pt x="188" y="610"/>
                    <a:pt x="188" y="610"/>
                    <a:pt x="188" y="610"/>
                  </a:cubicBezTo>
                  <a:cubicBezTo>
                    <a:pt x="331" y="502"/>
                    <a:pt x="416" y="331"/>
                    <a:pt x="416" y="152"/>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7" name="Google Shape;947;p38">
              <a:extLst>
                <a:ext uri="{FF2B5EF4-FFF2-40B4-BE49-F238E27FC236}">
                  <a16:creationId xmlns:a16="http://schemas.microsoft.com/office/drawing/2014/main" id="{2432E333-124A-49AD-AE8B-FB2A5B16AE9B}"/>
                </a:ext>
              </a:extLst>
            </p:cNvPr>
            <p:cNvSpPr/>
            <p:nvPr/>
          </p:nvSpPr>
          <p:spPr>
            <a:xfrm>
              <a:off x="3962400" y="925512"/>
              <a:ext cx="2297112" cy="2333625"/>
            </a:xfrm>
            <a:custGeom>
              <a:avLst/>
              <a:gdLst/>
              <a:ahLst/>
              <a:cxnLst/>
              <a:rect l="l" t="t" r="r" b="b"/>
              <a:pathLst>
                <a:path w="516" h="524" extrusionOk="0">
                  <a:moveTo>
                    <a:pt x="1" y="0"/>
                  </a:moveTo>
                  <a:cubicBezTo>
                    <a:pt x="94" y="159"/>
                    <a:pt x="94" y="159"/>
                    <a:pt x="94" y="159"/>
                  </a:cubicBezTo>
                  <a:cubicBezTo>
                    <a:pt x="0" y="320"/>
                    <a:pt x="0" y="320"/>
                    <a:pt x="0" y="320"/>
                  </a:cubicBezTo>
                  <a:cubicBezTo>
                    <a:pt x="95" y="330"/>
                    <a:pt x="178" y="393"/>
                    <a:pt x="211" y="484"/>
                  </a:cubicBezTo>
                  <a:cubicBezTo>
                    <a:pt x="393" y="524"/>
                    <a:pt x="393" y="524"/>
                    <a:pt x="393" y="524"/>
                  </a:cubicBezTo>
                  <a:cubicBezTo>
                    <a:pt x="516" y="385"/>
                    <a:pt x="516" y="385"/>
                    <a:pt x="516" y="385"/>
                  </a:cubicBezTo>
                  <a:cubicBezTo>
                    <a:pt x="439" y="162"/>
                    <a:pt x="235" y="10"/>
                    <a:pt x="1" y="0"/>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8" name="Google Shape;948;p38">
              <a:extLst>
                <a:ext uri="{FF2B5EF4-FFF2-40B4-BE49-F238E27FC236}">
                  <a16:creationId xmlns:a16="http://schemas.microsoft.com/office/drawing/2014/main" id="{A50201FF-F3DB-4ADC-AE37-AD99607BE29B}"/>
                </a:ext>
              </a:extLst>
            </p:cNvPr>
            <p:cNvSpPr/>
            <p:nvPr/>
          </p:nvSpPr>
          <p:spPr>
            <a:xfrm>
              <a:off x="1466850" y="920750"/>
              <a:ext cx="2759074" cy="2097087"/>
            </a:xfrm>
            <a:custGeom>
              <a:avLst/>
              <a:gdLst/>
              <a:ahLst/>
              <a:cxnLst/>
              <a:rect l="l" t="t" r="r" b="b"/>
              <a:pathLst>
                <a:path w="620" h="471" extrusionOk="0">
                  <a:moveTo>
                    <a:pt x="526" y="320"/>
                  </a:moveTo>
                  <a:cubicBezTo>
                    <a:pt x="620" y="160"/>
                    <a:pt x="620" y="160"/>
                    <a:pt x="620" y="160"/>
                  </a:cubicBezTo>
                  <a:cubicBezTo>
                    <a:pt x="526" y="0"/>
                    <a:pt x="526" y="0"/>
                    <a:pt x="526" y="0"/>
                  </a:cubicBezTo>
                  <a:cubicBezTo>
                    <a:pt x="290" y="4"/>
                    <a:pt x="82" y="151"/>
                    <a:pt x="0" y="371"/>
                  </a:cubicBezTo>
                  <a:cubicBezTo>
                    <a:pt x="180" y="331"/>
                    <a:pt x="180" y="331"/>
                    <a:pt x="180" y="331"/>
                  </a:cubicBezTo>
                  <a:cubicBezTo>
                    <a:pt x="305" y="471"/>
                    <a:pt x="305" y="471"/>
                    <a:pt x="305" y="471"/>
                  </a:cubicBezTo>
                  <a:cubicBezTo>
                    <a:pt x="343" y="383"/>
                    <a:pt x="428" y="324"/>
                    <a:pt x="526" y="32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9" name="Google Shape;1256;p38">
            <a:extLst>
              <a:ext uri="{FF2B5EF4-FFF2-40B4-BE49-F238E27FC236}">
                <a16:creationId xmlns:a16="http://schemas.microsoft.com/office/drawing/2014/main" id="{9E83A732-7334-4547-89A8-C6423C42B48D}"/>
              </a:ext>
            </a:extLst>
          </p:cNvPr>
          <p:cNvGrpSpPr/>
          <p:nvPr/>
        </p:nvGrpSpPr>
        <p:grpSpPr>
          <a:xfrm>
            <a:off x="7746280" y="1396896"/>
            <a:ext cx="445681" cy="400651"/>
            <a:chOff x="9626723" y="5526313"/>
            <a:chExt cx="720002" cy="647256"/>
          </a:xfrm>
        </p:grpSpPr>
        <p:sp>
          <p:nvSpPr>
            <p:cNvPr id="20" name="Google Shape;1257;p38">
              <a:extLst>
                <a:ext uri="{FF2B5EF4-FFF2-40B4-BE49-F238E27FC236}">
                  <a16:creationId xmlns:a16="http://schemas.microsoft.com/office/drawing/2014/main" id="{1FB9FF51-3407-4B0B-BCC0-6919FD28912B}"/>
                </a:ext>
              </a:extLst>
            </p:cNvPr>
            <p:cNvSpPr/>
            <p:nvPr/>
          </p:nvSpPr>
          <p:spPr>
            <a:xfrm>
              <a:off x="10040990" y="5526313"/>
              <a:ext cx="168000" cy="168300"/>
            </a:xfrm>
            <a:prstGeom prst="ellipse">
              <a:avLst/>
            </a:pr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1" name="Google Shape;1258;p38">
              <a:extLst>
                <a:ext uri="{FF2B5EF4-FFF2-40B4-BE49-F238E27FC236}">
                  <a16:creationId xmlns:a16="http://schemas.microsoft.com/office/drawing/2014/main" id="{E243517E-121E-4257-8487-13EBDF905258}"/>
                </a:ext>
              </a:extLst>
            </p:cNvPr>
            <p:cNvSpPr/>
            <p:nvPr/>
          </p:nvSpPr>
          <p:spPr>
            <a:xfrm>
              <a:off x="9765139" y="5526313"/>
              <a:ext cx="168300" cy="168300"/>
            </a:xfrm>
            <a:prstGeom prst="ellipse">
              <a:avLst/>
            </a:pr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2" name="Google Shape;1259;p38">
              <a:extLst>
                <a:ext uri="{FF2B5EF4-FFF2-40B4-BE49-F238E27FC236}">
                  <a16:creationId xmlns:a16="http://schemas.microsoft.com/office/drawing/2014/main" id="{3C2600EC-C588-4901-AC92-9CB0EC898A95}"/>
                </a:ext>
              </a:extLst>
            </p:cNvPr>
            <p:cNvSpPr/>
            <p:nvPr/>
          </p:nvSpPr>
          <p:spPr>
            <a:xfrm>
              <a:off x="10040990" y="6005269"/>
              <a:ext cx="168000" cy="168300"/>
            </a:xfrm>
            <a:prstGeom prst="ellipse">
              <a:avLst/>
            </a:pr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3" name="Google Shape;1260;p38">
              <a:extLst>
                <a:ext uri="{FF2B5EF4-FFF2-40B4-BE49-F238E27FC236}">
                  <a16:creationId xmlns:a16="http://schemas.microsoft.com/office/drawing/2014/main" id="{AF17A521-C71B-43B5-B19A-524B7B51E1D9}"/>
                </a:ext>
              </a:extLst>
            </p:cNvPr>
            <p:cNvSpPr/>
            <p:nvPr/>
          </p:nvSpPr>
          <p:spPr>
            <a:xfrm>
              <a:off x="10178425" y="5765496"/>
              <a:ext cx="168300" cy="168900"/>
            </a:xfrm>
            <a:prstGeom prst="ellipse">
              <a:avLst/>
            </a:pr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4" name="Google Shape;1261;p38">
              <a:extLst>
                <a:ext uri="{FF2B5EF4-FFF2-40B4-BE49-F238E27FC236}">
                  <a16:creationId xmlns:a16="http://schemas.microsoft.com/office/drawing/2014/main" id="{1A3C9AAC-31F0-4579-98EE-7F078FC38146}"/>
                </a:ext>
              </a:extLst>
            </p:cNvPr>
            <p:cNvSpPr/>
            <p:nvPr/>
          </p:nvSpPr>
          <p:spPr>
            <a:xfrm>
              <a:off x="9626723" y="5765496"/>
              <a:ext cx="168000" cy="168900"/>
            </a:xfrm>
            <a:prstGeom prst="ellipse">
              <a:avLst/>
            </a:pr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5" name="Google Shape;1262;p38">
              <a:extLst>
                <a:ext uri="{FF2B5EF4-FFF2-40B4-BE49-F238E27FC236}">
                  <a16:creationId xmlns:a16="http://schemas.microsoft.com/office/drawing/2014/main" id="{2A06FCF7-F8B4-4FF6-9FA3-0C2F1B31A405}"/>
                </a:ext>
              </a:extLst>
            </p:cNvPr>
            <p:cNvSpPr/>
            <p:nvPr/>
          </p:nvSpPr>
          <p:spPr>
            <a:xfrm>
              <a:off x="9765139" y="6005269"/>
              <a:ext cx="168300" cy="168300"/>
            </a:xfrm>
            <a:prstGeom prst="ellipse">
              <a:avLst/>
            </a:pr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6" name="Google Shape;1263;p38">
              <a:extLst>
                <a:ext uri="{FF2B5EF4-FFF2-40B4-BE49-F238E27FC236}">
                  <a16:creationId xmlns:a16="http://schemas.microsoft.com/office/drawing/2014/main" id="{7D882660-83BB-47B2-84F6-A5E932B527E3}"/>
                </a:ext>
              </a:extLst>
            </p:cNvPr>
            <p:cNvSpPr/>
            <p:nvPr/>
          </p:nvSpPr>
          <p:spPr>
            <a:xfrm>
              <a:off x="10198227" y="5672808"/>
              <a:ext cx="47838" cy="83066"/>
            </a:xfrm>
            <a:custGeom>
              <a:avLst/>
              <a:gdLst/>
              <a:ahLst/>
              <a:cxnLst/>
              <a:rect l="l" t="t" r="r" b="b"/>
              <a:pathLst>
                <a:path w="94" h="163" extrusionOk="0">
                  <a:moveTo>
                    <a:pt x="0" y="0"/>
                  </a:moveTo>
                  <a:cubicBezTo>
                    <a:pt x="20" y="23"/>
                    <a:pt x="38" y="49"/>
                    <a:pt x="54" y="77"/>
                  </a:cubicBezTo>
                  <a:cubicBezTo>
                    <a:pt x="70" y="105"/>
                    <a:pt x="83" y="134"/>
                    <a:pt x="94" y="163"/>
                  </a:cubicBezTo>
                </a:path>
              </a:pathLst>
            </a:custGeom>
            <a:noFill/>
            <a:ln w="28575" cap="rnd" cmpd="sng">
              <a:solidFill>
                <a:schemeClr val="dk1"/>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7" name="Google Shape;1264;p38">
              <a:extLst>
                <a:ext uri="{FF2B5EF4-FFF2-40B4-BE49-F238E27FC236}">
                  <a16:creationId xmlns:a16="http://schemas.microsoft.com/office/drawing/2014/main" id="{D5036B06-67F6-4BB4-AD39-D9E5A2EC5AEF}"/>
                </a:ext>
              </a:extLst>
            </p:cNvPr>
            <p:cNvSpPr/>
            <p:nvPr/>
          </p:nvSpPr>
          <p:spPr>
            <a:xfrm>
              <a:off x="10197835" y="5944589"/>
              <a:ext cx="48230" cy="83066"/>
            </a:xfrm>
            <a:custGeom>
              <a:avLst/>
              <a:gdLst/>
              <a:ahLst/>
              <a:cxnLst/>
              <a:rect l="l" t="t" r="r" b="b"/>
              <a:pathLst>
                <a:path w="95" h="163" extrusionOk="0">
                  <a:moveTo>
                    <a:pt x="95" y="0"/>
                  </a:moveTo>
                  <a:cubicBezTo>
                    <a:pt x="84" y="29"/>
                    <a:pt x="71" y="58"/>
                    <a:pt x="55" y="85"/>
                  </a:cubicBezTo>
                  <a:cubicBezTo>
                    <a:pt x="39" y="113"/>
                    <a:pt x="20" y="139"/>
                    <a:pt x="0" y="163"/>
                  </a:cubicBezTo>
                </a:path>
              </a:pathLst>
            </a:custGeom>
            <a:noFill/>
            <a:ln w="28575" cap="rnd" cmpd="sng">
              <a:solidFill>
                <a:schemeClr val="dk1"/>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8" name="Google Shape;1265;p38">
              <a:extLst>
                <a:ext uri="{FF2B5EF4-FFF2-40B4-BE49-F238E27FC236}">
                  <a16:creationId xmlns:a16="http://schemas.microsoft.com/office/drawing/2014/main" id="{5B105C4D-6E5F-4D11-97EB-6059FF623D91}"/>
                </a:ext>
              </a:extLst>
            </p:cNvPr>
            <p:cNvSpPr/>
            <p:nvPr/>
          </p:nvSpPr>
          <p:spPr>
            <a:xfrm>
              <a:off x="9938649" y="6122111"/>
              <a:ext cx="96263" cy="4124"/>
            </a:xfrm>
            <a:custGeom>
              <a:avLst/>
              <a:gdLst/>
              <a:ahLst/>
              <a:cxnLst/>
              <a:rect l="l" t="t" r="r" b="b"/>
              <a:pathLst>
                <a:path w="189" h="8" extrusionOk="0">
                  <a:moveTo>
                    <a:pt x="189" y="0"/>
                  </a:moveTo>
                  <a:cubicBezTo>
                    <a:pt x="158" y="5"/>
                    <a:pt x="127" y="8"/>
                    <a:pt x="95" y="8"/>
                  </a:cubicBezTo>
                  <a:cubicBezTo>
                    <a:pt x="63" y="8"/>
                    <a:pt x="31" y="5"/>
                    <a:pt x="0" y="0"/>
                  </a:cubicBezTo>
                </a:path>
              </a:pathLst>
            </a:custGeom>
            <a:noFill/>
            <a:ln w="28575" cap="rnd" cmpd="sng">
              <a:solidFill>
                <a:schemeClr val="dk1"/>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9" name="Google Shape;1266;p38">
              <a:extLst>
                <a:ext uri="{FF2B5EF4-FFF2-40B4-BE49-F238E27FC236}">
                  <a16:creationId xmlns:a16="http://schemas.microsoft.com/office/drawing/2014/main" id="{39B11127-5407-434B-ADE6-037FE3AFB97E}"/>
                </a:ext>
              </a:extLst>
            </p:cNvPr>
            <p:cNvSpPr/>
            <p:nvPr/>
          </p:nvSpPr>
          <p:spPr>
            <a:xfrm>
              <a:off x="9728084" y="5944196"/>
              <a:ext cx="47838" cy="83066"/>
            </a:xfrm>
            <a:custGeom>
              <a:avLst/>
              <a:gdLst/>
              <a:ahLst/>
              <a:cxnLst/>
              <a:rect l="l" t="t" r="r" b="b"/>
              <a:pathLst>
                <a:path w="94" h="163" extrusionOk="0">
                  <a:moveTo>
                    <a:pt x="94" y="163"/>
                  </a:moveTo>
                  <a:cubicBezTo>
                    <a:pt x="74" y="140"/>
                    <a:pt x="56" y="114"/>
                    <a:pt x="40" y="86"/>
                  </a:cubicBezTo>
                  <a:cubicBezTo>
                    <a:pt x="24" y="58"/>
                    <a:pt x="11" y="30"/>
                    <a:pt x="0" y="0"/>
                  </a:cubicBezTo>
                </a:path>
              </a:pathLst>
            </a:custGeom>
            <a:noFill/>
            <a:ln w="28575" cap="rnd" cmpd="sng">
              <a:solidFill>
                <a:schemeClr val="dk1"/>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0" name="Google Shape;1267;p38">
              <a:extLst>
                <a:ext uri="{FF2B5EF4-FFF2-40B4-BE49-F238E27FC236}">
                  <a16:creationId xmlns:a16="http://schemas.microsoft.com/office/drawing/2014/main" id="{07AFD875-910C-4BA8-A16F-4BFB90CCFB1A}"/>
                </a:ext>
              </a:extLst>
            </p:cNvPr>
            <p:cNvSpPr/>
            <p:nvPr/>
          </p:nvSpPr>
          <p:spPr>
            <a:xfrm>
              <a:off x="9728084" y="5672219"/>
              <a:ext cx="48230" cy="83066"/>
            </a:xfrm>
            <a:custGeom>
              <a:avLst/>
              <a:gdLst/>
              <a:ahLst/>
              <a:cxnLst/>
              <a:rect l="l" t="t" r="r" b="b"/>
              <a:pathLst>
                <a:path w="95" h="163" extrusionOk="0">
                  <a:moveTo>
                    <a:pt x="0" y="163"/>
                  </a:moveTo>
                  <a:cubicBezTo>
                    <a:pt x="11" y="134"/>
                    <a:pt x="24" y="106"/>
                    <a:pt x="40" y="78"/>
                  </a:cubicBezTo>
                  <a:cubicBezTo>
                    <a:pt x="56" y="50"/>
                    <a:pt x="75" y="24"/>
                    <a:pt x="95" y="0"/>
                  </a:cubicBezTo>
                </a:path>
              </a:pathLst>
            </a:custGeom>
            <a:noFill/>
            <a:ln w="28575" cap="rnd" cmpd="sng">
              <a:solidFill>
                <a:schemeClr val="dk1"/>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1" name="Google Shape;1268;p38">
              <a:extLst>
                <a:ext uri="{FF2B5EF4-FFF2-40B4-BE49-F238E27FC236}">
                  <a16:creationId xmlns:a16="http://schemas.microsoft.com/office/drawing/2014/main" id="{68E8B935-BB31-416F-80C5-F73D09E417F8}"/>
                </a:ext>
              </a:extLst>
            </p:cNvPr>
            <p:cNvSpPr/>
            <p:nvPr/>
          </p:nvSpPr>
          <p:spPr>
            <a:xfrm>
              <a:off x="9939237" y="5573835"/>
              <a:ext cx="96263" cy="4124"/>
            </a:xfrm>
            <a:custGeom>
              <a:avLst/>
              <a:gdLst/>
              <a:ahLst/>
              <a:cxnLst/>
              <a:rect l="l" t="t" r="r" b="b"/>
              <a:pathLst>
                <a:path w="189" h="8" extrusionOk="0">
                  <a:moveTo>
                    <a:pt x="0" y="8"/>
                  </a:moveTo>
                  <a:cubicBezTo>
                    <a:pt x="31" y="3"/>
                    <a:pt x="62" y="0"/>
                    <a:pt x="94" y="0"/>
                  </a:cubicBezTo>
                  <a:cubicBezTo>
                    <a:pt x="126" y="0"/>
                    <a:pt x="158" y="3"/>
                    <a:pt x="189" y="8"/>
                  </a:cubicBezTo>
                </a:path>
              </a:pathLst>
            </a:custGeom>
            <a:noFill/>
            <a:ln w="28575" cap="rnd" cmpd="sng">
              <a:solidFill>
                <a:schemeClr val="dk1"/>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32" name="Google Shape;1218;p38">
            <a:extLst>
              <a:ext uri="{FF2B5EF4-FFF2-40B4-BE49-F238E27FC236}">
                <a16:creationId xmlns:a16="http://schemas.microsoft.com/office/drawing/2014/main" id="{5768BBE5-64D2-4808-9242-DBD4BDAF0E4C}"/>
              </a:ext>
            </a:extLst>
          </p:cNvPr>
          <p:cNvGrpSpPr/>
          <p:nvPr/>
        </p:nvGrpSpPr>
        <p:grpSpPr>
          <a:xfrm>
            <a:off x="7766590" y="2819571"/>
            <a:ext cx="445578" cy="445773"/>
            <a:chOff x="557511" y="3214925"/>
            <a:chExt cx="719836" cy="720150"/>
          </a:xfrm>
        </p:grpSpPr>
        <p:sp>
          <p:nvSpPr>
            <p:cNvPr id="33" name="Google Shape;1219;p38">
              <a:extLst>
                <a:ext uri="{FF2B5EF4-FFF2-40B4-BE49-F238E27FC236}">
                  <a16:creationId xmlns:a16="http://schemas.microsoft.com/office/drawing/2014/main" id="{4A54944E-FD86-44EC-A3BE-D27192D8FFFE}"/>
                </a:ext>
              </a:extLst>
            </p:cNvPr>
            <p:cNvSpPr/>
            <p:nvPr/>
          </p:nvSpPr>
          <p:spPr>
            <a:xfrm>
              <a:off x="557511" y="3214925"/>
              <a:ext cx="434543" cy="347863"/>
            </a:xfrm>
            <a:custGeom>
              <a:avLst/>
              <a:gdLst/>
              <a:ahLst/>
              <a:cxnLst/>
              <a:rect l="l" t="t" r="r" b="b"/>
              <a:pathLst>
                <a:path w="515" h="412" extrusionOk="0">
                  <a:moveTo>
                    <a:pt x="159" y="412"/>
                  </a:moveTo>
                  <a:cubicBezTo>
                    <a:pt x="147" y="402"/>
                    <a:pt x="139" y="388"/>
                    <a:pt x="139" y="373"/>
                  </a:cubicBezTo>
                  <a:cubicBezTo>
                    <a:pt x="139" y="358"/>
                    <a:pt x="146" y="344"/>
                    <a:pt x="158" y="334"/>
                  </a:cubicBezTo>
                  <a:cubicBezTo>
                    <a:pt x="175" y="319"/>
                    <a:pt x="200" y="312"/>
                    <a:pt x="227" y="312"/>
                  </a:cubicBezTo>
                  <a:cubicBezTo>
                    <a:pt x="254" y="312"/>
                    <a:pt x="278" y="319"/>
                    <a:pt x="296" y="334"/>
                  </a:cubicBezTo>
                  <a:cubicBezTo>
                    <a:pt x="307" y="344"/>
                    <a:pt x="314" y="358"/>
                    <a:pt x="314" y="373"/>
                  </a:cubicBezTo>
                  <a:cubicBezTo>
                    <a:pt x="314" y="388"/>
                    <a:pt x="307" y="402"/>
                    <a:pt x="295" y="412"/>
                  </a:cubicBezTo>
                  <a:cubicBezTo>
                    <a:pt x="402" y="412"/>
                    <a:pt x="402" y="412"/>
                    <a:pt x="402" y="412"/>
                  </a:cubicBezTo>
                  <a:cubicBezTo>
                    <a:pt x="408" y="412"/>
                    <a:pt x="413" y="407"/>
                    <a:pt x="413" y="401"/>
                  </a:cubicBezTo>
                  <a:cubicBezTo>
                    <a:pt x="413" y="262"/>
                    <a:pt x="413" y="262"/>
                    <a:pt x="413" y="262"/>
                  </a:cubicBezTo>
                  <a:cubicBezTo>
                    <a:pt x="414" y="258"/>
                    <a:pt x="418" y="253"/>
                    <a:pt x="423" y="253"/>
                  </a:cubicBezTo>
                  <a:cubicBezTo>
                    <a:pt x="433" y="253"/>
                    <a:pt x="442" y="253"/>
                    <a:pt x="448" y="262"/>
                  </a:cubicBezTo>
                  <a:cubicBezTo>
                    <a:pt x="452" y="267"/>
                    <a:pt x="454" y="272"/>
                    <a:pt x="457" y="277"/>
                  </a:cubicBezTo>
                  <a:cubicBezTo>
                    <a:pt x="467" y="293"/>
                    <a:pt x="487" y="294"/>
                    <a:pt x="499" y="280"/>
                  </a:cubicBezTo>
                  <a:cubicBezTo>
                    <a:pt x="510" y="266"/>
                    <a:pt x="515" y="246"/>
                    <a:pt x="514" y="228"/>
                  </a:cubicBezTo>
                  <a:cubicBezTo>
                    <a:pt x="515" y="210"/>
                    <a:pt x="510" y="190"/>
                    <a:pt x="499" y="176"/>
                  </a:cubicBezTo>
                  <a:cubicBezTo>
                    <a:pt x="487" y="161"/>
                    <a:pt x="467" y="162"/>
                    <a:pt x="457" y="178"/>
                  </a:cubicBezTo>
                  <a:cubicBezTo>
                    <a:pt x="454" y="183"/>
                    <a:pt x="452" y="189"/>
                    <a:pt x="448" y="194"/>
                  </a:cubicBezTo>
                  <a:cubicBezTo>
                    <a:pt x="442" y="203"/>
                    <a:pt x="433" y="203"/>
                    <a:pt x="423" y="203"/>
                  </a:cubicBezTo>
                  <a:cubicBezTo>
                    <a:pt x="418" y="202"/>
                    <a:pt x="414" y="198"/>
                    <a:pt x="413" y="194"/>
                  </a:cubicBezTo>
                  <a:cubicBezTo>
                    <a:pt x="413" y="12"/>
                    <a:pt x="413" y="12"/>
                    <a:pt x="413" y="12"/>
                  </a:cubicBezTo>
                  <a:cubicBezTo>
                    <a:pt x="413" y="5"/>
                    <a:pt x="408" y="0"/>
                    <a:pt x="402" y="0"/>
                  </a:cubicBezTo>
                  <a:cubicBezTo>
                    <a:pt x="11" y="0"/>
                    <a:pt x="11" y="0"/>
                    <a:pt x="11" y="0"/>
                  </a:cubicBezTo>
                  <a:cubicBezTo>
                    <a:pt x="5" y="0"/>
                    <a:pt x="0" y="5"/>
                    <a:pt x="0" y="12"/>
                  </a:cubicBezTo>
                  <a:cubicBezTo>
                    <a:pt x="0" y="401"/>
                    <a:pt x="0" y="401"/>
                    <a:pt x="0" y="401"/>
                  </a:cubicBezTo>
                  <a:cubicBezTo>
                    <a:pt x="0" y="407"/>
                    <a:pt x="5" y="412"/>
                    <a:pt x="11" y="412"/>
                  </a:cubicBezTo>
                  <a:lnTo>
                    <a:pt x="159" y="412"/>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4" name="Google Shape;1220;p38">
              <a:extLst>
                <a:ext uri="{FF2B5EF4-FFF2-40B4-BE49-F238E27FC236}">
                  <a16:creationId xmlns:a16="http://schemas.microsoft.com/office/drawing/2014/main" id="{4D158FE6-E8A0-4A1A-9998-EFFE7DD92AD0}"/>
                </a:ext>
              </a:extLst>
            </p:cNvPr>
            <p:cNvSpPr/>
            <p:nvPr/>
          </p:nvSpPr>
          <p:spPr>
            <a:xfrm>
              <a:off x="929646" y="3214925"/>
              <a:ext cx="347700" cy="434664"/>
            </a:xfrm>
            <a:custGeom>
              <a:avLst/>
              <a:gdLst/>
              <a:ahLst/>
              <a:cxnLst/>
              <a:rect l="l" t="t" r="r" b="b"/>
              <a:pathLst>
                <a:path w="412" h="515" extrusionOk="0">
                  <a:moveTo>
                    <a:pt x="0" y="160"/>
                  </a:moveTo>
                  <a:cubicBezTo>
                    <a:pt x="10" y="148"/>
                    <a:pt x="24" y="140"/>
                    <a:pt x="39" y="140"/>
                  </a:cubicBezTo>
                  <a:cubicBezTo>
                    <a:pt x="54" y="140"/>
                    <a:pt x="68" y="147"/>
                    <a:pt x="78" y="159"/>
                  </a:cubicBezTo>
                  <a:cubicBezTo>
                    <a:pt x="93" y="176"/>
                    <a:pt x="100" y="201"/>
                    <a:pt x="100" y="228"/>
                  </a:cubicBezTo>
                  <a:cubicBezTo>
                    <a:pt x="100" y="255"/>
                    <a:pt x="93" y="279"/>
                    <a:pt x="78" y="296"/>
                  </a:cubicBezTo>
                  <a:cubicBezTo>
                    <a:pt x="68" y="308"/>
                    <a:pt x="54" y="315"/>
                    <a:pt x="39" y="315"/>
                  </a:cubicBezTo>
                  <a:cubicBezTo>
                    <a:pt x="24" y="315"/>
                    <a:pt x="10" y="308"/>
                    <a:pt x="0" y="296"/>
                  </a:cubicBezTo>
                  <a:cubicBezTo>
                    <a:pt x="0" y="402"/>
                    <a:pt x="0" y="402"/>
                    <a:pt x="0" y="402"/>
                  </a:cubicBezTo>
                  <a:cubicBezTo>
                    <a:pt x="0" y="409"/>
                    <a:pt x="5" y="414"/>
                    <a:pt x="11" y="414"/>
                  </a:cubicBezTo>
                  <a:cubicBezTo>
                    <a:pt x="150" y="414"/>
                    <a:pt x="150" y="414"/>
                    <a:pt x="150" y="414"/>
                  </a:cubicBezTo>
                  <a:cubicBezTo>
                    <a:pt x="154" y="415"/>
                    <a:pt x="159" y="419"/>
                    <a:pt x="159" y="424"/>
                  </a:cubicBezTo>
                  <a:cubicBezTo>
                    <a:pt x="159" y="434"/>
                    <a:pt x="159" y="443"/>
                    <a:pt x="150" y="449"/>
                  </a:cubicBezTo>
                  <a:cubicBezTo>
                    <a:pt x="145" y="452"/>
                    <a:pt x="140" y="455"/>
                    <a:pt x="135" y="458"/>
                  </a:cubicBezTo>
                  <a:cubicBezTo>
                    <a:pt x="119" y="468"/>
                    <a:pt x="118" y="488"/>
                    <a:pt x="132" y="500"/>
                  </a:cubicBezTo>
                  <a:cubicBezTo>
                    <a:pt x="146" y="511"/>
                    <a:pt x="166" y="515"/>
                    <a:pt x="184" y="515"/>
                  </a:cubicBezTo>
                  <a:cubicBezTo>
                    <a:pt x="202" y="515"/>
                    <a:pt x="222" y="511"/>
                    <a:pt x="236" y="500"/>
                  </a:cubicBezTo>
                  <a:cubicBezTo>
                    <a:pt x="251" y="488"/>
                    <a:pt x="250" y="468"/>
                    <a:pt x="234" y="458"/>
                  </a:cubicBezTo>
                  <a:cubicBezTo>
                    <a:pt x="229" y="455"/>
                    <a:pt x="223" y="452"/>
                    <a:pt x="218" y="449"/>
                  </a:cubicBezTo>
                  <a:cubicBezTo>
                    <a:pt x="209" y="443"/>
                    <a:pt x="209" y="434"/>
                    <a:pt x="209" y="424"/>
                  </a:cubicBezTo>
                  <a:cubicBezTo>
                    <a:pt x="210" y="419"/>
                    <a:pt x="214" y="415"/>
                    <a:pt x="218" y="414"/>
                  </a:cubicBezTo>
                  <a:cubicBezTo>
                    <a:pt x="400" y="414"/>
                    <a:pt x="400" y="414"/>
                    <a:pt x="400" y="414"/>
                  </a:cubicBezTo>
                  <a:cubicBezTo>
                    <a:pt x="407" y="414"/>
                    <a:pt x="412" y="409"/>
                    <a:pt x="412" y="402"/>
                  </a:cubicBezTo>
                  <a:cubicBezTo>
                    <a:pt x="412" y="12"/>
                    <a:pt x="412" y="12"/>
                    <a:pt x="412" y="12"/>
                  </a:cubicBezTo>
                  <a:cubicBezTo>
                    <a:pt x="412" y="5"/>
                    <a:pt x="407" y="0"/>
                    <a:pt x="400" y="0"/>
                  </a:cubicBezTo>
                  <a:cubicBezTo>
                    <a:pt x="11" y="0"/>
                    <a:pt x="11" y="0"/>
                    <a:pt x="11" y="0"/>
                  </a:cubicBezTo>
                  <a:cubicBezTo>
                    <a:pt x="5" y="0"/>
                    <a:pt x="0" y="5"/>
                    <a:pt x="0" y="12"/>
                  </a:cubicBezTo>
                  <a:lnTo>
                    <a:pt x="0" y="16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5" name="Google Shape;1221;p38">
              <a:extLst>
                <a:ext uri="{FF2B5EF4-FFF2-40B4-BE49-F238E27FC236}">
                  <a16:creationId xmlns:a16="http://schemas.microsoft.com/office/drawing/2014/main" id="{5FC64F69-B203-4F03-904A-312572E8416C}"/>
                </a:ext>
              </a:extLst>
            </p:cNvPr>
            <p:cNvSpPr/>
            <p:nvPr/>
          </p:nvSpPr>
          <p:spPr>
            <a:xfrm>
              <a:off x="557511" y="3500411"/>
              <a:ext cx="347040" cy="434664"/>
            </a:xfrm>
            <a:custGeom>
              <a:avLst/>
              <a:gdLst/>
              <a:ahLst/>
              <a:cxnLst/>
              <a:rect l="l" t="t" r="r" b="b"/>
              <a:pathLst>
                <a:path w="411" h="515" extrusionOk="0">
                  <a:moveTo>
                    <a:pt x="411" y="356"/>
                  </a:moveTo>
                  <a:cubicBezTo>
                    <a:pt x="401" y="368"/>
                    <a:pt x="387" y="376"/>
                    <a:pt x="372" y="376"/>
                  </a:cubicBezTo>
                  <a:cubicBezTo>
                    <a:pt x="357" y="376"/>
                    <a:pt x="343" y="369"/>
                    <a:pt x="333" y="357"/>
                  </a:cubicBezTo>
                  <a:cubicBezTo>
                    <a:pt x="318" y="340"/>
                    <a:pt x="311" y="315"/>
                    <a:pt x="311" y="288"/>
                  </a:cubicBezTo>
                  <a:cubicBezTo>
                    <a:pt x="311" y="261"/>
                    <a:pt x="318" y="237"/>
                    <a:pt x="333" y="219"/>
                  </a:cubicBezTo>
                  <a:cubicBezTo>
                    <a:pt x="343" y="207"/>
                    <a:pt x="357" y="201"/>
                    <a:pt x="372" y="201"/>
                  </a:cubicBezTo>
                  <a:cubicBezTo>
                    <a:pt x="387" y="201"/>
                    <a:pt x="401" y="208"/>
                    <a:pt x="411" y="220"/>
                  </a:cubicBezTo>
                  <a:cubicBezTo>
                    <a:pt x="411" y="113"/>
                    <a:pt x="411" y="113"/>
                    <a:pt x="411" y="113"/>
                  </a:cubicBezTo>
                  <a:cubicBezTo>
                    <a:pt x="411" y="107"/>
                    <a:pt x="406" y="102"/>
                    <a:pt x="400" y="102"/>
                  </a:cubicBezTo>
                  <a:cubicBezTo>
                    <a:pt x="261" y="102"/>
                    <a:pt x="261" y="102"/>
                    <a:pt x="261" y="102"/>
                  </a:cubicBezTo>
                  <a:cubicBezTo>
                    <a:pt x="257" y="100"/>
                    <a:pt x="252" y="97"/>
                    <a:pt x="252" y="92"/>
                  </a:cubicBezTo>
                  <a:cubicBezTo>
                    <a:pt x="252" y="82"/>
                    <a:pt x="252" y="73"/>
                    <a:pt x="261" y="67"/>
                  </a:cubicBezTo>
                  <a:cubicBezTo>
                    <a:pt x="266" y="63"/>
                    <a:pt x="271" y="61"/>
                    <a:pt x="276" y="58"/>
                  </a:cubicBezTo>
                  <a:cubicBezTo>
                    <a:pt x="293" y="48"/>
                    <a:pt x="294" y="28"/>
                    <a:pt x="279" y="16"/>
                  </a:cubicBezTo>
                  <a:cubicBezTo>
                    <a:pt x="265" y="5"/>
                    <a:pt x="245" y="0"/>
                    <a:pt x="227" y="1"/>
                  </a:cubicBezTo>
                  <a:cubicBezTo>
                    <a:pt x="209" y="0"/>
                    <a:pt x="189" y="5"/>
                    <a:pt x="175" y="16"/>
                  </a:cubicBezTo>
                  <a:cubicBezTo>
                    <a:pt x="160" y="28"/>
                    <a:pt x="161" y="48"/>
                    <a:pt x="177" y="58"/>
                  </a:cubicBezTo>
                  <a:cubicBezTo>
                    <a:pt x="182" y="61"/>
                    <a:pt x="188" y="63"/>
                    <a:pt x="193" y="67"/>
                  </a:cubicBezTo>
                  <a:cubicBezTo>
                    <a:pt x="202" y="73"/>
                    <a:pt x="202" y="82"/>
                    <a:pt x="202" y="92"/>
                  </a:cubicBezTo>
                  <a:cubicBezTo>
                    <a:pt x="201" y="97"/>
                    <a:pt x="197" y="100"/>
                    <a:pt x="193" y="102"/>
                  </a:cubicBezTo>
                  <a:cubicBezTo>
                    <a:pt x="11" y="102"/>
                    <a:pt x="11" y="102"/>
                    <a:pt x="11" y="102"/>
                  </a:cubicBezTo>
                  <a:cubicBezTo>
                    <a:pt x="5" y="102"/>
                    <a:pt x="0" y="107"/>
                    <a:pt x="0" y="113"/>
                  </a:cubicBezTo>
                  <a:cubicBezTo>
                    <a:pt x="0" y="504"/>
                    <a:pt x="0" y="504"/>
                    <a:pt x="0" y="504"/>
                  </a:cubicBezTo>
                  <a:cubicBezTo>
                    <a:pt x="0" y="510"/>
                    <a:pt x="5" y="515"/>
                    <a:pt x="11" y="515"/>
                  </a:cubicBezTo>
                  <a:cubicBezTo>
                    <a:pt x="400" y="515"/>
                    <a:pt x="400" y="515"/>
                    <a:pt x="400" y="515"/>
                  </a:cubicBezTo>
                  <a:cubicBezTo>
                    <a:pt x="406" y="515"/>
                    <a:pt x="411" y="510"/>
                    <a:pt x="411" y="504"/>
                  </a:cubicBezTo>
                  <a:lnTo>
                    <a:pt x="411" y="356"/>
                  </a:ln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6" name="Google Shape;1222;p38">
              <a:extLst>
                <a:ext uri="{FF2B5EF4-FFF2-40B4-BE49-F238E27FC236}">
                  <a16:creationId xmlns:a16="http://schemas.microsoft.com/office/drawing/2014/main" id="{AFDFDD4F-6FB5-4FEE-9B39-F595EE196CA5}"/>
                </a:ext>
              </a:extLst>
            </p:cNvPr>
            <p:cNvSpPr/>
            <p:nvPr/>
          </p:nvSpPr>
          <p:spPr>
            <a:xfrm>
              <a:off x="842804" y="3588202"/>
              <a:ext cx="434543" cy="346873"/>
            </a:xfrm>
            <a:custGeom>
              <a:avLst/>
              <a:gdLst/>
              <a:ahLst/>
              <a:cxnLst/>
              <a:rect l="l" t="t" r="r" b="b"/>
              <a:pathLst>
                <a:path w="515" h="411" extrusionOk="0">
                  <a:moveTo>
                    <a:pt x="355" y="0"/>
                  </a:moveTo>
                  <a:cubicBezTo>
                    <a:pt x="367" y="10"/>
                    <a:pt x="375" y="24"/>
                    <a:pt x="375" y="39"/>
                  </a:cubicBezTo>
                  <a:cubicBezTo>
                    <a:pt x="375" y="54"/>
                    <a:pt x="368" y="68"/>
                    <a:pt x="356" y="78"/>
                  </a:cubicBezTo>
                  <a:cubicBezTo>
                    <a:pt x="339" y="93"/>
                    <a:pt x="314" y="100"/>
                    <a:pt x="287" y="100"/>
                  </a:cubicBezTo>
                  <a:cubicBezTo>
                    <a:pt x="260" y="100"/>
                    <a:pt x="236" y="93"/>
                    <a:pt x="219" y="78"/>
                  </a:cubicBezTo>
                  <a:cubicBezTo>
                    <a:pt x="207" y="68"/>
                    <a:pt x="200" y="54"/>
                    <a:pt x="200" y="39"/>
                  </a:cubicBezTo>
                  <a:cubicBezTo>
                    <a:pt x="200" y="24"/>
                    <a:pt x="207" y="10"/>
                    <a:pt x="219" y="0"/>
                  </a:cubicBezTo>
                  <a:cubicBezTo>
                    <a:pt x="113" y="0"/>
                    <a:pt x="113" y="0"/>
                    <a:pt x="113" y="0"/>
                  </a:cubicBezTo>
                  <a:cubicBezTo>
                    <a:pt x="106" y="0"/>
                    <a:pt x="101" y="5"/>
                    <a:pt x="101" y="11"/>
                  </a:cubicBezTo>
                  <a:cubicBezTo>
                    <a:pt x="101" y="150"/>
                    <a:pt x="101" y="150"/>
                    <a:pt x="101" y="150"/>
                  </a:cubicBezTo>
                  <a:cubicBezTo>
                    <a:pt x="100" y="154"/>
                    <a:pt x="96" y="159"/>
                    <a:pt x="91" y="159"/>
                  </a:cubicBezTo>
                  <a:cubicBezTo>
                    <a:pt x="81" y="159"/>
                    <a:pt x="72" y="159"/>
                    <a:pt x="66" y="150"/>
                  </a:cubicBezTo>
                  <a:cubicBezTo>
                    <a:pt x="63" y="145"/>
                    <a:pt x="60" y="140"/>
                    <a:pt x="57" y="135"/>
                  </a:cubicBezTo>
                  <a:cubicBezTo>
                    <a:pt x="47" y="118"/>
                    <a:pt x="27" y="117"/>
                    <a:pt x="15" y="132"/>
                  </a:cubicBezTo>
                  <a:cubicBezTo>
                    <a:pt x="4" y="146"/>
                    <a:pt x="0" y="166"/>
                    <a:pt x="0" y="184"/>
                  </a:cubicBezTo>
                  <a:cubicBezTo>
                    <a:pt x="0" y="202"/>
                    <a:pt x="4" y="222"/>
                    <a:pt x="15" y="236"/>
                  </a:cubicBezTo>
                  <a:cubicBezTo>
                    <a:pt x="27" y="251"/>
                    <a:pt x="47" y="250"/>
                    <a:pt x="57" y="234"/>
                  </a:cubicBezTo>
                  <a:cubicBezTo>
                    <a:pt x="60" y="229"/>
                    <a:pt x="63" y="223"/>
                    <a:pt x="66" y="218"/>
                  </a:cubicBezTo>
                  <a:cubicBezTo>
                    <a:pt x="72" y="209"/>
                    <a:pt x="81" y="209"/>
                    <a:pt x="91" y="209"/>
                  </a:cubicBezTo>
                  <a:cubicBezTo>
                    <a:pt x="96" y="210"/>
                    <a:pt x="100" y="214"/>
                    <a:pt x="101" y="218"/>
                  </a:cubicBezTo>
                  <a:cubicBezTo>
                    <a:pt x="101" y="400"/>
                    <a:pt x="101" y="400"/>
                    <a:pt x="101" y="400"/>
                  </a:cubicBezTo>
                  <a:cubicBezTo>
                    <a:pt x="101" y="406"/>
                    <a:pt x="106" y="411"/>
                    <a:pt x="113" y="411"/>
                  </a:cubicBezTo>
                  <a:cubicBezTo>
                    <a:pt x="503" y="411"/>
                    <a:pt x="503" y="411"/>
                    <a:pt x="503" y="411"/>
                  </a:cubicBezTo>
                  <a:cubicBezTo>
                    <a:pt x="510" y="411"/>
                    <a:pt x="515" y="406"/>
                    <a:pt x="515" y="400"/>
                  </a:cubicBezTo>
                  <a:cubicBezTo>
                    <a:pt x="515" y="11"/>
                    <a:pt x="515" y="11"/>
                    <a:pt x="515" y="11"/>
                  </a:cubicBezTo>
                  <a:cubicBezTo>
                    <a:pt x="515" y="5"/>
                    <a:pt x="510" y="0"/>
                    <a:pt x="503" y="0"/>
                  </a:cubicBezTo>
                  <a:lnTo>
                    <a:pt x="355" y="0"/>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pic>
        <p:nvPicPr>
          <p:cNvPr id="37" name="Εικόνα 36">
            <a:extLst>
              <a:ext uri="{FF2B5EF4-FFF2-40B4-BE49-F238E27FC236}">
                <a16:creationId xmlns:a16="http://schemas.microsoft.com/office/drawing/2014/main" id="{23C047EE-783D-4204-821F-35D6FD25C28C}"/>
              </a:ext>
            </a:extLst>
          </p:cNvPr>
          <p:cNvPicPr>
            <a:picLocks noChangeAspect="1"/>
          </p:cNvPicPr>
          <p:nvPr/>
        </p:nvPicPr>
        <p:blipFill>
          <a:blip r:embed="rId3"/>
          <a:stretch>
            <a:fillRect/>
          </a:stretch>
        </p:blipFill>
        <p:spPr>
          <a:xfrm>
            <a:off x="7790272" y="11722"/>
            <a:ext cx="851960" cy="657707"/>
          </a:xfrm>
          <a:prstGeom prst="rect">
            <a:avLst/>
          </a:prstGeom>
        </p:spPr>
      </p:pic>
    </p:spTree>
    <p:extLst>
      <p:ext uri="{BB962C8B-B14F-4D97-AF65-F5344CB8AC3E}">
        <p14:creationId xmlns:p14="http://schemas.microsoft.com/office/powerpoint/2010/main" val="1039420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656705" y="1320982"/>
            <a:ext cx="5620513" cy="3539430"/>
          </a:xfrm>
          <a:prstGeom prst="rect">
            <a:avLst/>
          </a:prstGeom>
        </p:spPr>
        <p:txBody>
          <a:bodyPr wrap="square">
            <a:spAutoFit/>
          </a:bodyPr>
          <a:lstStyle/>
          <a:p>
            <a:pPr marL="285750" indent="-285750">
              <a:buFont typeface="Wingdings" panose="05000000000000000000" pitchFamily="2" charset="2"/>
              <a:buChar char="§"/>
            </a:pPr>
            <a:r>
              <a:rPr lang="el-GR" sz="1600" dirty="0">
                <a:solidFill>
                  <a:schemeClr val="tx1"/>
                </a:solidFill>
                <a:latin typeface="Franklin Gothic Medium" panose="020B0603020102020204" pitchFamily="34" charset="0"/>
              </a:rPr>
              <a:t>Τα </a:t>
            </a:r>
            <a:r>
              <a:rPr lang="el-GR" sz="1600" dirty="0" err="1">
                <a:solidFill>
                  <a:schemeClr val="tx1"/>
                </a:solidFill>
                <a:latin typeface="Franklin Gothic Medium" panose="020B0603020102020204" pitchFamily="34" charset="0"/>
              </a:rPr>
              <a:t>τυροκοµικά</a:t>
            </a:r>
            <a:r>
              <a:rPr lang="el-GR" sz="1600" dirty="0">
                <a:solidFill>
                  <a:schemeClr val="tx1"/>
                </a:solidFill>
                <a:latin typeface="Franklin Gothic Medium" panose="020B0603020102020204" pitchFamily="34" charset="0"/>
              </a:rPr>
              <a:t> και γενικότερα τα </a:t>
            </a:r>
            <a:r>
              <a:rPr lang="el-GR" sz="1600" dirty="0" err="1">
                <a:solidFill>
                  <a:schemeClr val="tx1"/>
                </a:solidFill>
                <a:latin typeface="Franklin Gothic Medium" panose="020B0603020102020204" pitchFamily="34" charset="0"/>
              </a:rPr>
              <a:t>γαλακτοκοµικά</a:t>
            </a:r>
            <a:r>
              <a:rPr lang="el-GR" sz="1600" dirty="0">
                <a:solidFill>
                  <a:schemeClr val="tx1"/>
                </a:solidFill>
                <a:latin typeface="Franklin Gothic Medium" panose="020B0603020102020204" pitchFamily="34" charset="0"/>
              </a:rPr>
              <a:t> προϊόντα.</a:t>
            </a:r>
          </a:p>
          <a:p>
            <a:pPr marL="285750" indent="-285750">
              <a:buFont typeface="Wingdings" panose="05000000000000000000" pitchFamily="2" charset="2"/>
              <a:buChar char="§"/>
            </a:pPr>
            <a:r>
              <a:rPr lang="el-GR" sz="1600" dirty="0">
                <a:solidFill>
                  <a:schemeClr val="tx1"/>
                </a:solidFill>
                <a:latin typeface="Franklin Gothic Medium" panose="020B0603020102020204" pitchFamily="34" charset="0"/>
              </a:rPr>
              <a:t>Το βοδινό και </a:t>
            </a:r>
            <a:r>
              <a:rPr lang="el-GR" sz="1600" dirty="0" err="1">
                <a:solidFill>
                  <a:schemeClr val="tx1"/>
                </a:solidFill>
                <a:latin typeface="Franklin Gothic Medium" panose="020B0603020102020204" pitchFamily="34" charset="0"/>
              </a:rPr>
              <a:t>αιγοπρόβειο</a:t>
            </a:r>
            <a:r>
              <a:rPr lang="el-GR" sz="1600" dirty="0">
                <a:solidFill>
                  <a:schemeClr val="tx1"/>
                </a:solidFill>
                <a:latin typeface="Franklin Gothic Medium" panose="020B0603020102020204" pitchFamily="34" charset="0"/>
              </a:rPr>
              <a:t> κρέας.</a:t>
            </a:r>
          </a:p>
          <a:p>
            <a:pPr marL="285750" indent="-285750">
              <a:buFont typeface="Wingdings" panose="05000000000000000000" pitchFamily="2" charset="2"/>
              <a:buChar char="§"/>
            </a:pPr>
            <a:r>
              <a:rPr lang="el-GR" sz="1600" dirty="0">
                <a:solidFill>
                  <a:schemeClr val="tx1"/>
                </a:solidFill>
                <a:latin typeface="Franklin Gothic Medium" panose="020B0603020102020204" pitchFamily="34" charset="0"/>
              </a:rPr>
              <a:t>Ο κρόκος Κοζάνης και τα </a:t>
            </a:r>
            <a:r>
              <a:rPr lang="el-GR" sz="1600" dirty="0" err="1">
                <a:solidFill>
                  <a:schemeClr val="tx1"/>
                </a:solidFill>
                <a:latin typeface="Franklin Gothic Medium" panose="020B0603020102020204" pitchFamily="34" charset="0"/>
              </a:rPr>
              <a:t>αρωµατικά</a:t>
            </a:r>
            <a:r>
              <a:rPr lang="el-GR" sz="1600" dirty="0">
                <a:solidFill>
                  <a:schemeClr val="tx1"/>
                </a:solidFill>
                <a:latin typeface="Franklin Gothic Medium" panose="020B0603020102020204" pitchFamily="34" charset="0"/>
              </a:rPr>
              <a:t> φυτά.</a:t>
            </a:r>
          </a:p>
          <a:p>
            <a:pPr marL="285750" indent="-285750">
              <a:buFont typeface="Wingdings" panose="05000000000000000000" pitchFamily="2" charset="2"/>
              <a:buChar char="§"/>
            </a:pPr>
            <a:r>
              <a:rPr lang="el-GR" sz="1600" dirty="0">
                <a:solidFill>
                  <a:schemeClr val="tx1"/>
                </a:solidFill>
                <a:latin typeface="Franklin Gothic Medium" panose="020B0603020102020204" pitchFamily="34" charset="0"/>
              </a:rPr>
              <a:t>Τα φασόλια και γενικότερα τα όσπρια.</a:t>
            </a:r>
          </a:p>
          <a:p>
            <a:pPr marL="285750" indent="-285750">
              <a:buFont typeface="Wingdings" panose="05000000000000000000" pitchFamily="2" charset="2"/>
              <a:buChar char="§"/>
            </a:pPr>
            <a:r>
              <a:rPr lang="el-GR" sz="1600" dirty="0">
                <a:solidFill>
                  <a:schemeClr val="tx1"/>
                </a:solidFill>
                <a:latin typeface="Franklin Gothic Medium" panose="020B0603020102020204" pitchFamily="34" charset="0"/>
              </a:rPr>
              <a:t>Τα οπωρικά: κυρίως µ</a:t>
            </a:r>
            <a:r>
              <a:rPr lang="el-GR" sz="1600" dirty="0" err="1">
                <a:solidFill>
                  <a:schemeClr val="tx1"/>
                </a:solidFill>
                <a:latin typeface="Franklin Gothic Medium" panose="020B0603020102020204" pitchFamily="34" charset="0"/>
              </a:rPr>
              <a:t>ήλα</a:t>
            </a:r>
            <a:r>
              <a:rPr lang="el-GR" sz="1600" dirty="0">
                <a:solidFill>
                  <a:schemeClr val="tx1"/>
                </a:solidFill>
                <a:latin typeface="Franklin Gothic Medium" panose="020B0603020102020204" pitchFamily="34" charset="0"/>
              </a:rPr>
              <a:t>, αλλά και ροδάκινα και αχλάδια.</a:t>
            </a:r>
          </a:p>
          <a:p>
            <a:pPr marL="285750" indent="-285750">
              <a:buFont typeface="Wingdings" panose="05000000000000000000" pitchFamily="2" charset="2"/>
              <a:buChar char="§"/>
            </a:pPr>
            <a:r>
              <a:rPr lang="el-GR" sz="1600" dirty="0">
                <a:solidFill>
                  <a:schemeClr val="tx1"/>
                </a:solidFill>
                <a:latin typeface="Franklin Gothic Medium" panose="020B0603020102020204" pitchFamily="34" charset="0"/>
              </a:rPr>
              <a:t>Τα κάστανα.</a:t>
            </a:r>
          </a:p>
          <a:p>
            <a:pPr marL="285750" indent="-285750">
              <a:buFont typeface="Wingdings" panose="05000000000000000000" pitchFamily="2" charset="2"/>
              <a:buChar char="§"/>
            </a:pPr>
            <a:r>
              <a:rPr lang="el-GR" sz="1600" dirty="0">
                <a:solidFill>
                  <a:schemeClr val="tx1"/>
                </a:solidFill>
                <a:latin typeface="Franklin Gothic Medium" panose="020B0603020102020204" pitchFamily="34" charset="0"/>
              </a:rPr>
              <a:t>Οι πατάτες και άλλα είδη κηπευτικών προϊόντων.</a:t>
            </a:r>
          </a:p>
          <a:p>
            <a:pPr marL="285750" indent="-285750">
              <a:buFont typeface="Wingdings" panose="05000000000000000000" pitchFamily="2" charset="2"/>
              <a:buChar char="§"/>
            </a:pPr>
            <a:r>
              <a:rPr lang="el-GR" sz="1600" dirty="0">
                <a:solidFill>
                  <a:schemeClr val="tx1"/>
                </a:solidFill>
                <a:latin typeface="Franklin Gothic Medium" panose="020B0603020102020204" pitchFamily="34" charset="0"/>
              </a:rPr>
              <a:t>Τα </a:t>
            </a:r>
            <a:r>
              <a:rPr lang="el-GR" sz="1600" dirty="0" err="1">
                <a:solidFill>
                  <a:schemeClr val="tx1"/>
                </a:solidFill>
                <a:latin typeface="Franklin Gothic Medium" panose="020B0603020102020204" pitchFamily="34" charset="0"/>
              </a:rPr>
              <a:t>αµπελοκοµικά</a:t>
            </a:r>
            <a:r>
              <a:rPr lang="el-GR" sz="1600" dirty="0">
                <a:solidFill>
                  <a:schemeClr val="tx1"/>
                </a:solidFill>
                <a:latin typeface="Franklin Gothic Medium" panose="020B0603020102020204" pitchFamily="34" charset="0"/>
              </a:rPr>
              <a:t> προϊόντα, κυρίως κρασί και τσίπουρο.</a:t>
            </a:r>
          </a:p>
          <a:p>
            <a:pPr marL="285750" indent="-285750">
              <a:buFont typeface="Wingdings" panose="05000000000000000000" pitchFamily="2" charset="2"/>
              <a:buChar char="§"/>
            </a:pPr>
            <a:r>
              <a:rPr lang="el-GR" sz="1600" dirty="0">
                <a:solidFill>
                  <a:schemeClr val="tx1"/>
                </a:solidFill>
                <a:latin typeface="Franklin Gothic Medium" panose="020B0603020102020204" pitchFamily="34" charset="0"/>
              </a:rPr>
              <a:t>Τα </a:t>
            </a:r>
            <a:r>
              <a:rPr lang="el-GR" sz="1600" dirty="0" err="1">
                <a:solidFill>
                  <a:schemeClr val="tx1"/>
                </a:solidFill>
                <a:latin typeface="Franklin Gothic Medium" panose="020B0603020102020204" pitchFamily="34" charset="0"/>
              </a:rPr>
              <a:t>γουνοδέρµατα</a:t>
            </a:r>
            <a:r>
              <a:rPr lang="el-GR" sz="1600" dirty="0">
                <a:solidFill>
                  <a:schemeClr val="tx1"/>
                </a:solidFill>
                <a:latin typeface="Franklin Gothic Medium" panose="020B0603020102020204" pitchFamily="34" charset="0"/>
              </a:rPr>
              <a:t>. </a:t>
            </a:r>
          </a:p>
          <a:p>
            <a:pPr algn="just"/>
            <a:r>
              <a:rPr lang="el-GR" sz="1600" dirty="0">
                <a:solidFill>
                  <a:schemeClr val="tx1"/>
                </a:solidFill>
                <a:latin typeface="Franklin Gothic Medium" panose="020B0603020102020204" pitchFamily="34" charset="0"/>
              </a:rPr>
              <a:t>Πολλά από τα προϊόντα του καλαθιού παράγονται με συνθήκες παραγωγής όσο και με τεχνικές που επιτρέπουν να χαρακτηρισθούν ως «προϊόντα ποιότητας». Παρ’ όλα αυτά, λίγα είναι πιστοποιημένα.</a:t>
            </a:r>
          </a:p>
          <a:p>
            <a:endParaRPr lang="el-GR" sz="1600" dirty="0">
              <a:latin typeface="Franklin Gothic Medium" panose="020B0603020102020204" pitchFamily="34" charset="0"/>
            </a:endParaRPr>
          </a:p>
        </p:txBody>
      </p:sp>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3507" y="1705442"/>
            <a:ext cx="2477424" cy="2043875"/>
          </a:xfrm>
          <a:prstGeom prst="rect">
            <a:avLst/>
          </a:prstGeom>
        </p:spPr>
      </p:pic>
      <p:sp>
        <p:nvSpPr>
          <p:cNvPr id="6" name="Google Shape;2330;p37"/>
          <p:cNvSpPr txBox="1">
            <a:spLocks noGrp="1"/>
          </p:cNvSpPr>
          <p:nvPr>
            <p:ph type="title"/>
          </p:nvPr>
        </p:nvSpPr>
        <p:spPr>
          <a:xfrm>
            <a:off x="811713" y="582769"/>
            <a:ext cx="7815531" cy="620050"/>
          </a:xfrm>
          <a:prstGeom prst="rect">
            <a:avLst/>
          </a:prstGeom>
        </p:spPr>
        <p:txBody>
          <a:bodyPr spcFirstLastPara="1" wrap="square" lIns="91425" tIns="91425" rIns="91425" bIns="91425" anchor="t" anchorCtr="0">
            <a:noAutofit/>
          </a:bodyPr>
          <a:lstStyle/>
          <a:p>
            <a:pPr lvl="0" algn="ctr"/>
            <a:r>
              <a:rPr lang="el-GR" sz="2800" dirty="0">
                <a:latin typeface="Franklin Gothic Heavy" panose="020B0903020102020204" pitchFamily="34" charset="0"/>
              </a:rPr>
              <a:t>«Καλάθι Προϊόντων» </a:t>
            </a:r>
            <a:r>
              <a:rPr lang="el-GR" sz="2800" dirty="0" err="1">
                <a:latin typeface="Franklin Gothic Heavy" panose="020B0903020102020204" pitchFamily="34" charset="0"/>
              </a:rPr>
              <a:t>Περιφ</a:t>
            </a:r>
            <a:r>
              <a:rPr lang="el-GR" sz="2800" dirty="0">
                <a:latin typeface="Franklin Gothic Heavy" panose="020B0903020102020204" pitchFamily="34" charset="0"/>
              </a:rPr>
              <a:t>. </a:t>
            </a:r>
            <a:r>
              <a:rPr lang="el-GR" sz="2800" dirty="0" err="1">
                <a:latin typeface="Franklin Gothic Heavy" panose="020B0903020102020204" pitchFamily="34" charset="0"/>
              </a:rPr>
              <a:t>Δυτ</a:t>
            </a:r>
            <a:r>
              <a:rPr lang="el-GR" sz="2800" dirty="0">
                <a:latin typeface="Franklin Gothic Heavy" panose="020B0903020102020204" pitchFamily="34" charset="0"/>
              </a:rPr>
              <a:t>. Μακεδονίας</a:t>
            </a:r>
            <a:endParaRPr sz="2800" dirty="0">
              <a:latin typeface="Franklin Gothic Heavy" panose="020B0903020102020204" pitchFamily="34" charset="0"/>
            </a:endParaRPr>
          </a:p>
        </p:txBody>
      </p:sp>
      <p:pic>
        <p:nvPicPr>
          <p:cNvPr id="5" name="Εικόνα 4">
            <a:extLst>
              <a:ext uri="{FF2B5EF4-FFF2-40B4-BE49-F238E27FC236}">
                <a16:creationId xmlns:a16="http://schemas.microsoft.com/office/drawing/2014/main" id="{7A231DA1-EEF0-449C-AC67-4D167AE7F6C1}"/>
              </a:ext>
            </a:extLst>
          </p:cNvPr>
          <p:cNvPicPr>
            <a:picLocks noChangeAspect="1"/>
          </p:cNvPicPr>
          <p:nvPr/>
        </p:nvPicPr>
        <p:blipFill>
          <a:blip r:embed="rId4"/>
          <a:stretch>
            <a:fillRect/>
          </a:stretch>
        </p:blipFill>
        <p:spPr>
          <a:xfrm>
            <a:off x="7790272" y="11722"/>
            <a:ext cx="851960" cy="657707"/>
          </a:xfrm>
          <a:prstGeom prst="rect">
            <a:avLst/>
          </a:prstGeom>
        </p:spPr>
      </p:pic>
    </p:spTree>
    <p:extLst>
      <p:ext uri="{BB962C8B-B14F-4D97-AF65-F5344CB8AC3E}">
        <p14:creationId xmlns:p14="http://schemas.microsoft.com/office/powerpoint/2010/main" val="3355867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656705" y="1339901"/>
            <a:ext cx="5620513" cy="3046988"/>
          </a:xfrm>
          <a:prstGeom prst="rect">
            <a:avLst/>
          </a:prstGeom>
        </p:spPr>
        <p:txBody>
          <a:bodyPr wrap="square">
            <a:spAutoFit/>
          </a:bodyPr>
          <a:lstStyle/>
          <a:p>
            <a:pPr marL="285750" indent="-285750" algn="just">
              <a:buFont typeface="Arial" panose="020B0604020202020204" pitchFamily="34" charset="0"/>
              <a:buChar char="•"/>
            </a:pPr>
            <a:r>
              <a:rPr lang="el-GR" sz="1600" dirty="0">
                <a:solidFill>
                  <a:schemeClr val="tx1"/>
                </a:solidFill>
                <a:latin typeface="Franklin Gothic Medium" panose="020B0603020102020204" pitchFamily="34" charset="0"/>
              </a:rPr>
              <a:t>Τυροκομικά προϊόντα: Τυρί φέτα, Τυρί ανεβατό, Τυρί </a:t>
            </a:r>
            <a:r>
              <a:rPr lang="el-GR" sz="1600" dirty="0" err="1">
                <a:solidFill>
                  <a:schemeClr val="tx1"/>
                </a:solidFill>
                <a:latin typeface="Franklin Gothic Medium" panose="020B0603020102020204" pitchFamily="34" charset="0"/>
              </a:rPr>
              <a:t>Μπάντζος</a:t>
            </a:r>
            <a:r>
              <a:rPr lang="el-GR" sz="1600" dirty="0">
                <a:solidFill>
                  <a:schemeClr val="tx1"/>
                </a:solidFill>
                <a:latin typeface="Franklin Gothic Medium" panose="020B0603020102020204" pitchFamily="34" charset="0"/>
              </a:rPr>
              <a:t>, Κεφαλογραβιέρα, Μανούρι (Π.Ο.Π. – Ε.Ε)</a:t>
            </a:r>
          </a:p>
          <a:p>
            <a:pPr marL="285750" indent="-285750" algn="just">
              <a:buFont typeface="Arial" panose="020B0604020202020204" pitchFamily="34" charset="0"/>
              <a:buChar char="•"/>
            </a:pPr>
            <a:r>
              <a:rPr lang="el-GR" sz="1600" dirty="0">
                <a:solidFill>
                  <a:schemeClr val="tx1"/>
                </a:solidFill>
                <a:latin typeface="Franklin Gothic Medium" panose="020B0603020102020204" pitchFamily="34" charset="0"/>
              </a:rPr>
              <a:t>Μήλα Βερμίου Κοζάνης (Ολοκληρωμένης Διαχείρισης – ΥΠΑΑΤ), Μήλα Καστοριάς (Π.Γ.Ε. – Ε.Ε.)</a:t>
            </a:r>
          </a:p>
          <a:p>
            <a:pPr marL="285750" indent="-285750" algn="just">
              <a:buFont typeface="Arial" panose="020B0604020202020204" pitchFamily="34" charset="0"/>
              <a:buChar char="•"/>
            </a:pPr>
            <a:r>
              <a:rPr lang="el-GR" sz="1600" dirty="0">
                <a:solidFill>
                  <a:schemeClr val="tx1"/>
                </a:solidFill>
                <a:latin typeface="Franklin Gothic Medium" panose="020B0603020102020204" pitchFamily="34" charset="0"/>
              </a:rPr>
              <a:t>Κρασιά Αμυνταίου (VQPRD – Ε.Ε.), Κρασιά Σιάτιστας - Κρασιά </a:t>
            </a:r>
            <a:r>
              <a:rPr lang="el-GR" sz="1600" dirty="0" err="1">
                <a:solidFill>
                  <a:schemeClr val="tx1"/>
                </a:solidFill>
                <a:latin typeface="Franklin Gothic Medium" panose="020B0603020102020204" pitchFamily="34" charset="0"/>
              </a:rPr>
              <a:t>Βελβεντού</a:t>
            </a:r>
            <a:r>
              <a:rPr lang="el-GR" sz="1600" dirty="0">
                <a:solidFill>
                  <a:schemeClr val="tx1"/>
                </a:solidFill>
                <a:latin typeface="Franklin Gothic Medium" panose="020B0603020102020204" pitchFamily="34" charset="0"/>
              </a:rPr>
              <a:t> (Τοπικοί Οίνοι – ΥΠΑΑΤ) </a:t>
            </a:r>
          </a:p>
          <a:p>
            <a:pPr marL="285750" indent="-285750" algn="just">
              <a:buFont typeface="Arial" panose="020B0604020202020204" pitchFamily="34" charset="0"/>
              <a:buChar char="•"/>
            </a:pPr>
            <a:r>
              <a:rPr lang="el-GR" sz="1600" dirty="0">
                <a:solidFill>
                  <a:schemeClr val="tx1"/>
                </a:solidFill>
                <a:latin typeface="Franklin Gothic Medium" panose="020B0603020102020204" pitchFamily="34" charset="0"/>
              </a:rPr>
              <a:t>Οπωρικά </a:t>
            </a:r>
            <a:r>
              <a:rPr lang="el-GR" sz="1600" dirty="0" err="1">
                <a:solidFill>
                  <a:schemeClr val="tx1"/>
                </a:solidFill>
                <a:latin typeface="Franklin Gothic Medium" panose="020B0603020102020204" pitchFamily="34" charset="0"/>
              </a:rPr>
              <a:t>Βελβεντού</a:t>
            </a:r>
            <a:r>
              <a:rPr lang="el-GR" sz="1600" dirty="0">
                <a:solidFill>
                  <a:schemeClr val="tx1"/>
                </a:solidFill>
                <a:latin typeface="Franklin Gothic Medium" panose="020B0603020102020204" pitchFamily="34" charset="0"/>
              </a:rPr>
              <a:t> Κοζάνης (Ολοκληρωμένης Διαχείρισης – ΥΠΑΑΤ)</a:t>
            </a:r>
          </a:p>
          <a:p>
            <a:pPr marL="285750" indent="-285750" algn="just">
              <a:buFont typeface="Arial" panose="020B0604020202020204" pitchFamily="34" charset="0"/>
              <a:buChar char="•"/>
            </a:pPr>
            <a:r>
              <a:rPr lang="el-GR" sz="1600" dirty="0">
                <a:solidFill>
                  <a:schemeClr val="tx1"/>
                </a:solidFill>
                <a:latin typeface="Franklin Gothic Medium" panose="020B0603020102020204" pitchFamily="34" charset="0"/>
              </a:rPr>
              <a:t>Κρόκος Κοζάνης (Π.Ο.Π.–Ε.Ε.)</a:t>
            </a:r>
          </a:p>
          <a:p>
            <a:pPr marL="285750" indent="-285750" algn="just">
              <a:buFont typeface="Arial" panose="020B0604020202020204" pitchFamily="34" charset="0"/>
              <a:buChar char="•"/>
            </a:pPr>
            <a:r>
              <a:rPr lang="el-GR" sz="1600" dirty="0">
                <a:solidFill>
                  <a:schemeClr val="tx1"/>
                </a:solidFill>
                <a:latin typeface="Franklin Gothic Medium" panose="020B0603020102020204" pitchFamily="34" charset="0"/>
              </a:rPr>
              <a:t>Ψυχανθή και πρωτεϊνούχα φυτά:   Φασόλια γίγαντες – ελέφαντες Καστοριάς, Φασόλια Πρεσπών Φλώρινας (Πλακέ </a:t>
            </a:r>
            <a:r>
              <a:rPr lang="el-GR" sz="1600" dirty="0" err="1">
                <a:solidFill>
                  <a:schemeClr val="tx1"/>
                </a:solidFill>
                <a:latin typeface="Franklin Gothic Medium" panose="020B0603020102020204" pitchFamily="34" charset="0"/>
              </a:rPr>
              <a:t>μεγαλόσπερμα</a:t>
            </a:r>
            <a:r>
              <a:rPr lang="el-GR" sz="1600" dirty="0">
                <a:solidFill>
                  <a:schemeClr val="tx1"/>
                </a:solidFill>
                <a:latin typeface="Franklin Gothic Medium" panose="020B0603020102020204" pitchFamily="34" charset="0"/>
              </a:rPr>
              <a:t> και γίγαντες Ελέφαντες) –(Π.Γ.Ε.– Ε.Ε.)</a:t>
            </a:r>
          </a:p>
        </p:txBody>
      </p:sp>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0894" y="1762198"/>
            <a:ext cx="2477424" cy="2043875"/>
          </a:xfrm>
          <a:prstGeom prst="rect">
            <a:avLst/>
          </a:prstGeom>
        </p:spPr>
      </p:pic>
      <p:sp>
        <p:nvSpPr>
          <p:cNvPr id="6" name="Google Shape;2330;p37"/>
          <p:cNvSpPr txBox="1">
            <a:spLocks noGrp="1"/>
          </p:cNvSpPr>
          <p:nvPr>
            <p:ph type="title"/>
          </p:nvPr>
        </p:nvSpPr>
        <p:spPr>
          <a:xfrm>
            <a:off x="818019" y="223316"/>
            <a:ext cx="7815531" cy="620050"/>
          </a:xfrm>
          <a:prstGeom prst="rect">
            <a:avLst/>
          </a:prstGeom>
        </p:spPr>
        <p:txBody>
          <a:bodyPr spcFirstLastPara="1" wrap="square" lIns="91425" tIns="91425" rIns="91425" bIns="91425" anchor="t" anchorCtr="0">
            <a:noAutofit/>
          </a:bodyPr>
          <a:lstStyle/>
          <a:p>
            <a:pPr lvl="0" algn="ctr"/>
            <a:r>
              <a:rPr lang="el-GR" sz="2800" dirty="0">
                <a:latin typeface="Franklin Gothic Heavy" panose="020B0903020102020204" pitchFamily="34" charset="0"/>
              </a:rPr>
              <a:t>Πιστοποιημένα Προϊόντα από </a:t>
            </a:r>
            <a:r>
              <a:rPr lang="el-GR" sz="2800" dirty="0" err="1">
                <a:latin typeface="Franklin Gothic Heavy" panose="020B0903020102020204" pitchFamily="34" charset="0"/>
              </a:rPr>
              <a:t>το«Καλάθι</a:t>
            </a:r>
            <a:r>
              <a:rPr lang="el-GR" sz="2800" dirty="0">
                <a:latin typeface="Franklin Gothic Heavy" panose="020B0903020102020204" pitchFamily="34" charset="0"/>
              </a:rPr>
              <a:t> Προϊόντων» </a:t>
            </a:r>
            <a:r>
              <a:rPr lang="el-GR" sz="2800" dirty="0" err="1">
                <a:latin typeface="Franklin Gothic Heavy" panose="020B0903020102020204" pitchFamily="34" charset="0"/>
              </a:rPr>
              <a:t>Περιφ</a:t>
            </a:r>
            <a:r>
              <a:rPr lang="el-GR" sz="2800" dirty="0">
                <a:latin typeface="Franklin Gothic Heavy" panose="020B0903020102020204" pitchFamily="34" charset="0"/>
              </a:rPr>
              <a:t>. </a:t>
            </a:r>
            <a:r>
              <a:rPr lang="el-GR" sz="2800" dirty="0" err="1">
                <a:latin typeface="Franklin Gothic Heavy" panose="020B0903020102020204" pitchFamily="34" charset="0"/>
              </a:rPr>
              <a:t>Δυτ</a:t>
            </a:r>
            <a:r>
              <a:rPr lang="el-GR" sz="2800" dirty="0">
                <a:latin typeface="Franklin Gothic Heavy" panose="020B0903020102020204" pitchFamily="34" charset="0"/>
              </a:rPr>
              <a:t>. Μακεδονίας</a:t>
            </a:r>
            <a:endParaRPr sz="2800" dirty="0">
              <a:latin typeface="Franklin Gothic Heavy" panose="020B0903020102020204" pitchFamily="34" charset="0"/>
            </a:endParaRPr>
          </a:p>
        </p:txBody>
      </p:sp>
    </p:spTree>
    <p:extLst>
      <p:ext uri="{BB962C8B-B14F-4D97-AF65-F5344CB8AC3E}">
        <p14:creationId xmlns:p14="http://schemas.microsoft.com/office/powerpoint/2010/main" val="3089903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κειμένου 1"/>
          <p:cNvSpPr>
            <a:spLocks noGrp="1"/>
          </p:cNvSpPr>
          <p:nvPr>
            <p:ph type="body" idx="1"/>
          </p:nvPr>
        </p:nvSpPr>
        <p:spPr>
          <a:xfrm>
            <a:off x="959579" y="1273596"/>
            <a:ext cx="7315200" cy="3514854"/>
          </a:xfrm>
        </p:spPr>
        <p:txBody>
          <a:bodyPr/>
          <a:lstStyle/>
          <a:p>
            <a:pPr algn="just"/>
            <a:r>
              <a:rPr lang="el-GR" sz="1400" b="1" dirty="0">
                <a:solidFill>
                  <a:schemeClr val="tx1"/>
                </a:solidFill>
              </a:rPr>
              <a:t>Η </a:t>
            </a:r>
            <a:r>
              <a:rPr lang="el-GR" sz="1400" b="1" dirty="0" err="1">
                <a:solidFill>
                  <a:schemeClr val="tx1"/>
                </a:solidFill>
              </a:rPr>
              <a:t>Αγροδιατροφική</a:t>
            </a:r>
            <a:r>
              <a:rPr lang="el-GR" sz="1400" b="1" dirty="0">
                <a:solidFill>
                  <a:schemeClr val="tx1"/>
                </a:solidFill>
              </a:rPr>
              <a:t> Σύμπραξη Περιφέρειας Δυτικής Μακεδονίας,</a:t>
            </a:r>
            <a:r>
              <a:rPr lang="en-US" sz="1400" b="1" dirty="0">
                <a:solidFill>
                  <a:schemeClr val="tx1"/>
                </a:solidFill>
              </a:rPr>
              <a:t> </a:t>
            </a:r>
            <a:r>
              <a:rPr lang="el-GR" sz="1400" b="1" dirty="0">
                <a:solidFill>
                  <a:schemeClr val="tx1"/>
                </a:solidFill>
              </a:rPr>
              <a:t>έχει συσταθεί ήδη ως αστική μη κερδοσκοπική εταιρεία</a:t>
            </a:r>
            <a:r>
              <a:rPr lang="en-US" sz="1400" b="1" dirty="0">
                <a:solidFill>
                  <a:schemeClr val="tx1"/>
                </a:solidFill>
              </a:rPr>
              <a:t>. </a:t>
            </a:r>
            <a:r>
              <a:rPr lang="el-GR" sz="1400" b="1" dirty="0">
                <a:solidFill>
                  <a:schemeClr val="tx1"/>
                </a:solidFill>
              </a:rPr>
              <a:t>Κρίσιμος ο ρόλος της στη σήμανση, την ταυτότητα και την προώθηση για τα </a:t>
            </a:r>
            <a:r>
              <a:rPr lang="el-GR" sz="1400" b="1" dirty="0" err="1">
                <a:solidFill>
                  <a:schemeClr val="tx1"/>
                </a:solidFill>
              </a:rPr>
              <a:t>αγροδιατροφικά</a:t>
            </a:r>
            <a:r>
              <a:rPr lang="el-GR" sz="1400" b="1" dirty="0">
                <a:solidFill>
                  <a:schemeClr val="tx1"/>
                </a:solidFill>
              </a:rPr>
              <a:t> προϊόντα της Δυτικής Μακεδονίας</a:t>
            </a:r>
          </a:p>
          <a:p>
            <a:pPr algn="just"/>
            <a:r>
              <a:rPr lang="el-GR" sz="1400" b="1" dirty="0">
                <a:solidFill>
                  <a:schemeClr val="tx1"/>
                </a:solidFill>
              </a:rPr>
              <a:t>Υπέβαλε πρόταση στο ευρωπαϊκό πρόγραμμα “</a:t>
            </a:r>
            <a:r>
              <a:rPr lang="el-GR" sz="1400" b="1" dirty="0" err="1">
                <a:solidFill>
                  <a:schemeClr val="tx1"/>
                </a:solidFill>
              </a:rPr>
              <a:t>Enjoy</a:t>
            </a:r>
            <a:r>
              <a:rPr lang="el-GR" sz="1400" b="1" dirty="0">
                <a:solidFill>
                  <a:schemeClr val="tx1"/>
                </a:solidFill>
              </a:rPr>
              <a:t> </a:t>
            </a:r>
            <a:r>
              <a:rPr lang="el-GR" sz="1400" b="1" dirty="0" err="1">
                <a:solidFill>
                  <a:schemeClr val="tx1"/>
                </a:solidFill>
              </a:rPr>
              <a:t>it’s</a:t>
            </a:r>
            <a:r>
              <a:rPr lang="el-GR" sz="1400" b="1" dirty="0">
                <a:solidFill>
                  <a:schemeClr val="tx1"/>
                </a:solidFill>
              </a:rPr>
              <a:t> </a:t>
            </a:r>
            <a:r>
              <a:rPr lang="el-GR" sz="1400" b="1" dirty="0" err="1">
                <a:solidFill>
                  <a:schemeClr val="tx1"/>
                </a:solidFill>
              </a:rPr>
              <a:t>from</a:t>
            </a:r>
            <a:r>
              <a:rPr lang="el-GR" sz="1400" b="1" dirty="0">
                <a:solidFill>
                  <a:schemeClr val="tx1"/>
                </a:solidFill>
              </a:rPr>
              <a:t> Europe” στο πλαίσιο του Κανονισμού (ΕΕ) 1144/2014, για ενέργειες προώθησης και προβολής </a:t>
            </a:r>
            <a:r>
              <a:rPr lang="el-GR" sz="1400" b="1" dirty="0" err="1">
                <a:solidFill>
                  <a:schemeClr val="tx1"/>
                </a:solidFill>
              </a:rPr>
              <a:t>αγροδιατροφικών</a:t>
            </a:r>
            <a:r>
              <a:rPr lang="el-GR" sz="1400" b="1" dirty="0">
                <a:solidFill>
                  <a:schemeClr val="tx1"/>
                </a:solidFill>
              </a:rPr>
              <a:t> προϊόντων.</a:t>
            </a:r>
          </a:p>
          <a:p>
            <a:pPr algn="just"/>
            <a:r>
              <a:rPr lang="el-GR" sz="1400" b="1" dirty="0">
                <a:solidFill>
                  <a:schemeClr val="tx1"/>
                </a:solidFill>
              </a:rPr>
              <a:t>Η πρόταση περιλαμβάνει δράσεις προώθησης  προϊόντων από το Καλάθι Δυτικής Μακεδονίας κάτω από ενιαίο </a:t>
            </a:r>
            <a:r>
              <a:rPr lang="el-GR" sz="1400" b="1" dirty="0" err="1">
                <a:solidFill>
                  <a:schemeClr val="tx1"/>
                </a:solidFill>
              </a:rPr>
              <a:t>brand</a:t>
            </a:r>
            <a:r>
              <a:rPr lang="el-GR" sz="1400" b="1" dirty="0">
                <a:solidFill>
                  <a:schemeClr val="tx1"/>
                </a:solidFill>
              </a:rPr>
              <a:t> </a:t>
            </a:r>
            <a:r>
              <a:rPr lang="el-GR" sz="1400" b="1" dirty="0" err="1">
                <a:solidFill>
                  <a:schemeClr val="tx1"/>
                </a:solidFill>
              </a:rPr>
              <a:t>name</a:t>
            </a:r>
            <a:r>
              <a:rPr lang="el-GR" sz="1400" b="1" dirty="0">
                <a:solidFill>
                  <a:schemeClr val="tx1"/>
                </a:solidFill>
              </a:rPr>
              <a:t> της Περιφέρειας, σε εστιατόρια και σημεία πώλησης, επισκέψεις αγοραστών, παραγωγή οπτικοακουστικού υλικού, συμμετοχή σε επιλεγμένες εκθέσεις κ.α.</a:t>
            </a:r>
          </a:p>
          <a:p>
            <a:pPr algn="just"/>
            <a:r>
              <a:rPr lang="el-GR" sz="1400" b="1" dirty="0">
                <a:solidFill>
                  <a:schemeClr val="tx1"/>
                </a:solidFill>
              </a:rPr>
              <a:t>Οι αγορές -στόχος που επιλέχθηκαν είναι Ελλάδα, Γερμανία, Γαλλία και Κύπρος. Ο προϋπολογισμός της πρότασης ανέρχεται στα 1.200.000 ευρώ και αφορά τριετία, με δυνατότητα επιδότησης του 70%. Συνολικά υπεβλήθησαν 129 προτάσεις για απλά προγράμματα και 49 για </a:t>
            </a:r>
            <a:r>
              <a:rPr lang="el-GR" sz="1400" b="1" dirty="0" err="1">
                <a:solidFill>
                  <a:schemeClr val="tx1"/>
                </a:solidFill>
              </a:rPr>
              <a:t>πολυπρογράμματα</a:t>
            </a:r>
            <a:r>
              <a:rPr lang="el-GR" sz="1400" b="1" dirty="0">
                <a:solidFill>
                  <a:schemeClr val="tx1"/>
                </a:solidFill>
              </a:rPr>
              <a:t>.</a:t>
            </a:r>
            <a:endParaRPr lang="el-GR" sz="1800" b="1" dirty="0">
              <a:solidFill>
                <a:schemeClr val="tx1"/>
              </a:solidFill>
            </a:endParaRPr>
          </a:p>
          <a:p>
            <a:pPr marL="25400" indent="0">
              <a:buNone/>
            </a:pPr>
            <a:endParaRPr lang="el-GR" sz="1800" dirty="0"/>
          </a:p>
        </p:txBody>
      </p:sp>
      <p:sp>
        <p:nvSpPr>
          <p:cNvPr id="3" name="Θέση αριθμού διαφάνειας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8</a:t>
            </a:fld>
            <a:endParaRPr lang="en"/>
          </a:p>
        </p:txBody>
      </p:sp>
      <p:pic>
        <p:nvPicPr>
          <p:cNvPr id="4" name="Εικόνα 3">
            <a:extLst>
              <a:ext uri="{FF2B5EF4-FFF2-40B4-BE49-F238E27FC236}">
                <a16:creationId xmlns:a16="http://schemas.microsoft.com/office/drawing/2014/main" id="{BECBE807-0642-44CB-BEF0-AB8F12C298CF}"/>
              </a:ext>
            </a:extLst>
          </p:cNvPr>
          <p:cNvPicPr>
            <a:picLocks noChangeAspect="1"/>
          </p:cNvPicPr>
          <p:nvPr/>
        </p:nvPicPr>
        <p:blipFill>
          <a:blip r:embed="rId2"/>
          <a:stretch>
            <a:fillRect/>
          </a:stretch>
        </p:blipFill>
        <p:spPr>
          <a:xfrm>
            <a:off x="7790272" y="11722"/>
            <a:ext cx="851960" cy="657707"/>
          </a:xfrm>
          <a:prstGeom prst="rect">
            <a:avLst/>
          </a:prstGeom>
        </p:spPr>
      </p:pic>
    </p:spTree>
    <p:extLst>
      <p:ext uri="{BB962C8B-B14F-4D97-AF65-F5344CB8AC3E}">
        <p14:creationId xmlns:p14="http://schemas.microsoft.com/office/powerpoint/2010/main" val="1674474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Εικόνα 10"/>
          <p:cNvPicPr>
            <a:picLocks noChangeAspect="1"/>
          </p:cNvPicPr>
          <p:nvPr/>
        </p:nvPicPr>
        <p:blipFill>
          <a:blip r:embed="rId3"/>
          <a:stretch>
            <a:fillRect/>
          </a:stretch>
        </p:blipFill>
        <p:spPr>
          <a:xfrm>
            <a:off x="1549476" y="1962711"/>
            <a:ext cx="3444539" cy="2054530"/>
          </a:xfrm>
          <a:prstGeom prst="rect">
            <a:avLst/>
          </a:prstGeom>
        </p:spPr>
      </p:pic>
      <p:sp>
        <p:nvSpPr>
          <p:cNvPr id="3" name="AutoShape 3"/>
          <p:cNvSpPr/>
          <p:nvPr/>
        </p:nvSpPr>
        <p:spPr>
          <a:xfrm>
            <a:off x="1907875" y="3737403"/>
            <a:ext cx="1073613" cy="75807"/>
          </a:xfrm>
          <a:prstGeom prst="rect">
            <a:avLst/>
          </a:prstGeom>
          <a:solidFill>
            <a:srgbClr val="B8CD72"/>
          </a:solidFill>
        </p:spPr>
      </p:sp>
      <p:sp>
        <p:nvSpPr>
          <p:cNvPr id="4" name="TextBox 4"/>
          <p:cNvSpPr txBox="1"/>
          <p:nvPr/>
        </p:nvSpPr>
        <p:spPr>
          <a:xfrm>
            <a:off x="5126319" y="400207"/>
            <a:ext cx="3503331" cy="294953"/>
          </a:xfrm>
          <a:prstGeom prst="rect">
            <a:avLst/>
          </a:prstGeom>
        </p:spPr>
        <p:txBody>
          <a:bodyPr lIns="0" tIns="0" rIns="0" bIns="0" rtlCol="0" anchor="t">
            <a:spAutoFit/>
          </a:bodyPr>
          <a:lstStyle/>
          <a:p>
            <a:pPr>
              <a:lnSpc>
                <a:spcPts val="2268"/>
              </a:lnSpc>
            </a:pPr>
            <a:r>
              <a:rPr lang="el-GR" sz="1744" spc="174" dirty="0">
                <a:solidFill>
                  <a:srgbClr val="B8CD72"/>
                </a:solidFill>
                <a:latin typeface="Franklin Gothic Demi" panose="020B0703020102020204" pitchFamily="34" charset="0"/>
              </a:rPr>
              <a:t>ΑΙΣΘΗΤΗΡΕΣ</a:t>
            </a:r>
            <a:endParaRPr lang="en-US" sz="1744" spc="174" dirty="0">
              <a:solidFill>
                <a:srgbClr val="B8CD72"/>
              </a:solidFill>
              <a:latin typeface="Franklin Gothic Demi" panose="020B0703020102020204" pitchFamily="34" charset="0"/>
            </a:endParaRPr>
          </a:p>
        </p:txBody>
      </p:sp>
      <p:sp>
        <p:nvSpPr>
          <p:cNvPr id="5" name="TextBox 5"/>
          <p:cNvSpPr txBox="1"/>
          <p:nvPr/>
        </p:nvSpPr>
        <p:spPr>
          <a:xfrm>
            <a:off x="4994015" y="666081"/>
            <a:ext cx="3667575" cy="1615827"/>
          </a:xfrm>
          <a:prstGeom prst="rect">
            <a:avLst/>
          </a:prstGeom>
        </p:spPr>
        <p:txBody>
          <a:bodyPr lIns="0" tIns="0" rIns="0" bIns="0" rtlCol="0" anchor="t">
            <a:spAutoFit/>
          </a:bodyPr>
          <a:lstStyle/>
          <a:p>
            <a:pPr marL="226134" lvl="1" indent="-113067" algn="just">
              <a:lnSpc>
                <a:spcPts val="1800"/>
              </a:lnSpc>
              <a:buFont typeface="Arial"/>
              <a:buChar char="•"/>
            </a:pPr>
            <a:r>
              <a:rPr lang="el-GR" sz="1300" spc="14" dirty="0">
                <a:solidFill>
                  <a:schemeClr val="tx1"/>
                </a:solidFill>
                <a:latin typeface="Franklin Gothic Demi" panose="020B0703020102020204" pitchFamily="34" charset="0"/>
              </a:rPr>
              <a:t>Αισθητήρες αέρα &amp; εδάφους.</a:t>
            </a:r>
          </a:p>
          <a:p>
            <a:pPr marL="226134" lvl="1" indent="-113067" algn="just">
              <a:lnSpc>
                <a:spcPts val="1800"/>
              </a:lnSpc>
              <a:buFont typeface="Arial"/>
              <a:buChar char="•"/>
            </a:pPr>
            <a:r>
              <a:rPr lang="el-GR" sz="1300" spc="14" dirty="0">
                <a:solidFill>
                  <a:schemeClr val="tx1"/>
                </a:solidFill>
                <a:latin typeface="Franklin Gothic Demi" panose="020B0703020102020204" pitchFamily="34" charset="0"/>
              </a:rPr>
              <a:t>Αισθητήρες παρακολούθησης βιομετρικών στοιχείων για τα εκτρεφόμενα ζώα.</a:t>
            </a:r>
          </a:p>
          <a:p>
            <a:pPr marL="226134" lvl="1" indent="-113067" algn="just">
              <a:lnSpc>
                <a:spcPts val="1800"/>
              </a:lnSpc>
              <a:buFont typeface="Arial"/>
              <a:buChar char="•"/>
            </a:pPr>
            <a:r>
              <a:rPr lang="el-GR" sz="1300" spc="14" dirty="0">
                <a:solidFill>
                  <a:schemeClr val="tx1"/>
                </a:solidFill>
                <a:latin typeface="Franklin Gothic Demi" panose="020B0703020102020204" pitchFamily="34" charset="0"/>
              </a:rPr>
              <a:t>Αισθητήρες μέτρησης παραμέτρων καλλιεργειών</a:t>
            </a:r>
          </a:p>
          <a:p>
            <a:pPr marL="226134" lvl="1" indent="-113067" algn="just">
              <a:lnSpc>
                <a:spcPts val="1800"/>
              </a:lnSpc>
              <a:buFont typeface="Arial"/>
              <a:buChar char="•"/>
            </a:pPr>
            <a:r>
              <a:rPr lang="el-GR" sz="1300" spc="14" dirty="0">
                <a:solidFill>
                  <a:schemeClr val="tx1"/>
                </a:solidFill>
                <a:latin typeface="Franklin Gothic Demi" panose="020B0703020102020204" pitchFamily="34" charset="0"/>
              </a:rPr>
              <a:t>Εξοπλισμός τηλεματικής για προειδοποιήσεις προς παραγωγούς</a:t>
            </a:r>
          </a:p>
        </p:txBody>
      </p:sp>
      <p:sp>
        <p:nvSpPr>
          <p:cNvPr id="6" name="TextBox 6"/>
          <p:cNvSpPr txBox="1"/>
          <p:nvPr/>
        </p:nvSpPr>
        <p:spPr>
          <a:xfrm>
            <a:off x="374305" y="1477486"/>
            <a:ext cx="4752015" cy="2872581"/>
          </a:xfrm>
          <a:prstGeom prst="rect">
            <a:avLst/>
          </a:prstGeom>
        </p:spPr>
        <p:txBody>
          <a:bodyPr lIns="0" tIns="0" rIns="0" bIns="0" rtlCol="0" anchor="t">
            <a:spAutoFit/>
          </a:bodyPr>
          <a:lstStyle/>
          <a:p>
            <a:pPr>
              <a:lnSpc>
                <a:spcPts val="5568"/>
              </a:lnSpc>
            </a:pPr>
            <a:r>
              <a:rPr lang="el-GR" sz="3600" spc="123" dirty="0">
                <a:solidFill>
                  <a:srgbClr val="B8CD72"/>
                </a:solidFill>
                <a:latin typeface="Franklin Gothic Demi" panose="020B0703020102020204" pitchFamily="34" charset="0"/>
              </a:rPr>
              <a:t>ΑΝΑΔΥΟΜΕΝΕΣ ΤΕΧΝΟΛΟΓΙΕΣ ΓΕΩΡΓΙΑΣ &amp; ΚΤΗΝΟΤΡΟΦΙΑΣ</a:t>
            </a:r>
            <a:endParaRPr lang="en-US" sz="3600" spc="123" dirty="0">
              <a:solidFill>
                <a:srgbClr val="B8CD72"/>
              </a:solidFill>
              <a:latin typeface="Franklin Gothic Demi" panose="020B0703020102020204" pitchFamily="34" charset="0"/>
            </a:endParaRPr>
          </a:p>
        </p:txBody>
      </p:sp>
      <p:sp>
        <p:nvSpPr>
          <p:cNvPr id="8" name="TextBox 8"/>
          <p:cNvSpPr txBox="1"/>
          <p:nvPr/>
        </p:nvSpPr>
        <p:spPr>
          <a:xfrm>
            <a:off x="5208441" y="3533474"/>
            <a:ext cx="3503331" cy="294953"/>
          </a:xfrm>
          <a:prstGeom prst="rect">
            <a:avLst/>
          </a:prstGeom>
        </p:spPr>
        <p:txBody>
          <a:bodyPr lIns="0" tIns="0" rIns="0" bIns="0" rtlCol="0" anchor="t">
            <a:spAutoFit/>
          </a:bodyPr>
          <a:lstStyle/>
          <a:p>
            <a:pPr>
              <a:lnSpc>
                <a:spcPts val="2268"/>
              </a:lnSpc>
            </a:pPr>
            <a:r>
              <a:rPr lang="el-GR" sz="1744" spc="174" dirty="0">
                <a:solidFill>
                  <a:srgbClr val="B8CD72"/>
                </a:solidFill>
                <a:latin typeface="Franklin Gothic Demi" panose="020B0703020102020204" pitchFamily="34" charset="0"/>
              </a:rPr>
              <a:t>ΑΥΤΟΜΑΤΟΠΟΙΗΣΗ</a:t>
            </a:r>
            <a:endParaRPr lang="en-US" sz="1744" spc="174" dirty="0">
              <a:solidFill>
                <a:srgbClr val="B8CD72"/>
              </a:solidFill>
              <a:latin typeface="Franklin Gothic Demi" panose="020B0703020102020204" pitchFamily="34" charset="0"/>
            </a:endParaRPr>
          </a:p>
        </p:txBody>
      </p:sp>
      <p:sp>
        <p:nvSpPr>
          <p:cNvPr id="10" name="TextBox 10"/>
          <p:cNvSpPr txBox="1"/>
          <p:nvPr/>
        </p:nvSpPr>
        <p:spPr>
          <a:xfrm>
            <a:off x="5208441" y="3856555"/>
            <a:ext cx="3667575" cy="1077218"/>
          </a:xfrm>
          <a:prstGeom prst="rect">
            <a:avLst/>
          </a:prstGeom>
        </p:spPr>
        <p:txBody>
          <a:bodyPr lIns="0" tIns="0" rIns="0" bIns="0" rtlCol="0" anchor="t">
            <a:spAutoFit/>
          </a:bodyPr>
          <a:lstStyle/>
          <a:p>
            <a:pPr marL="226134" lvl="1" indent="-113067" algn="just">
              <a:lnSpc>
                <a:spcPts val="2055"/>
              </a:lnSpc>
              <a:buFont typeface="Arial"/>
              <a:buChar char="•"/>
            </a:pPr>
            <a:r>
              <a:rPr lang="el-GR" sz="1370" spc="14" dirty="0">
                <a:solidFill>
                  <a:schemeClr val="tx1"/>
                </a:solidFill>
                <a:latin typeface="Franklin Gothic Demi" panose="020B0703020102020204" pitchFamily="34" charset="0"/>
              </a:rPr>
              <a:t>Έλεγχος μεταβλητού ρυθμού σε λιπάσματα –φυτοφάρμακα κλπ.</a:t>
            </a:r>
          </a:p>
          <a:p>
            <a:pPr marL="226134" lvl="1" indent="-113067" algn="just">
              <a:lnSpc>
                <a:spcPts val="2055"/>
              </a:lnSpc>
              <a:buFont typeface="Arial"/>
              <a:buChar char="•"/>
            </a:pPr>
            <a:r>
              <a:rPr lang="el-GR" sz="1370" spc="14" dirty="0">
                <a:solidFill>
                  <a:schemeClr val="tx1"/>
                </a:solidFill>
                <a:latin typeface="Franklin Gothic Demi" panose="020B0703020102020204" pitchFamily="34" charset="0"/>
              </a:rPr>
              <a:t>Γεωργικά ρομπότ για διάφορες εργασίες.</a:t>
            </a:r>
          </a:p>
          <a:p>
            <a:pPr marL="226134" lvl="1" indent="-113067" algn="just">
              <a:lnSpc>
                <a:spcPts val="2055"/>
              </a:lnSpc>
              <a:buFont typeface="Arial"/>
              <a:buChar char="•"/>
            </a:pPr>
            <a:r>
              <a:rPr lang="el-GR" sz="1370" spc="14" dirty="0">
                <a:solidFill>
                  <a:schemeClr val="tx1"/>
                </a:solidFill>
                <a:latin typeface="Franklin Gothic Demi" panose="020B0703020102020204" pitchFamily="34" charset="0"/>
              </a:rPr>
              <a:t>Γεωργία ακριβείας.</a:t>
            </a:r>
          </a:p>
        </p:txBody>
      </p:sp>
    </p:spTree>
    <p:extLst>
      <p:ext uri="{BB962C8B-B14F-4D97-AF65-F5344CB8AC3E}">
        <p14:creationId xmlns:p14="http://schemas.microsoft.com/office/powerpoint/2010/main" val="3488802669"/>
      </p:ext>
    </p:extLst>
  </p:cSld>
  <p:clrMapOvr>
    <a:masterClrMapping/>
  </p:clrMapOvr>
</p:sld>
</file>

<file path=ppt/theme/theme1.xml><?xml version="1.0" encoding="utf-8"?>
<a:theme xmlns:a="http://schemas.openxmlformats.org/drawingml/2006/main" name="Gurney template">
  <a:themeElements>
    <a:clrScheme name="Custom 347">
      <a:dk1>
        <a:srgbClr val="FFFFFF"/>
      </a:dk1>
      <a:lt1>
        <a:srgbClr val="082A44"/>
      </a:lt1>
      <a:dk2>
        <a:srgbClr val="B1D2DB"/>
      </a:dk2>
      <a:lt2>
        <a:srgbClr val="6F98B3"/>
      </a:lt2>
      <a:accent1>
        <a:srgbClr val="1D4C7A"/>
      </a:accent1>
      <a:accent2>
        <a:srgbClr val="1781A1"/>
      </a:accent2>
      <a:accent3>
        <a:srgbClr val="2DA8C8"/>
      </a:accent3>
      <a:accent4>
        <a:srgbClr val="10E7D9"/>
      </a:accent4>
      <a:accent5>
        <a:srgbClr val="24D8A0"/>
      </a:accent5>
      <a:accent6>
        <a:srgbClr val="A7F5B8"/>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TotalTime>
  <Words>1607</Words>
  <Application>Microsoft Office PowerPoint</Application>
  <PresentationFormat>Προβολή στην οθόνη (16:9)</PresentationFormat>
  <Paragraphs>125</Paragraphs>
  <Slides>17</Slides>
  <Notes>10</Notes>
  <HiddenSlides>0</HiddenSlides>
  <MMClips>0</MMClips>
  <ScaleCrop>false</ScaleCrop>
  <HeadingPairs>
    <vt:vector size="6" baseType="variant">
      <vt:variant>
        <vt:lpstr>Γραμματοσειρές που χρησιμοποιούνται</vt:lpstr>
      </vt:variant>
      <vt:variant>
        <vt:i4>11</vt:i4>
      </vt:variant>
      <vt:variant>
        <vt:lpstr>Θέμα</vt:lpstr>
      </vt:variant>
      <vt:variant>
        <vt:i4>1</vt:i4>
      </vt:variant>
      <vt:variant>
        <vt:lpstr>Τίτλοι διαφανειών</vt:lpstr>
      </vt:variant>
      <vt:variant>
        <vt:i4>17</vt:i4>
      </vt:variant>
    </vt:vector>
  </HeadingPairs>
  <TitlesOfParts>
    <vt:vector size="29" baseType="lpstr">
      <vt:lpstr>Calibri</vt:lpstr>
      <vt:lpstr>Franklin Gothic Heavy</vt:lpstr>
      <vt:lpstr>Wingdings</vt:lpstr>
      <vt:lpstr>Arial</vt:lpstr>
      <vt:lpstr>Lora</vt:lpstr>
      <vt:lpstr>Titillium Web</vt:lpstr>
      <vt:lpstr>Montserrat Classic Bold</vt:lpstr>
      <vt:lpstr>Inria Sans Light</vt:lpstr>
      <vt:lpstr>Franklin Gothic Medium</vt:lpstr>
      <vt:lpstr>Saira SemiCondensed Medium</vt:lpstr>
      <vt:lpstr>Franklin Gothic Demi</vt:lpstr>
      <vt:lpstr>Gurney template</vt:lpstr>
      <vt:lpstr>REFLECTIONS – ΕΡΩΤΗΣΕΙΣ </vt:lpstr>
      <vt:lpstr>Παρουσίαση του PowerPoint</vt:lpstr>
      <vt:lpstr>Παρουσίαση του PowerPoint</vt:lpstr>
      <vt:lpstr>Παρουσίαση του PowerPoint</vt:lpstr>
      <vt:lpstr>Παρουσίαση του PowerPoint</vt:lpstr>
      <vt:lpstr>«Καλάθι Προϊόντων» Περιφ. Δυτ. Μακεδονίας</vt:lpstr>
      <vt:lpstr>Πιστοποιημένα Προϊόντα από το«Καλάθι Προϊόντων» Περιφ. Δυτ. Μακεδονίας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REFLECTIONS – ΕΡΩΤΗΣΕΙΣ</dc:title>
  <dc:creator>erx554</dc:creator>
  <cp:lastModifiedBy>usr8949</cp:lastModifiedBy>
  <cp:revision>20</cp:revision>
  <dcterms:modified xsi:type="dcterms:W3CDTF">2021-06-22T11:32:15Z</dcterms:modified>
</cp:coreProperties>
</file>