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7" r:id="rId4"/>
    <p:sldId id="348" r:id="rId5"/>
    <p:sldId id="350" r:id="rId6"/>
    <p:sldId id="267" r:id="rId7"/>
    <p:sldId id="276" r:id="rId8"/>
    <p:sldId id="326" r:id="rId9"/>
    <p:sldId id="369" r:id="rId10"/>
    <p:sldId id="370" r:id="rId11"/>
    <p:sldId id="351" r:id="rId12"/>
    <p:sldId id="371" r:id="rId13"/>
    <p:sldId id="307" r:id="rId14"/>
    <p:sldId id="347" r:id="rId15"/>
    <p:sldId id="372" r:id="rId16"/>
    <p:sldId id="258" r:id="rId17"/>
    <p:sldId id="259" r:id="rId18"/>
    <p:sldId id="260" r:id="rId19"/>
    <p:sldId id="349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11"/>
    </p:cViewPr>
  </p:sorterViewPr>
  <p:notesViewPr>
    <p:cSldViewPr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38147-D655-4816-99DD-4CA8247A2426}" type="datetimeFigureOut">
              <a:rPr lang="mk-MK" smtClean="0"/>
              <a:t>12.05.2021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D7B0E-CDDE-4016-92A7-68C1D55EDAF6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3136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D7B0E-CDDE-4016-92A7-68C1D55EDAF6}" type="slidenum">
              <a:rPr lang="mk-MK" smtClean="0"/>
              <a:t>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4566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ABC Creation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UNDP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СЕМИНАРИ ЗА НЕВРАБОТЕНИ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2CEBEB2-A2E4-4EE3-A064-0707455FC17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8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800">
                <a:latin typeface="Bahnschrift SemiBold SemiConden" panose="020B0502040204020203" pitchFamily="34" charset="0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>
                  <a:latin typeface="Bahnschrift SemiBold SemiConden" panose="020B0502040204020203" pitchFamily="34" charset="0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>
                  <a:latin typeface="Bahnschrift SemiBold SemiConden" panose="020B0502040204020203" pitchFamily="34" charset="0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>
                  <a:latin typeface="Bahnschrift SemiBold SemiConden" panose="020B0502040204020203" pitchFamily="34" charset="0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>
                  <a:latin typeface="Bahnschrift SemiBold SemiConden" panose="020B0502040204020203" pitchFamily="34" charset="0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80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8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4924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>
                <a:latin typeface="Bahnschrift SemiBold SemiConden" panose="020B0502040204020203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937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1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6AC0-3A00-48B0-A291-ED443130973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0B32-A5F0-4A72-AAED-E895A9966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2-Vezbi-SMART%20RURAL.pdf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WERPOINT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49"/>
            <a:ext cx="9144000" cy="6886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178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SMART RURAL</a:t>
            </a:r>
            <a:r>
              <a:rPr lang="mk-MK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ENTREPRENSHIP</a:t>
            </a: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MODEL</a:t>
            </a:r>
            <a:b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/>
            </a:r>
            <a:b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mk-MK" sz="18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Бизнис активности во руралните средини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721" y="3621061"/>
            <a:ext cx="6400800" cy="16523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k-MK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Работилница бр.1: </a:t>
            </a:r>
            <a:r>
              <a:rPr lang="mk-MK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Трендови и нови рурални бизнис можности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mk-MK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.05.2021/10:30-13:00/</a:t>
            </a:r>
            <a:endParaRPr lang="mk-MK" sz="18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mk-MK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Ристо Иванов, Д-р на економски науки, СМС, РМР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90"/>
            <a:ext cx="2576847" cy="12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2591272" y="26775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9" name="Εικόνα 11" descr="T:\draseis\231\YEP\IMPLEMENTATION\Logos\ProjectLogos\ProjectLogos\SmartRural Logos\Acronym_Innovation_S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14" y="998507"/>
            <a:ext cx="403244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79901" y="5667171"/>
            <a:ext cx="8532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Project co-funded by the European Union and National Funds of the participating countries </a:t>
            </a:r>
            <a:endParaRPr lang="en-US" dirty="0"/>
          </a:p>
        </p:txBody>
      </p:sp>
      <p:pic>
        <p:nvPicPr>
          <p:cNvPr id="41" name="Picture 4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30078"/>
          <a:stretch/>
        </p:blipFill>
        <p:spPr bwMode="auto">
          <a:xfrm>
            <a:off x="2843808" y="6021288"/>
            <a:ext cx="810260" cy="219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8" y="6021288"/>
            <a:ext cx="596900" cy="22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61" y="6016525"/>
            <a:ext cx="32766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21" y="5993729"/>
            <a:ext cx="330835" cy="55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6044617"/>
            <a:ext cx="764540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3" b="35711"/>
          <a:stretch/>
        </p:blipFill>
        <p:spPr bwMode="auto">
          <a:xfrm>
            <a:off x="5668891" y="6033416"/>
            <a:ext cx="1045845" cy="23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62" y="6063833"/>
            <a:ext cx="772160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6E5AF4-4CB7-4D73-9753-AC9C0DD8AB10}"/>
              </a:ext>
            </a:extLst>
          </p:cNvPr>
          <p:cNvSpPr txBox="1"/>
          <p:nvPr/>
        </p:nvSpPr>
        <p:spPr>
          <a:xfrm>
            <a:off x="218161" y="6161882"/>
            <a:ext cx="89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dwardian Script ITC" panose="030303020407070D0804" pitchFamily="66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304956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OWERPOINT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4FB1D5-40BE-4BDE-B2FE-B2B4E8C12B64}"/>
              </a:ext>
            </a:extLst>
          </p:cNvPr>
          <p:cNvGrpSpPr/>
          <p:nvPr/>
        </p:nvGrpSpPr>
        <p:grpSpPr>
          <a:xfrm>
            <a:off x="0" y="95190"/>
            <a:ext cx="9144000" cy="6817334"/>
            <a:chOff x="0" y="95190"/>
            <a:chExt cx="9144000" cy="6817334"/>
          </a:xfrm>
        </p:grpSpPr>
        <p:pic>
          <p:nvPicPr>
            <p:cNvPr id="5" name="Picture 4" descr="C:\Users\user\Desktop\МЕМОРАНДУМИ\LOGO CRPPR\Logo_cis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190"/>
              <a:ext cx="2576847" cy="120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3"/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9" name="Picture 3" descr="C:\Users\Jasmina_2\Desktop\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Users\Jasmina_2\Desktop\30-indian-origin-entrepreneurs-in-forbes-list-of-super-achiever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52" y="5747463"/>
              <a:ext cx="1258216" cy="93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A13E729-4D9A-4249-96B9-5406B173A2E3}"/>
                </a:ext>
              </a:extLst>
            </p:cNvPr>
            <p:cNvSpPr txBox="1"/>
            <p:nvPr/>
          </p:nvSpPr>
          <p:spPr>
            <a:xfrm>
              <a:off x="7596336" y="6143083"/>
              <a:ext cx="12582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D3ADE2-8862-41E5-885E-2722EF1ED2AF}"/>
              </a:ext>
            </a:extLst>
          </p:cNvPr>
          <p:cNvCxnSpPr>
            <a:cxnSpLocks/>
          </p:cNvCxnSpPr>
          <p:nvPr/>
        </p:nvCxnSpPr>
        <p:spPr>
          <a:xfrm>
            <a:off x="343921" y="2130425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C00496-5493-4609-BF60-983EB5B3ECA0}"/>
              </a:ext>
            </a:extLst>
          </p:cNvPr>
          <p:cNvSpPr txBox="1"/>
          <p:nvPr/>
        </p:nvSpPr>
        <p:spPr>
          <a:xfrm>
            <a:off x="251520" y="1300258"/>
            <a:ext cx="86030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 луѓето носат одлуки за иднината ?</a:t>
            </a:r>
          </a:p>
          <a:p>
            <a:endParaRPr lang="mk-MK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140EDAD8-8618-47FC-9B7C-C0479D458D85}"/>
              </a:ext>
            </a:extLst>
          </p:cNvPr>
          <p:cNvSpPr txBox="1"/>
          <p:nvPr/>
        </p:nvSpPr>
        <p:spPr>
          <a:xfrm>
            <a:off x="376548" y="2505326"/>
            <a:ext cx="8659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mk-MK" sz="1000" dirty="0">
              <a:latin typeface="Franklin Gothic Demi" pitchFamily="34" charset="0"/>
            </a:endParaRPr>
          </a:p>
          <a:p>
            <a:pPr algn="ctr"/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ОДЛУКА =  ИДНА ДОБИВКА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ВЕРОЈАТНОСТА ДА СЕ ОСТВАРИ</a:t>
            </a:r>
          </a:p>
          <a:p>
            <a:pPr algn="ctr"/>
            <a:endParaRPr lang="mk-M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ПРЕТПРИЕМАЧ = ИДЕЈА ( ДОБИВКА)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   БИЗНИС РАЗМЕНА                    </a:t>
            </a:r>
          </a:p>
          <a:p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(ВЕРОЈАТНОСТА)  </a:t>
            </a:r>
          </a:p>
          <a:p>
            <a:pPr algn="ctr"/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k-MK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OWERPOINT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4FB1D5-40BE-4BDE-B2FE-B2B4E8C12B64}"/>
              </a:ext>
            </a:extLst>
          </p:cNvPr>
          <p:cNvGrpSpPr/>
          <p:nvPr/>
        </p:nvGrpSpPr>
        <p:grpSpPr>
          <a:xfrm>
            <a:off x="0" y="95190"/>
            <a:ext cx="9144000" cy="6817334"/>
            <a:chOff x="0" y="95190"/>
            <a:chExt cx="9144000" cy="6817334"/>
          </a:xfrm>
        </p:grpSpPr>
        <p:pic>
          <p:nvPicPr>
            <p:cNvPr id="5" name="Picture 4" descr="C:\Users\user\Desktop\МЕМОРАНДУМИ\LOGO CRPPR\Logo_cis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190"/>
              <a:ext cx="2576847" cy="120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3"/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9" name="Picture 3" descr="C:\Users\Jasmina_2\Desktop\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Users\Jasmina_2\Desktop\30-indian-origin-entrepreneurs-in-forbes-list-of-super-achiever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52" y="5747463"/>
              <a:ext cx="1258216" cy="93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A13E729-4D9A-4249-96B9-5406B173A2E3}"/>
                </a:ext>
              </a:extLst>
            </p:cNvPr>
            <p:cNvSpPr txBox="1"/>
            <p:nvPr/>
          </p:nvSpPr>
          <p:spPr>
            <a:xfrm>
              <a:off x="7596336" y="6143083"/>
              <a:ext cx="12582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D3ADE2-8862-41E5-885E-2722EF1ED2AF}"/>
              </a:ext>
            </a:extLst>
          </p:cNvPr>
          <p:cNvCxnSpPr>
            <a:cxnSpLocks/>
          </p:cNvCxnSpPr>
          <p:nvPr/>
        </p:nvCxnSpPr>
        <p:spPr>
          <a:xfrm>
            <a:off x="343921" y="2130425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C00496-5493-4609-BF60-983EB5B3ECA0}"/>
              </a:ext>
            </a:extLst>
          </p:cNvPr>
          <p:cNvSpPr txBox="1"/>
          <p:nvPr/>
        </p:nvSpPr>
        <p:spPr>
          <a:xfrm>
            <a:off x="251520" y="1300258"/>
            <a:ext cx="860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Сесија 2</a:t>
            </a:r>
            <a:r>
              <a:rPr lang="mk-MK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mk-MK" b="1" dirty="0">
                <a:latin typeface="Century Gothic" panose="020B0502020202020204" pitchFamily="34" charset="0"/>
              </a:rPr>
              <a:t>Претприемништвото</a:t>
            </a:r>
            <a:r>
              <a:rPr lang="mk-MK" dirty="0">
                <a:latin typeface="Century Gothic" panose="020B0502020202020204" pitchFamily="34" charset="0"/>
              </a:rPr>
              <a:t> </a:t>
            </a:r>
            <a:r>
              <a:rPr lang="mk-MK" b="1" dirty="0">
                <a:latin typeface="Century Gothic" panose="020B0502020202020204" pitchFamily="34" charset="0"/>
              </a:rPr>
              <a:t>во руралните средини, карактеристики, новите технологии, иновациите во однос на руралниот развој</a:t>
            </a:r>
            <a:endParaRPr lang="mk-MK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140EDAD8-8618-47FC-9B7C-C0479D458D85}"/>
              </a:ext>
            </a:extLst>
          </p:cNvPr>
          <p:cNvSpPr txBox="1"/>
          <p:nvPr/>
        </p:nvSpPr>
        <p:spPr>
          <a:xfrm>
            <a:off x="357562" y="2315598"/>
            <a:ext cx="81015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mk-MK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just"/>
            <a:endParaRPr lang="mk-M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k-MK" b="1" dirty="0">
                <a:latin typeface="Arial" panose="020B0604020202020204" pitchFamily="34" charset="0"/>
                <a:cs typeface="Arial" panose="020B0604020202020204" pitchFamily="34" charset="0"/>
              </a:rPr>
              <a:t>Претприемништво</a:t>
            </a: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 , претворање на идеите/ </a:t>
            </a:r>
            <a:r>
              <a:rPr lang="mk-MK" b="1" dirty="0">
                <a:latin typeface="Arial" panose="020B0604020202020204" pitchFamily="34" charset="0"/>
                <a:cs typeface="Arial" panose="020B0604020202020204" pitchFamily="34" charset="0"/>
              </a:rPr>
              <a:t>одлуки</a:t>
            </a: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 во дело.</a:t>
            </a:r>
          </a:p>
          <a:p>
            <a:pPr algn="just"/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k-M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k-MK" sz="1800" dirty="0">
                <a:latin typeface="Franklin Gothic Demi" pitchFamily="34" charset="0"/>
              </a:rPr>
              <a:t>ПАМЕТНО РУРАЛНО ПРЕТПРИЕМНИШТВО</a:t>
            </a:r>
            <a:r>
              <a:rPr lang="mk-MK" sz="1800" dirty="0">
                <a:latin typeface="Arial" panose="020B0604020202020204" pitchFamily="34" charset="0"/>
                <a:cs typeface="Arial" panose="020B0604020202020204" pitchFamily="34" charset="0"/>
              </a:rPr>
              <a:t> – претворање на иновативни иницијативи и идеи во дела за зголемувањ</a:t>
            </a: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е на продуктивноста и конкурентноста на руралните бизниси со цел подобрување на квалитетот на животот во руралната заедница.</a:t>
            </a: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OWERPOINT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4FB1D5-40BE-4BDE-B2FE-B2B4E8C12B64}"/>
              </a:ext>
            </a:extLst>
          </p:cNvPr>
          <p:cNvGrpSpPr/>
          <p:nvPr/>
        </p:nvGrpSpPr>
        <p:grpSpPr>
          <a:xfrm>
            <a:off x="0" y="95190"/>
            <a:ext cx="9144000" cy="6817334"/>
            <a:chOff x="0" y="95190"/>
            <a:chExt cx="9144000" cy="6817334"/>
          </a:xfrm>
        </p:grpSpPr>
        <p:pic>
          <p:nvPicPr>
            <p:cNvPr id="5" name="Picture 4" descr="C:\Users\user\Desktop\МЕМОРАНДУМИ\LOGO CRPPR\Logo_cis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190"/>
              <a:ext cx="2576847" cy="120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3"/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9" name="Picture 3" descr="C:\Users\Jasmina_2\Desktop\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A13E729-4D9A-4249-96B9-5406B173A2E3}"/>
                </a:ext>
              </a:extLst>
            </p:cNvPr>
            <p:cNvSpPr txBox="1"/>
            <p:nvPr/>
          </p:nvSpPr>
          <p:spPr>
            <a:xfrm>
              <a:off x="7596336" y="6143083"/>
              <a:ext cx="12582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D3ADE2-8862-41E5-885E-2722EF1ED2AF}"/>
              </a:ext>
            </a:extLst>
          </p:cNvPr>
          <p:cNvCxnSpPr>
            <a:cxnSpLocks/>
          </p:cNvCxnSpPr>
          <p:nvPr/>
        </p:nvCxnSpPr>
        <p:spPr>
          <a:xfrm>
            <a:off x="251520" y="1700808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C00496-5493-4609-BF60-983EB5B3ECA0}"/>
              </a:ext>
            </a:extLst>
          </p:cNvPr>
          <p:cNvSpPr txBox="1"/>
          <p:nvPr/>
        </p:nvSpPr>
        <p:spPr>
          <a:xfrm>
            <a:off x="251520" y="1300258"/>
            <a:ext cx="860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Бизнис трендови </a:t>
            </a:r>
            <a:endParaRPr lang="mk-MK" sz="1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k-MK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140EDAD8-8618-47FC-9B7C-C0479D458D85}"/>
              </a:ext>
            </a:extLst>
          </p:cNvPr>
          <p:cNvSpPr txBox="1"/>
          <p:nvPr/>
        </p:nvSpPr>
        <p:spPr>
          <a:xfrm>
            <a:off x="251520" y="1870355"/>
            <a:ext cx="45365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mk-MK" b="1" dirty="0">
                <a:latin typeface="Arial" panose="020B0604020202020204" pitchFamily="34" charset="0"/>
                <a:cs typeface="Arial" panose="020B0604020202020204" pitchFamily="34" charset="0"/>
              </a:rPr>
              <a:t>Земјоделие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mk-MK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ГМО- генетски модифицирана храна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Органска храна</a:t>
            </a:r>
          </a:p>
          <a:p>
            <a:pPr algn="just">
              <a:spcAft>
                <a:spcPts val="1200"/>
              </a:spcAft>
            </a:pPr>
            <a:r>
              <a:rPr lang="mk-MK" b="1" dirty="0">
                <a:latin typeface="Arial" panose="020B0604020202020204" pitchFamily="34" charset="0"/>
                <a:cs typeface="Arial" panose="020B0604020202020204" pitchFamily="34" charset="0"/>
              </a:rPr>
              <a:t>Економија –Бизнис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Индустријализација ( автоматизација и роботика)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Дигитализација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Циркуларна економија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Енергетска ефикасност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B4DAD3C9-B595-426B-9DB8-18D7E96C1DC4}"/>
              </a:ext>
            </a:extLst>
          </p:cNvPr>
          <p:cNvSpPr txBox="1"/>
          <p:nvPr/>
        </p:nvSpPr>
        <p:spPr>
          <a:xfrm>
            <a:off x="4860032" y="2057179"/>
            <a:ext cx="4052860" cy="36317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mk-MK" b="1" dirty="0">
                <a:latin typeface="Arial" panose="020B0604020202020204" pitchFamily="34" charset="0"/>
                <a:cs typeface="Arial" panose="020B0604020202020204" pitchFamily="34" charset="0"/>
              </a:rPr>
              <a:t>Рурален развој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Производство- во затворени погони/хали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Зголемување на услугите (туризам, едукација, забава и одмор, лечење и здравје,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ОИЕ-обновливи извори на енергија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Енергетска ефикасност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Чиста и здрава околина</a:t>
            </a:r>
          </a:p>
        </p:txBody>
      </p:sp>
    </p:spTree>
    <p:extLst>
      <p:ext uri="{BB962C8B-B14F-4D97-AF65-F5344CB8AC3E}">
        <p14:creationId xmlns:p14="http://schemas.microsoft.com/office/powerpoint/2010/main" val="35341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78"/>
          <p:cNvSpPr/>
          <p:nvPr/>
        </p:nvSpPr>
        <p:spPr>
          <a:xfrm>
            <a:off x="3045008" y="4150846"/>
            <a:ext cx="1097280" cy="877276"/>
          </a:xfrm>
          <a:custGeom>
            <a:avLst/>
            <a:gdLst/>
            <a:ahLst/>
            <a:cxnLst/>
            <a:rect l="l" t="t" r="r" b="b"/>
            <a:pathLst>
              <a:path w="1097280" h="877276">
                <a:moveTo>
                  <a:pt x="540639" y="666202"/>
                </a:moveTo>
                <a:lnTo>
                  <a:pt x="412369" y="643215"/>
                </a:lnTo>
                <a:lnTo>
                  <a:pt x="434284" y="607010"/>
                </a:lnTo>
                <a:lnTo>
                  <a:pt x="457840" y="572417"/>
                </a:lnTo>
                <a:lnTo>
                  <a:pt x="482953" y="539479"/>
                </a:lnTo>
                <a:lnTo>
                  <a:pt x="509544" y="508243"/>
                </a:lnTo>
                <a:lnTo>
                  <a:pt x="537531" y="478754"/>
                </a:lnTo>
                <a:lnTo>
                  <a:pt x="566834" y="451056"/>
                </a:lnTo>
                <a:lnTo>
                  <a:pt x="597371" y="425195"/>
                </a:lnTo>
                <a:lnTo>
                  <a:pt x="629061" y="401216"/>
                </a:lnTo>
                <a:lnTo>
                  <a:pt x="661824" y="379164"/>
                </a:lnTo>
                <a:lnTo>
                  <a:pt x="695578" y="359084"/>
                </a:lnTo>
                <a:lnTo>
                  <a:pt x="730244" y="341022"/>
                </a:lnTo>
                <a:lnTo>
                  <a:pt x="765738" y="325022"/>
                </a:lnTo>
                <a:lnTo>
                  <a:pt x="801982" y="311130"/>
                </a:lnTo>
                <a:lnTo>
                  <a:pt x="838893" y="299391"/>
                </a:lnTo>
                <a:lnTo>
                  <a:pt x="876391" y="289849"/>
                </a:lnTo>
                <a:lnTo>
                  <a:pt x="914394" y="282551"/>
                </a:lnTo>
                <a:lnTo>
                  <a:pt x="952823" y="277541"/>
                </a:lnTo>
                <a:lnTo>
                  <a:pt x="991595" y="274865"/>
                </a:lnTo>
                <a:lnTo>
                  <a:pt x="1030630" y="274567"/>
                </a:lnTo>
                <a:lnTo>
                  <a:pt x="1069847" y="276693"/>
                </a:lnTo>
                <a:lnTo>
                  <a:pt x="1097280" y="3389"/>
                </a:lnTo>
                <a:lnTo>
                  <a:pt x="1037054" y="0"/>
                </a:lnTo>
                <a:lnTo>
                  <a:pt x="977213" y="594"/>
                </a:lnTo>
                <a:lnTo>
                  <a:pt x="917900" y="5083"/>
                </a:lnTo>
                <a:lnTo>
                  <a:pt x="859259" y="13381"/>
                </a:lnTo>
                <a:lnTo>
                  <a:pt x="801435" y="25399"/>
                </a:lnTo>
                <a:lnTo>
                  <a:pt x="744571" y="41051"/>
                </a:lnTo>
                <a:lnTo>
                  <a:pt x="688813" y="60247"/>
                </a:lnTo>
                <a:lnTo>
                  <a:pt x="634303" y="82901"/>
                </a:lnTo>
                <a:lnTo>
                  <a:pt x="581185" y="108925"/>
                </a:lnTo>
                <a:lnTo>
                  <a:pt x="529605" y="138231"/>
                </a:lnTo>
                <a:lnTo>
                  <a:pt x="479706" y="170732"/>
                </a:lnTo>
                <a:lnTo>
                  <a:pt x="431633" y="206340"/>
                </a:lnTo>
                <a:lnTo>
                  <a:pt x="385529" y="244967"/>
                </a:lnTo>
                <a:lnTo>
                  <a:pt x="341538" y="286526"/>
                </a:lnTo>
                <a:lnTo>
                  <a:pt x="299805" y="330930"/>
                </a:lnTo>
                <a:lnTo>
                  <a:pt x="260473" y="378090"/>
                </a:lnTo>
                <a:lnTo>
                  <a:pt x="223688" y="427918"/>
                </a:lnTo>
                <a:lnTo>
                  <a:pt x="189592" y="480328"/>
                </a:lnTo>
                <a:lnTo>
                  <a:pt x="158331" y="535232"/>
                </a:lnTo>
                <a:lnTo>
                  <a:pt x="130048" y="592542"/>
                </a:lnTo>
                <a:lnTo>
                  <a:pt x="0" y="569301"/>
                </a:lnTo>
                <a:lnTo>
                  <a:pt x="183896" y="877276"/>
                </a:lnTo>
                <a:lnTo>
                  <a:pt x="540639" y="666202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99487" y="2342573"/>
            <a:ext cx="1290446" cy="875029"/>
          </a:xfrm>
          <a:custGeom>
            <a:avLst/>
            <a:gdLst/>
            <a:ahLst/>
            <a:cxnLst/>
            <a:rect l="l" t="t" r="r" b="b"/>
            <a:pathLst>
              <a:path w="1290446" h="875029">
                <a:moveTo>
                  <a:pt x="255396" y="0"/>
                </a:moveTo>
                <a:lnTo>
                  <a:pt x="0" y="54737"/>
                </a:lnTo>
                <a:lnTo>
                  <a:pt x="14712" y="122944"/>
                </a:lnTo>
                <a:lnTo>
                  <a:pt x="34992" y="188588"/>
                </a:lnTo>
                <a:lnTo>
                  <a:pt x="60600" y="251514"/>
                </a:lnTo>
                <a:lnTo>
                  <a:pt x="91296" y="311567"/>
                </a:lnTo>
                <a:lnTo>
                  <a:pt x="126843" y="368591"/>
                </a:lnTo>
                <a:lnTo>
                  <a:pt x="167000" y="422432"/>
                </a:lnTo>
                <a:lnTo>
                  <a:pt x="211528" y="472933"/>
                </a:lnTo>
                <a:lnTo>
                  <a:pt x="260189" y="519941"/>
                </a:lnTo>
                <a:lnTo>
                  <a:pt x="312743" y="563299"/>
                </a:lnTo>
                <a:lnTo>
                  <a:pt x="368950" y="602853"/>
                </a:lnTo>
                <a:lnTo>
                  <a:pt x="428573" y="638447"/>
                </a:lnTo>
                <a:lnTo>
                  <a:pt x="491371" y="669927"/>
                </a:lnTo>
                <a:lnTo>
                  <a:pt x="557105" y="697136"/>
                </a:lnTo>
                <a:lnTo>
                  <a:pt x="625536" y="719921"/>
                </a:lnTo>
                <a:lnTo>
                  <a:pt x="696426" y="738125"/>
                </a:lnTo>
                <a:lnTo>
                  <a:pt x="769534" y="751595"/>
                </a:lnTo>
                <a:lnTo>
                  <a:pt x="844622" y="760173"/>
                </a:lnTo>
                <a:lnTo>
                  <a:pt x="921451" y="763706"/>
                </a:lnTo>
                <a:lnTo>
                  <a:pt x="999781" y="762038"/>
                </a:lnTo>
                <a:lnTo>
                  <a:pt x="1079372" y="755014"/>
                </a:lnTo>
                <a:lnTo>
                  <a:pt x="1121283" y="875029"/>
                </a:lnTo>
                <a:lnTo>
                  <a:pt x="1290446" y="572642"/>
                </a:lnTo>
                <a:lnTo>
                  <a:pt x="949197" y="382269"/>
                </a:lnTo>
                <a:lnTo>
                  <a:pt x="990854" y="501395"/>
                </a:lnTo>
                <a:lnTo>
                  <a:pt x="934661" y="503159"/>
                </a:lnTo>
                <a:lnTo>
                  <a:pt x="879643" y="501504"/>
                </a:lnTo>
                <a:lnTo>
                  <a:pt x="825943" y="496531"/>
                </a:lnTo>
                <a:lnTo>
                  <a:pt x="773707" y="488338"/>
                </a:lnTo>
                <a:lnTo>
                  <a:pt x="723080" y="477023"/>
                </a:lnTo>
                <a:lnTo>
                  <a:pt x="674207" y="462687"/>
                </a:lnTo>
                <a:lnTo>
                  <a:pt x="627233" y="445427"/>
                </a:lnTo>
                <a:lnTo>
                  <a:pt x="582304" y="425342"/>
                </a:lnTo>
                <a:lnTo>
                  <a:pt x="539563" y="402531"/>
                </a:lnTo>
                <a:lnTo>
                  <a:pt x="499157" y="377094"/>
                </a:lnTo>
                <a:lnTo>
                  <a:pt x="461230" y="349129"/>
                </a:lnTo>
                <a:lnTo>
                  <a:pt x="425928" y="318735"/>
                </a:lnTo>
                <a:lnTo>
                  <a:pt x="393395" y="286011"/>
                </a:lnTo>
                <a:lnTo>
                  <a:pt x="363777" y="251055"/>
                </a:lnTo>
                <a:lnTo>
                  <a:pt x="337218" y="213967"/>
                </a:lnTo>
                <a:lnTo>
                  <a:pt x="313864" y="174845"/>
                </a:lnTo>
                <a:lnTo>
                  <a:pt x="293860" y="133789"/>
                </a:lnTo>
                <a:lnTo>
                  <a:pt x="277351" y="90896"/>
                </a:lnTo>
                <a:lnTo>
                  <a:pt x="264481" y="46267"/>
                </a:lnTo>
                <a:lnTo>
                  <a:pt x="25539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05896" y="3491738"/>
            <a:ext cx="29808" cy="42248"/>
          </a:xfrm>
          <a:custGeom>
            <a:avLst/>
            <a:gdLst/>
            <a:ahLst/>
            <a:cxnLst/>
            <a:rect l="l" t="t" r="r" b="b"/>
            <a:pathLst>
              <a:path w="29808" h="42248">
                <a:moveTo>
                  <a:pt x="22569" y="3556"/>
                </a:moveTo>
                <a:lnTo>
                  <a:pt x="16473" y="8127"/>
                </a:lnTo>
                <a:lnTo>
                  <a:pt x="17743" y="34416"/>
                </a:lnTo>
                <a:lnTo>
                  <a:pt x="20664" y="29463"/>
                </a:lnTo>
                <a:lnTo>
                  <a:pt x="24474" y="25273"/>
                </a:lnTo>
                <a:lnTo>
                  <a:pt x="29808" y="0"/>
                </a:lnTo>
                <a:lnTo>
                  <a:pt x="22569" y="3556"/>
                </a:lnTo>
                <a:close/>
              </a:path>
              <a:path w="29808" h="42248">
                <a:moveTo>
                  <a:pt x="725" y="62864"/>
                </a:moveTo>
                <a:lnTo>
                  <a:pt x="4154" y="91694"/>
                </a:lnTo>
                <a:lnTo>
                  <a:pt x="4281" y="93217"/>
                </a:lnTo>
                <a:lnTo>
                  <a:pt x="6186" y="95758"/>
                </a:lnTo>
                <a:lnTo>
                  <a:pt x="9234" y="97536"/>
                </a:lnTo>
                <a:lnTo>
                  <a:pt x="11774" y="97154"/>
                </a:lnTo>
                <a:lnTo>
                  <a:pt x="125185" y="83947"/>
                </a:lnTo>
                <a:lnTo>
                  <a:pt x="129376" y="82676"/>
                </a:lnTo>
                <a:lnTo>
                  <a:pt x="131154" y="79756"/>
                </a:lnTo>
                <a:lnTo>
                  <a:pt x="131281" y="76835"/>
                </a:lnTo>
                <a:lnTo>
                  <a:pt x="128106" y="49911"/>
                </a:lnTo>
                <a:lnTo>
                  <a:pt x="127635" y="46290"/>
                </a:lnTo>
                <a:lnTo>
                  <a:pt x="124926" y="33240"/>
                </a:lnTo>
                <a:lnTo>
                  <a:pt x="120867" y="22225"/>
                </a:lnTo>
                <a:lnTo>
                  <a:pt x="117184" y="14732"/>
                </a:lnTo>
                <a:lnTo>
                  <a:pt x="112358" y="8509"/>
                </a:lnTo>
                <a:lnTo>
                  <a:pt x="106389" y="3683"/>
                </a:lnTo>
                <a:lnTo>
                  <a:pt x="100293" y="-1015"/>
                </a:lnTo>
                <a:lnTo>
                  <a:pt x="93054" y="-4317"/>
                </a:lnTo>
                <a:lnTo>
                  <a:pt x="84418" y="-6223"/>
                </a:lnTo>
                <a:lnTo>
                  <a:pt x="80757" y="-6888"/>
                </a:lnTo>
                <a:lnTo>
                  <a:pt x="68623" y="-7831"/>
                </a:lnTo>
                <a:lnTo>
                  <a:pt x="55081" y="-6985"/>
                </a:lnTo>
                <a:lnTo>
                  <a:pt x="54191" y="-6885"/>
                </a:lnTo>
                <a:lnTo>
                  <a:pt x="41241" y="-4333"/>
                </a:lnTo>
                <a:lnTo>
                  <a:pt x="29808" y="0"/>
                </a:lnTo>
                <a:lnTo>
                  <a:pt x="24474" y="25273"/>
                </a:lnTo>
                <a:lnTo>
                  <a:pt x="28411" y="21209"/>
                </a:lnTo>
                <a:lnTo>
                  <a:pt x="33237" y="17907"/>
                </a:lnTo>
                <a:lnTo>
                  <a:pt x="38952" y="15494"/>
                </a:lnTo>
                <a:lnTo>
                  <a:pt x="44667" y="13081"/>
                </a:lnTo>
                <a:lnTo>
                  <a:pt x="51017" y="11429"/>
                </a:lnTo>
                <a:lnTo>
                  <a:pt x="57875" y="10667"/>
                </a:lnTo>
                <a:lnTo>
                  <a:pt x="66511" y="9651"/>
                </a:lnTo>
                <a:lnTo>
                  <a:pt x="74131" y="9651"/>
                </a:lnTo>
                <a:lnTo>
                  <a:pt x="80735" y="10795"/>
                </a:lnTo>
                <a:lnTo>
                  <a:pt x="87212" y="11937"/>
                </a:lnTo>
                <a:lnTo>
                  <a:pt x="92800" y="14097"/>
                </a:lnTo>
                <a:lnTo>
                  <a:pt x="97499" y="17399"/>
                </a:lnTo>
                <a:lnTo>
                  <a:pt x="102071" y="20574"/>
                </a:lnTo>
                <a:lnTo>
                  <a:pt x="105754" y="24891"/>
                </a:lnTo>
                <a:lnTo>
                  <a:pt x="108421" y="30225"/>
                </a:lnTo>
                <a:lnTo>
                  <a:pt x="111088" y="35560"/>
                </a:lnTo>
                <a:lnTo>
                  <a:pt x="112866" y="42290"/>
                </a:lnTo>
                <a:lnTo>
                  <a:pt x="113882" y="50419"/>
                </a:lnTo>
                <a:lnTo>
                  <a:pt x="115914" y="67817"/>
                </a:lnTo>
                <a:lnTo>
                  <a:pt x="16981" y="79501"/>
                </a:lnTo>
                <a:lnTo>
                  <a:pt x="14949" y="62229"/>
                </a:lnTo>
                <a:lnTo>
                  <a:pt x="13933" y="53466"/>
                </a:lnTo>
                <a:lnTo>
                  <a:pt x="14187" y="46100"/>
                </a:lnTo>
                <a:lnTo>
                  <a:pt x="15965" y="40259"/>
                </a:lnTo>
                <a:lnTo>
                  <a:pt x="17743" y="34416"/>
                </a:lnTo>
                <a:lnTo>
                  <a:pt x="16473" y="8127"/>
                </a:lnTo>
                <a:lnTo>
                  <a:pt x="11774" y="13970"/>
                </a:lnTo>
                <a:lnTo>
                  <a:pt x="7075" y="19685"/>
                </a:lnTo>
                <a:lnTo>
                  <a:pt x="3646" y="26542"/>
                </a:lnTo>
                <a:lnTo>
                  <a:pt x="1741" y="34544"/>
                </a:lnTo>
                <a:lnTo>
                  <a:pt x="1168" y="37205"/>
                </a:lnTo>
                <a:lnTo>
                  <a:pt x="0" y="49138"/>
                </a:lnTo>
                <a:lnTo>
                  <a:pt x="725" y="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4701921" y="4364444"/>
            <a:ext cx="134838" cy="150404"/>
          </a:xfrm>
          <a:custGeom>
            <a:avLst/>
            <a:gdLst/>
            <a:ahLst/>
            <a:cxnLst/>
            <a:rect l="l" t="t" r="r" b="b"/>
            <a:pathLst>
              <a:path w="134838" h="150404">
                <a:moveTo>
                  <a:pt x="85216" y="147865"/>
                </a:moveTo>
                <a:lnTo>
                  <a:pt x="95760" y="144109"/>
                </a:lnTo>
                <a:lnTo>
                  <a:pt x="106878" y="137970"/>
                </a:lnTo>
                <a:lnTo>
                  <a:pt x="116712" y="129958"/>
                </a:lnTo>
                <a:lnTo>
                  <a:pt x="123371" y="122169"/>
                </a:lnTo>
                <a:lnTo>
                  <a:pt x="129590" y="111094"/>
                </a:lnTo>
                <a:lnTo>
                  <a:pt x="133476" y="98589"/>
                </a:lnTo>
                <a:lnTo>
                  <a:pt x="134838" y="83828"/>
                </a:lnTo>
                <a:lnTo>
                  <a:pt x="133843" y="71267"/>
                </a:lnTo>
                <a:lnTo>
                  <a:pt x="130937" y="58076"/>
                </a:lnTo>
                <a:lnTo>
                  <a:pt x="126096" y="44363"/>
                </a:lnTo>
                <a:lnTo>
                  <a:pt x="120268" y="33110"/>
                </a:lnTo>
                <a:lnTo>
                  <a:pt x="113029" y="22770"/>
                </a:lnTo>
                <a:lnTo>
                  <a:pt x="105613" y="14877"/>
                </a:lnTo>
                <a:lnTo>
                  <a:pt x="95346" y="7305"/>
                </a:lnTo>
                <a:lnTo>
                  <a:pt x="83946" y="2323"/>
                </a:lnTo>
                <a:lnTo>
                  <a:pt x="70887" y="0"/>
                </a:lnTo>
                <a:lnTo>
                  <a:pt x="58368" y="548"/>
                </a:lnTo>
                <a:lnTo>
                  <a:pt x="44703" y="3466"/>
                </a:lnTo>
                <a:lnTo>
                  <a:pt x="29913" y="9372"/>
                </a:lnTo>
                <a:lnTo>
                  <a:pt x="19522" y="16599"/>
                </a:lnTo>
                <a:lnTo>
                  <a:pt x="11175" y="25818"/>
                </a:lnTo>
                <a:lnTo>
                  <a:pt x="3726" y="40118"/>
                </a:lnTo>
                <a:lnTo>
                  <a:pt x="756" y="52559"/>
                </a:lnTo>
                <a:lnTo>
                  <a:pt x="0" y="66458"/>
                </a:lnTo>
                <a:lnTo>
                  <a:pt x="19812" y="65950"/>
                </a:lnTo>
                <a:lnTo>
                  <a:pt x="19741" y="58591"/>
                </a:lnTo>
                <a:lnTo>
                  <a:pt x="21861" y="45842"/>
                </a:lnTo>
                <a:lnTo>
                  <a:pt x="26924" y="35216"/>
                </a:lnTo>
                <a:lnTo>
                  <a:pt x="38386" y="24167"/>
                </a:lnTo>
                <a:lnTo>
                  <a:pt x="50673" y="18833"/>
                </a:lnTo>
                <a:lnTo>
                  <a:pt x="63709" y="17007"/>
                </a:lnTo>
                <a:lnTo>
                  <a:pt x="76200" y="18706"/>
                </a:lnTo>
                <a:lnTo>
                  <a:pt x="88580" y="24588"/>
                </a:lnTo>
                <a:lnTo>
                  <a:pt x="98043" y="33946"/>
                </a:lnTo>
                <a:lnTo>
                  <a:pt x="101836" y="39609"/>
                </a:lnTo>
                <a:lnTo>
                  <a:pt x="107472" y="50725"/>
                </a:lnTo>
                <a:lnTo>
                  <a:pt x="112013" y="63664"/>
                </a:lnTo>
                <a:lnTo>
                  <a:pt x="114896" y="78953"/>
                </a:lnTo>
                <a:lnTo>
                  <a:pt x="115188" y="91604"/>
                </a:lnTo>
                <a:lnTo>
                  <a:pt x="115094" y="93013"/>
                </a:lnTo>
                <a:lnTo>
                  <a:pt x="112253" y="105638"/>
                </a:lnTo>
                <a:lnTo>
                  <a:pt x="105790" y="116623"/>
                </a:lnTo>
                <a:lnTo>
                  <a:pt x="93755" y="126814"/>
                </a:lnTo>
                <a:lnTo>
                  <a:pt x="81152" y="131990"/>
                </a:lnTo>
                <a:lnTo>
                  <a:pt x="67553" y="133890"/>
                </a:lnTo>
                <a:lnTo>
                  <a:pt x="55879" y="131609"/>
                </a:lnTo>
                <a:lnTo>
                  <a:pt x="54362" y="130969"/>
                </a:lnTo>
                <a:lnTo>
                  <a:pt x="44508" y="124233"/>
                </a:lnTo>
                <a:lnTo>
                  <a:pt x="35559" y="113448"/>
                </a:lnTo>
                <a:lnTo>
                  <a:pt x="18541" y="122846"/>
                </a:lnTo>
                <a:lnTo>
                  <a:pt x="26327" y="133113"/>
                </a:lnTo>
                <a:lnTo>
                  <a:pt x="35943" y="141441"/>
                </a:lnTo>
                <a:lnTo>
                  <a:pt x="46989" y="147230"/>
                </a:lnTo>
                <a:lnTo>
                  <a:pt x="59603" y="150328"/>
                </a:lnTo>
                <a:lnTo>
                  <a:pt x="72022" y="150404"/>
                </a:lnTo>
                <a:lnTo>
                  <a:pt x="85216" y="147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92574" y="4431665"/>
            <a:ext cx="21971" cy="94234"/>
          </a:xfrm>
          <a:custGeom>
            <a:avLst/>
            <a:gdLst/>
            <a:ahLst/>
            <a:cxnLst/>
            <a:rect l="l" t="t" r="r" b="b"/>
            <a:pathLst>
              <a:path w="21971" h="94234">
                <a:moveTo>
                  <a:pt x="19430" y="18668"/>
                </a:moveTo>
                <a:lnTo>
                  <a:pt x="18287" y="14351"/>
                </a:lnTo>
                <a:lnTo>
                  <a:pt x="17525" y="9906"/>
                </a:lnTo>
                <a:lnTo>
                  <a:pt x="17272" y="5080"/>
                </a:lnTo>
                <a:lnTo>
                  <a:pt x="16890" y="0"/>
                </a:lnTo>
                <a:lnTo>
                  <a:pt x="17272" y="45593"/>
                </a:lnTo>
                <a:lnTo>
                  <a:pt x="21971" y="48514"/>
                </a:lnTo>
                <a:lnTo>
                  <a:pt x="19430" y="18668"/>
                </a:lnTo>
                <a:close/>
              </a:path>
              <a:path w="21971" h="94234">
                <a:moveTo>
                  <a:pt x="29717" y="35179"/>
                </a:moveTo>
                <a:lnTo>
                  <a:pt x="26797" y="32766"/>
                </a:lnTo>
                <a:lnTo>
                  <a:pt x="24511" y="29591"/>
                </a:lnTo>
                <a:lnTo>
                  <a:pt x="22225" y="26543"/>
                </a:lnTo>
                <a:lnTo>
                  <a:pt x="20574" y="22860"/>
                </a:lnTo>
                <a:lnTo>
                  <a:pt x="19430" y="18668"/>
                </a:lnTo>
                <a:lnTo>
                  <a:pt x="21971" y="48514"/>
                </a:lnTo>
                <a:lnTo>
                  <a:pt x="27431" y="50418"/>
                </a:lnTo>
                <a:lnTo>
                  <a:pt x="33020" y="52197"/>
                </a:lnTo>
                <a:lnTo>
                  <a:pt x="39497" y="52959"/>
                </a:lnTo>
                <a:lnTo>
                  <a:pt x="46736" y="52578"/>
                </a:lnTo>
                <a:lnTo>
                  <a:pt x="54355" y="52070"/>
                </a:lnTo>
                <a:lnTo>
                  <a:pt x="60960" y="50418"/>
                </a:lnTo>
                <a:lnTo>
                  <a:pt x="66421" y="47752"/>
                </a:lnTo>
                <a:lnTo>
                  <a:pt x="72009" y="44958"/>
                </a:lnTo>
                <a:lnTo>
                  <a:pt x="76453" y="41275"/>
                </a:lnTo>
                <a:lnTo>
                  <a:pt x="80010" y="36576"/>
                </a:lnTo>
                <a:lnTo>
                  <a:pt x="83565" y="32004"/>
                </a:lnTo>
                <a:lnTo>
                  <a:pt x="86105" y="26543"/>
                </a:lnTo>
                <a:lnTo>
                  <a:pt x="87629" y="20320"/>
                </a:lnTo>
                <a:lnTo>
                  <a:pt x="89153" y="14097"/>
                </a:lnTo>
                <a:lnTo>
                  <a:pt x="89662" y="7366"/>
                </a:lnTo>
                <a:lnTo>
                  <a:pt x="89280" y="127"/>
                </a:lnTo>
                <a:lnTo>
                  <a:pt x="88773" y="-7365"/>
                </a:lnTo>
                <a:lnTo>
                  <a:pt x="87502" y="-13969"/>
                </a:lnTo>
                <a:lnTo>
                  <a:pt x="85343" y="-19812"/>
                </a:lnTo>
                <a:lnTo>
                  <a:pt x="83312" y="-25653"/>
                </a:lnTo>
                <a:lnTo>
                  <a:pt x="80263" y="-30479"/>
                </a:lnTo>
                <a:lnTo>
                  <a:pt x="76453" y="-34416"/>
                </a:lnTo>
                <a:lnTo>
                  <a:pt x="72516" y="-38353"/>
                </a:lnTo>
                <a:lnTo>
                  <a:pt x="67817" y="-41275"/>
                </a:lnTo>
                <a:lnTo>
                  <a:pt x="62229" y="-43179"/>
                </a:lnTo>
                <a:lnTo>
                  <a:pt x="56641" y="-44957"/>
                </a:lnTo>
                <a:lnTo>
                  <a:pt x="50291" y="-45719"/>
                </a:lnTo>
                <a:lnTo>
                  <a:pt x="42925" y="-45338"/>
                </a:lnTo>
                <a:lnTo>
                  <a:pt x="35433" y="-44831"/>
                </a:lnTo>
                <a:lnTo>
                  <a:pt x="28955" y="-43179"/>
                </a:lnTo>
                <a:lnTo>
                  <a:pt x="23367" y="-40385"/>
                </a:lnTo>
                <a:lnTo>
                  <a:pt x="17779" y="-37591"/>
                </a:lnTo>
                <a:lnTo>
                  <a:pt x="13208" y="-33908"/>
                </a:lnTo>
                <a:lnTo>
                  <a:pt x="9778" y="-29337"/>
                </a:lnTo>
                <a:lnTo>
                  <a:pt x="6223" y="-24637"/>
                </a:lnTo>
                <a:lnTo>
                  <a:pt x="3683" y="-19176"/>
                </a:lnTo>
                <a:lnTo>
                  <a:pt x="2159" y="-13081"/>
                </a:lnTo>
                <a:lnTo>
                  <a:pt x="508" y="-6857"/>
                </a:lnTo>
                <a:lnTo>
                  <a:pt x="0" y="-126"/>
                </a:lnTo>
                <a:lnTo>
                  <a:pt x="380" y="7112"/>
                </a:lnTo>
                <a:lnTo>
                  <a:pt x="888" y="14605"/>
                </a:lnTo>
                <a:lnTo>
                  <a:pt x="2159" y="21209"/>
                </a:lnTo>
                <a:lnTo>
                  <a:pt x="4317" y="27051"/>
                </a:lnTo>
                <a:lnTo>
                  <a:pt x="6476" y="32893"/>
                </a:lnTo>
                <a:lnTo>
                  <a:pt x="9525" y="37718"/>
                </a:lnTo>
                <a:lnTo>
                  <a:pt x="13335" y="41656"/>
                </a:lnTo>
                <a:lnTo>
                  <a:pt x="17272" y="45593"/>
                </a:lnTo>
                <a:lnTo>
                  <a:pt x="16890" y="0"/>
                </a:lnTo>
                <a:lnTo>
                  <a:pt x="17145" y="-4825"/>
                </a:lnTo>
                <a:lnTo>
                  <a:pt x="18034" y="-9143"/>
                </a:lnTo>
                <a:lnTo>
                  <a:pt x="18796" y="-13462"/>
                </a:lnTo>
                <a:lnTo>
                  <a:pt x="20320" y="-17271"/>
                </a:lnTo>
                <a:lnTo>
                  <a:pt x="22351" y="-20446"/>
                </a:lnTo>
                <a:lnTo>
                  <a:pt x="24384" y="-23748"/>
                </a:lnTo>
                <a:lnTo>
                  <a:pt x="27177" y="-26288"/>
                </a:lnTo>
                <a:lnTo>
                  <a:pt x="30606" y="-28193"/>
                </a:lnTo>
                <a:lnTo>
                  <a:pt x="34036" y="-30098"/>
                </a:lnTo>
                <a:lnTo>
                  <a:pt x="38100" y="-31241"/>
                </a:lnTo>
                <a:lnTo>
                  <a:pt x="42925" y="-31495"/>
                </a:lnTo>
                <a:lnTo>
                  <a:pt x="48133" y="-31876"/>
                </a:lnTo>
                <a:lnTo>
                  <a:pt x="52577" y="-31114"/>
                </a:lnTo>
                <a:lnTo>
                  <a:pt x="56261" y="-29463"/>
                </a:lnTo>
                <a:lnTo>
                  <a:pt x="59816" y="-27812"/>
                </a:lnTo>
                <a:lnTo>
                  <a:pt x="62864" y="-25400"/>
                </a:lnTo>
                <a:lnTo>
                  <a:pt x="65150" y="-22351"/>
                </a:lnTo>
                <a:lnTo>
                  <a:pt x="67437" y="-19303"/>
                </a:lnTo>
                <a:lnTo>
                  <a:pt x="69087" y="-15620"/>
                </a:lnTo>
                <a:lnTo>
                  <a:pt x="70230" y="-11429"/>
                </a:lnTo>
                <a:lnTo>
                  <a:pt x="71374" y="-7238"/>
                </a:lnTo>
                <a:lnTo>
                  <a:pt x="72136" y="-2666"/>
                </a:lnTo>
                <a:lnTo>
                  <a:pt x="72389" y="2286"/>
                </a:lnTo>
                <a:lnTo>
                  <a:pt x="72643" y="7366"/>
                </a:lnTo>
                <a:lnTo>
                  <a:pt x="72389" y="12065"/>
                </a:lnTo>
                <a:lnTo>
                  <a:pt x="71627" y="16383"/>
                </a:lnTo>
                <a:lnTo>
                  <a:pt x="70738" y="20701"/>
                </a:lnTo>
                <a:lnTo>
                  <a:pt x="69214" y="24511"/>
                </a:lnTo>
                <a:lnTo>
                  <a:pt x="67183" y="27812"/>
                </a:lnTo>
                <a:lnTo>
                  <a:pt x="65150" y="30987"/>
                </a:lnTo>
                <a:lnTo>
                  <a:pt x="62356" y="33655"/>
                </a:lnTo>
                <a:lnTo>
                  <a:pt x="59054" y="35560"/>
                </a:lnTo>
                <a:lnTo>
                  <a:pt x="55625" y="37465"/>
                </a:lnTo>
                <a:lnTo>
                  <a:pt x="51435" y="38608"/>
                </a:lnTo>
                <a:lnTo>
                  <a:pt x="46609" y="38862"/>
                </a:lnTo>
                <a:lnTo>
                  <a:pt x="41401" y="39116"/>
                </a:lnTo>
                <a:lnTo>
                  <a:pt x="36956" y="38481"/>
                </a:lnTo>
                <a:lnTo>
                  <a:pt x="33274" y="36830"/>
                </a:lnTo>
                <a:lnTo>
                  <a:pt x="29717" y="35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88688" y="4381627"/>
            <a:ext cx="82803" cy="101727"/>
          </a:xfrm>
          <a:custGeom>
            <a:avLst/>
            <a:gdLst/>
            <a:ahLst/>
            <a:cxnLst/>
            <a:rect l="l" t="t" r="r" b="b"/>
            <a:pathLst>
              <a:path w="82803" h="101726">
                <a:moveTo>
                  <a:pt x="19938" y="1143"/>
                </a:moveTo>
                <a:lnTo>
                  <a:pt x="16510" y="381"/>
                </a:lnTo>
                <a:lnTo>
                  <a:pt x="13335" y="127"/>
                </a:lnTo>
                <a:lnTo>
                  <a:pt x="9906" y="0"/>
                </a:lnTo>
                <a:lnTo>
                  <a:pt x="6476" y="2412"/>
                </a:lnTo>
                <a:lnTo>
                  <a:pt x="762" y="56515"/>
                </a:lnTo>
                <a:lnTo>
                  <a:pt x="0" y="62737"/>
                </a:lnTo>
                <a:lnTo>
                  <a:pt x="0" y="68199"/>
                </a:lnTo>
                <a:lnTo>
                  <a:pt x="635" y="72771"/>
                </a:lnTo>
                <a:lnTo>
                  <a:pt x="1142" y="77470"/>
                </a:lnTo>
                <a:lnTo>
                  <a:pt x="2539" y="81534"/>
                </a:lnTo>
                <a:lnTo>
                  <a:pt x="4699" y="85217"/>
                </a:lnTo>
                <a:lnTo>
                  <a:pt x="6858" y="88773"/>
                </a:lnTo>
                <a:lnTo>
                  <a:pt x="9778" y="91821"/>
                </a:lnTo>
                <a:lnTo>
                  <a:pt x="13588" y="94234"/>
                </a:lnTo>
                <a:lnTo>
                  <a:pt x="17399" y="96647"/>
                </a:lnTo>
                <a:lnTo>
                  <a:pt x="22351" y="98171"/>
                </a:lnTo>
                <a:lnTo>
                  <a:pt x="28194" y="98806"/>
                </a:lnTo>
                <a:lnTo>
                  <a:pt x="33274" y="99441"/>
                </a:lnTo>
                <a:lnTo>
                  <a:pt x="38353" y="98679"/>
                </a:lnTo>
                <a:lnTo>
                  <a:pt x="43687" y="96520"/>
                </a:lnTo>
                <a:lnTo>
                  <a:pt x="48895" y="94487"/>
                </a:lnTo>
                <a:lnTo>
                  <a:pt x="54228" y="90931"/>
                </a:lnTo>
                <a:lnTo>
                  <a:pt x="59816" y="85979"/>
                </a:lnTo>
                <a:lnTo>
                  <a:pt x="58547" y="97662"/>
                </a:lnTo>
                <a:lnTo>
                  <a:pt x="61087" y="100711"/>
                </a:lnTo>
                <a:lnTo>
                  <a:pt x="64135" y="101346"/>
                </a:lnTo>
                <a:lnTo>
                  <a:pt x="67056" y="101600"/>
                </a:lnTo>
                <a:lnTo>
                  <a:pt x="70103" y="101727"/>
                </a:lnTo>
                <a:lnTo>
                  <a:pt x="73278" y="99187"/>
                </a:lnTo>
                <a:lnTo>
                  <a:pt x="82803" y="10668"/>
                </a:lnTo>
                <a:lnTo>
                  <a:pt x="82803" y="9652"/>
                </a:lnTo>
                <a:lnTo>
                  <a:pt x="80010" y="7620"/>
                </a:lnTo>
                <a:lnTo>
                  <a:pt x="76581" y="6858"/>
                </a:lnTo>
                <a:lnTo>
                  <a:pt x="73406" y="6604"/>
                </a:lnTo>
                <a:lnTo>
                  <a:pt x="69976" y="6477"/>
                </a:lnTo>
                <a:lnTo>
                  <a:pt x="66548" y="8890"/>
                </a:lnTo>
                <a:lnTo>
                  <a:pt x="59944" y="70739"/>
                </a:lnTo>
                <a:lnTo>
                  <a:pt x="54863" y="75946"/>
                </a:lnTo>
                <a:lnTo>
                  <a:pt x="50164" y="79629"/>
                </a:lnTo>
                <a:lnTo>
                  <a:pt x="45720" y="82168"/>
                </a:lnTo>
                <a:lnTo>
                  <a:pt x="41401" y="84581"/>
                </a:lnTo>
                <a:lnTo>
                  <a:pt x="37084" y="85598"/>
                </a:lnTo>
                <a:lnTo>
                  <a:pt x="33020" y="85090"/>
                </a:lnTo>
                <a:lnTo>
                  <a:pt x="29972" y="84836"/>
                </a:lnTo>
                <a:lnTo>
                  <a:pt x="27177" y="83947"/>
                </a:lnTo>
                <a:lnTo>
                  <a:pt x="24891" y="82423"/>
                </a:lnTo>
                <a:lnTo>
                  <a:pt x="20954" y="79121"/>
                </a:lnTo>
                <a:lnTo>
                  <a:pt x="18414" y="74295"/>
                </a:lnTo>
                <a:lnTo>
                  <a:pt x="17525" y="71500"/>
                </a:lnTo>
                <a:lnTo>
                  <a:pt x="17017" y="68325"/>
                </a:lnTo>
                <a:lnTo>
                  <a:pt x="16637" y="65150"/>
                </a:lnTo>
                <a:lnTo>
                  <a:pt x="16637" y="61087"/>
                </a:lnTo>
                <a:lnTo>
                  <a:pt x="17145" y="56006"/>
                </a:lnTo>
                <a:lnTo>
                  <a:pt x="22733" y="4191"/>
                </a:lnTo>
                <a:lnTo>
                  <a:pt x="22733" y="3175"/>
                </a:lnTo>
                <a:lnTo>
                  <a:pt x="19938" y="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00042" y="4367657"/>
            <a:ext cx="74930" cy="96900"/>
          </a:xfrm>
          <a:custGeom>
            <a:avLst/>
            <a:gdLst/>
            <a:ahLst/>
            <a:cxnLst/>
            <a:rect l="l" t="t" r="r" b="b"/>
            <a:pathLst>
              <a:path w="74930" h="96900">
                <a:moveTo>
                  <a:pt x="57658" y="80645"/>
                </a:moveTo>
                <a:lnTo>
                  <a:pt x="58547" y="77343"/>
                </a:lnTo>
                <a:lnTo>
                  <a:pt x="59436" y="73406"/>
                </a:lnTo>
                <a:lnTo>
                  <a:pt x="59690" y="69977"/>
                </a:lnTo>
                <a:lnTo>
                  <a:pt x="59055" y="66929"/>
                </a:lnTo>
                <a:lnTo>
                  <a:pt x="58547" y="63881"/>
                </a:lnTo>
                <a:lnTo>
                  <a:pt x="57531" y="61087"/>
                </a:lnTo>
                <a:lnTo>
                  <a:pt x="54356" y="56134"/>
                </a:lnTo>
                <a:lnTo>
                  <a:pt x="50165" y="51816"/>
                </a:lnTo>
                <a:lnTo>
                  <a:pt x="45593" y="47879"/>
                </a:lnTo>
                <a:lnTo>
                  <a:pt x="40640" y="44450"/>
                </a:lnTo>
                <a:lnTo>
                  <a:pt x="35941" y="41021"/>
                </a:lnTo>
                <a:lnTo>
                  <a:pt x="31623" y="37719"/>
                </a:lnTo>
                <a:lnTo>
                  <a:pt x="28194" y="34163"/>
                </a:lnTo>
                <a:lnTo>
                  <a:pt x="26035" y="30353"/>
                </a:lnTo>
                <a:lnTo>
                  <a:pt x="25146" y="26162"/>
                </a:lnTo>
                <a:lnTo>
                  <a:pt x="26288" y="21336"/>
                </a:lnTo>
                <a:lnTo>
                  <a:pt x="28448" y="17907"/>
                </a:lnTo>
                <a:lnTo>
                  <a:pt x="31369" y="15240"/>
                </a:lnTo>
                <a:lnTo>
                  <a:pt x="35179" y="13843"/>
                </a:lnTo>
                <a:lnTo>
                  <a:pt x="39624" y="13335"/>
                </a:lnTo>
                <a:lnTo>
                  <a:pt x="44450" y="13589"/>
                </a:lnTo>
                <a:lnTo>
                  <a:pt x="47117" y="14351"/>
                </a:lnTo>
                <a:lnTo>
                  <a:pt x="50673" y="15240"/>
                </a:lnTo>
                <a:lnTo>
                  <a:pt x="53721" y="16383"/>
                </a:lnTo>
                <a:lnTo>
                  <a:pt x="56261" y="17907"/>
                </a:lnTo>
                <a:lnTo>
                  <a:pt x="60960" y="21082"/>
                </a:lnTo>
                <a:lnTo>
                  <a:pt x="64516" y="24130"/>
                </a:lnTo>
                <a:lnTo>
                  <a:pt x="68325" y="27813"/>
                </a:lnTo>
                <a:lnTo>
                  <a:pt x="71628" y="28575"/>
                </a:lnTo>
                <a:lnTo>
                  <a:pt x="73279" y="25908"/>
                </a:lnTo>
                <a:lnTo>
                  <a:pt x="74168" y="22860"/>
                </a:lnTo>
                <a:lnTo>
                  <a:pt x="74930" y="19304"/>
                </a:lnTo>
                <a:lnTo>
                  <a:pt x="74549" y="15748"/>
                </a:lnTo>
                <a:lnTo>
                  <a:pt x="72517" y="13081"/>
                </a:lnTo>
                <a:lnTo>
                  <a:pt x="69850" y="10795"/>
                </a:lnTo>
                <a:lnTo>
                  <a:pt x="66167" y="8255"/>
                </a:lnTo>
                <a:lnTo>
                  <a:pt x="61722" y="5715"/>
                </a:lnTo>
                <a:lnTo>
                  <a:pt x="59055" y="4572"/>
                </a:lnTo>
                <a:lnTo>
                  <a:pt x="56387" y="3429"/>
                </a:lnTo>
                <a:lnTo>
                  <a:pt x="53594" y="2413"/>
                </a:lnTo>
                <a:lnTo>
                  <a:pt x="50546" y="1651"/>
                </a:lnTo>
                <a:lnTo>
                  <a:pt x="45466" y="508"/>
                </a:lnTo>
                <a:lnTo>
                  <a:pt x="40767" y="0"/>
                </a:lnTo>
                <a:lnTo>
                  <a:pt x="36322" y="127"/>
                </a:lnTo>
                <a:lnTo>
                  <a:pt x="31877" y="381"/>
                </a:lnTo>
                <a:lnTo>
                  <a:pt x="27812" y="1270"/>
                </a:lnTo>
                <a:lnTo>
                  <a:pt x="24257" y="2794"/>
                </a:lnTo>
                <a:lnTo>
                  <a:pt x="20574" y="4445"/>
                </a:lnTo>
                <a:lnTo>
                  <a:pt x="17525" y="6858"/>
                </a:lnTo>
                <a:lnTo>
                  <a:pt x="15112" y="9906"/>
                </a:lnTo>
                <a:lnTo>
                  <a:pt x="12573" y="12954"/>
                </a:lnTo>
                <a:lnTo>
                  <a:pt x="10795" y="16637"/>
                </a:lnTo>
                <a:lnTo>
                  <a:pt x="9779" y="21082"/>
                </a:lnTo>
                <a:lnTo>
                  <a:pt x="8762" y="24765"/>
                </a:lnTo>
                <a:lnTo>
                  <a:pt x="8636" y="28194"/>
                </a:lnTo>
                <a:lnTo>
                  <a:pt x="9271" y="31115"/>
                </a:lnTo>
                <a:lnTo>
                  <a:pt x="9779" y="34163"/>
                </a:lnTo>
                <a:lnTo>
                  <a:pt x="10922" y="36830"/>
                </a:lnTo>
                <a:lnTo>
                  <a:pt x="14097" y="41783"/>
                </a:lnTo>
                <a:lnTo>
                  <a:pt x="18287" y="45974"/>
                </a:lnTo>
                <a:lnTo>
                  <a:pt x="22987" y="49784"/>
                </a:lnTo>
                <a:lnTo>
                  <a:pt x="25527" y="51562"/>
                </a:lnTo>
                <a:lnTo>
                  <a:pt x="27940" y="53340"/>
                </a:lnTo>
                <a:lnTo>
                  <a:pt x="32766" y="56769"/>
                </a:lnTo>
                <a:lnTo>
                  <a:pt x="37211" y="60198"/>
                </a:lnTo>
                <a:lnTo>
                  <a:pt x="40640" y="63754"/>
                </a:lnTo>
                <a:lnTo>
                  <a:pt x="42799" y="67691"/>
                </a:lnTo>
                <a:lnTo>
                  <a:pt x="43815" y="71882"/>
                </a:lnTo>
                <a:lnTo>
                  <a:pt x="43180" y="74422"/>
                </a:lnTo>
                <a:lnTo>
                  <a:pt x="42672" y="76200"/>
                </a:lnTo>
                <a:lnTo>
                  <a:pt x="40894" y="79121"/>
                </a:lnTo>
                <a:lnTo>
                  <a:pt x="38481" y="81661"/>
                </a:lnTo>
                <a:lnTo>
                  <a:pt x="35306" y="83185"/>
                </a:lnTo>
                <a:lnTo>
                  <a:pt x="31242" y="83693"/>
                </a:lnTo>
                <a:lnTo>
                  <a:pt x="26670" y="83566"/>
                </a:lnTo>
                <a:lnTo>
                  <a:pt x="23875" y="82931"/>
                </a:lnTo>
                <a:lnTo>
                  <a:pt x="20955" y="82169"/>
                </a:lnTo>
                <a:lnTo>
                  <a:pt x="18287" y="81153"/>
                </a:lnTo>
                <a:lnTo>
                  <a:pt x="13970" y="78613"/>
                </a:lnTo>
                <a:lnTo>
                  <a:pt x="10668" y="76073"/>
                </a:lnTo>
                <a:lnTo>
                  <a:pt x="6985" y="72771"/>
                </a:lnTo>
                <a:lnTo>
                  <a:pt x="3556" y="71247"/>
                </a:lnTo>
                <a:lnTo>
                  <a:pt x="1524" y="73914"/>
                </a:lnTo>
                <a:lnTo>
                  <a:pt x="635" y="76708"/>
                </a:lnTo>
                <a:lnTo>
                  <a:pt x="127" y="79375"/>
                </a:lnTo>
                <a:lnTo>
                  <a:pt x="0" y="82169"/>
                </a:lnTo>
                <a:lnTo>
                  <a:pt x="1778" y="84963"/>
                </a:lnTo>
                <a:lnTo>
                  <a:pt x="4825" y="87884"/>
                </a:lnTo>
                <a:lnTo>
                  <a:pt x="8000" y="89916"/>
                </a:lnTo>
                <a:lnTo>
                  <a:pt x="11684" y="91948"/>
                </a:lnTo>
                <a:lnTo>
                  <a:pt x="16129" y="93853"/>
                </a:lnTo>
                <a:lnTo>
                  <a:pt x="20700" y="95123"/>
                </a:lnTo>
                <a:lnTo>
                  <a:pt x="25908" y="96393"/>
                </a:lnTo>
                <a:lnTo>
                  <a:pt x="30734" y="96901"/>
                </a:lnTo>
                <a:lnTo>
                  <a:pt x="35052" y="96393"/>
                </a:lnTo>
                <a:lnTo>
                  <a:pt x="39243" y="96012"/>
                </a:lnTo>
                <a:lnTo>
                  <a:pt x="43053" y="94996"/>
                </a:lnTo>
                <a:lnTo>
                  <a:pt x="46228" y="93218"/>
                </a:lnTo>
                <a:lnTo>
                  <a:pt x="49403" y="91567"/>
                </a:lnTo>
                <a:lnTo>
                  <a:pt x="52070" y="89281"/>
                </a:lnTo>
                <a:lnTo>
                  <a:pt x="54229" y="86614"/>
                </a:lnTo>
                <a:lnTo>
                  <a:pt x="56261" y="83820"/>
                </a:lnTo>
                <a:lnTo>
                  <a:pt x="57658" y="80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93743" y="4330573"/>
            <a:ext cx="96266" cy="114045"/>
          </a:xfrm>
          <a:custGeom>
            <a:avLst/>
            <a:gdLst/>
            <a:ahLst/>
            <a:cxnLst/>
            <a:rect l="l" t="t" r="r" b="b"/>
            <a:pathLst>
              <a:path w="96266" h="114046">
                <a:moveTo>
                  <a:pt x="96012" y="37210"/>
                </a:moveTo>
                <a:lnTo>
                  <a:pt x="94869" y="33146"/>
                </a:lnTo>
                <a:lnTo>
                  <a:pt x="93726" y="28956"/>
                </a:lnTo>
                <a:lnTo>
                  <a:pt x="91694" y="25272"/>
                </a:lnTo>
                <a:lnTo>
                  <a:pt x="88646" y="21970"/>
                </a:lnTo>
                <a:lnTo>
                  <a:pt x="85598" y="18668"/>
                </a:lnTo>
                <a:lnTo>
                  <a:pt x="81280" y="16001"/>
                </a:lnTo>
                <a:lnTo>
                  <a:pt x="75692" y="13843"/>
                </a:lnTo>
                <a:lnTo>
                  <a:pt x="70993" y="11937"/>
                </a:lnTo>
                <a:lnTo>
                  <a:pt x="65786" y="11302"/>
                </a:lnTo>
                <a:lnTo>
                  <a:pt x="60325" y="11937"/>
                </a:lnTo>
                <a:lnTo>
                  <a:pt x="54737" y="12572"/>
                </a:lnTo>
                <a:lnTo>
                  <a:pt x="48641" y="14604"/>
                </a:lnTo>
                <a:lnTo>
                  <a:pt x="41783" y="17906"/>
                </a:lnTo>
                <a:lnTo>
                  <a:pt x="46101" y="6984"/>
                </a:lnTo>
                <a:lnTo>
                  <a:pt x="46355" y="5968"/>
                </a:lnTo>
                <a:lnTo>
                  <a:pt x="44577" y="3428"/>
                </a:lnTo>
                <a:lnTo>
                  <a:pt x="41656" y="1904"/>
                </a:lnTo>
                <a:lnTo>
                  <a:pt x="37846" y="507"/>
                </a:lnTo>
                <a:lnTo>
                  <a:pt x="35179" y="0"/>
                </a:lnTo>
                <a:lnTo>
                  <a:pt x="32258" y="1524"/>
                </a:lnTo>
                <a:lnTo>
                  <a:pt x="0" y="84581"/>
                </a:lnTo>
                <a:lnTo>
                  <a:pt x="762" y="87375"/>
                </a:lnTo>
                <a:lnTo>
                  <a:pt x="3810" y="89281"/>
                </a:lnTo>
                <a:lnTo>
                  <a:pt x="6477" y="90424"/>
                </a:lnTo>
                <a:lnTo>
                  <a:pt x="9271" y="91439"/>
                </a:lnTo>
                <a:lnTo>
                  <a:pt x="12192" y="92201"/>
                </a:lnTo>
                <a:lnTo>
                  <a:pt x="15240" y="90550"/>
                </a:lnTo>
                <a:lnTo>
                  <a:pt x="37846" y="32512"/>
                </a:lnTo>
                <a:lnTo>
                  <a:pt x="44196" y="28956"/>
                </a:lnTo>
                <a:lnTo>
                  <a:pt x="49657" y="26543"/>
                </a:lnTo>
                <a:lnTo>
                  <a:pt x="54483" y="25272"/>
                </a:lnTo>
                <a:lnTo>
                  <a:pt x="59309" y="24129"/>
                </a:lnTo>
                <a:lnTo>
                  <a:pt x="63627" y="24256"/>
                </a:lnTo>
                <a:lnTo>
                  <a:pt x="67437" y="25653"/>
                </a:lnTo>
                <a:lnTo>
                  <a:pt x="70485" y="26796"/>
                </a:lnTo>
                <a:lnTo>
                  <a:pt x="74549" y="30352"/>
                </a:lnTo>
                <a:lnTo>
                  <a:pt x="77597" y="34670"/>
                </a:lnTo>
                <a:lnTo>
                  <a:pt x="78232" y="37337"/>
                </a:lnTo>
                <a:lnTo>
                  <a:pt x="78867" y="40004"/>
                </a:lnTo>
                <a:lnTo>
                  <a:pt x="78994" y="42799"/>
                </a:lnTo>
                <a:lnTo>
                  <a:pt x="78486" y="46100"/>
                </a:lnTo>
                <a:lnTo>
                  <a:pt x="78105" y="49275"/>
                </a:lnTo>
                <a:lnTo>
                  <a:pt x="76962" y="53339"/>
                </a:lnTo>
                <a:lnTo>
                  <a:pt x="75057" y="58165"/>
                </a:lnTo>
                <a:lnTo>
                  <a:pt x="56261" y="106425"/>
                </a:lnTo>
                <a:lnTo>
                  <a:pt x="57023" y="109219"/>
                </a:lnTo>
                <a:lnTo>
                  <a:pt x="60071" y="111251"/>
                </a:lnTo>
                <a:lnTo>
                  <a:pt x="62737" y="112268"/>
                </a:lnTo>
                <a:lnTo>
                  <a:pt x="65532" y="113283"/>
                </a:lnTo>
                <a:lnTo>
                  <a:pt x="68453" y="114045"/>
                </a:lnTo>
                <a:lnTo>
                  <a:pt x="71628" y="112394"/>
                </a:lnTo>
                <a:lnTo>
                  <a:pt x="91186" y="62102"/>
                </a:lnTo>
                <a:lnTo>
                  <a:pt x="93472" y="56006"/>
                </a:lnTo>
                <a:lnTo>
                  <a:pt x="94996" y="50672"/>
                </a:lnTo>
                <a:lnTo>
                  <a:pt x="95631" y="46100"/>
                </a:lnTo>
                <a:lnTo>
                  <a:pt x="96266" y="41528"/>
                </a:lnTo>
                <a:lnTo>
                  <a:pt x="96012" y="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24046" y="4021201"/>
            <a:ext cx="100837" cy="93980"/>
          </a:xfrm>
          <a:custGeom>
            <a:avLst/>
            <a:gdLst/>
            <a:ahLst/>
            <a:cxnLst/>
            <a:rect l="l" t="t" r="r" b="b"/>
            <a:pathLst>
              <a:path w="100837" h="93979">
                <a:moveTo>
                  <a:pt x="34036" y="76835"/>
                </a:moveTo>
                <a:lnTo>
                  <a:pt x="30606" y="75565"/>
                </a:lnTo>
                <a:lnTo>
                  <a:pt x="27431" y="73279"/>
                </a:lnTo>
                <a:lnTo>
                  <a:pt x="24256" y="70993"/>
                </a:lnTo>
                <a:lnTo>
                  <a:pt x="24383" y="88900"/>
                </a:lnTo>
                <a:lnTo>
                  <a:pt x="29590" y="91440"/>
                </a:lnTo>
                <a:lnTo>
                  <a:pt x="35305" y="92710"/>
                </a:lnTo>
                <a:lnTo>
                  <a:pt x="41020" y="93980"/>
                </a:lnTo>
                <a:lnTo>
                  <a:pt x="46989" y="93980"/>
                </a:lnTo>
                <a:lnTo>
                  <a:pt x="53212" y="92710"/>
                </a:lnTo>
                <a:lnTo>
                  <a:pt x="59562" y="91440"/>
                </a:lnTo>
                <a:lnTo>
                  <a:pt x="65912" y="89154"/>
                </a:lnTo>
                <a:lnTo>
                  <a:pt x="72262" y="85725"/>
                </a:lnTo>
                <a:lnTo>
                  <a:pt x="78866" y="82168"/>
                </a:lnTo>
                <a:lnTo>
                  <a:pt x="84327" y="78231"/>
                </a:lnTo>
                <a:lnTo>
                  <a:pt x="88773" y="73787"/>
                </a:lnTo>
                <a:lnTo>
                  <a:pt x="93090" y="69342"/>
                </a:lnTo>
                <a:lnTo>
                  <a:pt x="96265" y="64643"/>
                </a:lnTo>
                <a:lnTo>
                  <a:pt x="98170" y="59436"/>
                </a:lnTo>
                <a:lnTo>
                  <a:pt x="100202" y="54229"/>
                </a:lnTo>
                <a:lnTo>
                  <a:pt x="100837" y="48768"/>
                </a:lnTo>
                <a:lnTo>
                  <a:pt x="100075" y="42925"/>
                </a:lnTo>
                <a:lnTo>
                  <a:pt x="99440" y="37084"/>
                </a:lnTo>
                <a:lnTo>
                  <a:pt x="97408" y="30987"/>
                </a:lnTo>
                <a:lnTo>
                  <a:pt x="93979" y="24511"/>
                </a:lnTo>
                <a:lnTo>
                  <a:pt x="90424" y="17906"/>
                </a:lnTo>
                <a:lnTo>
                  <a:pt x="86105" y="12700"/>
                </a:lnTo>
                <a:lnTo>
                  <a:pt x="81279" y="8890"/>
                </a:lnTo>
                <a:lnTo>
                  <a:pt x="76326" y="4953"/>
                </a:lnTo>
                <a:lnTo>
                  <a:pt x="71119" y="2412"/>
                </a:lnTo>
                <a:lnTo>
                  <a:pt x="65404" y="1269"/>
                </a:lnTo>
                <a:lnTo>
                  <a:pt x="59689" y="0"/>
                </a:lnTo>
                <a:lnTo>
                  <a:pt x="53720" y="0"/>
                </a:lnTo>
                <a:lnTo>
                  <a:pt x="47370" y="1143"/>
                </a:lnTo>
                <a:lnTo>
                  <a:pt x="41148" y="2412"/>
                </a:lnTo>
                <a:lnTo>
                  <a:pt x="34798" y="4699"/>
                </a:lnTo>
                <a:lnTo>
                  <a:pt x="28448" y="8128"/>
                </a:lnTo>
                <a:lnTo>
                  <a:pt x="21843" y="11684"/>
                </a:lnTo>
                <a:lnTo>
                  <a:pt x="16382" y="15621"/>
                </a:lnTo>
                <a:lnTo>
                  <a:pt x="15366" y="46481"/>
                </a:lnTo>
                <a:lnTo>
                  <a:pt x="16382" y="42799"/>
                </a:lnTo>
                <a:lnTo>
                  <a:pt x="18161" y="39497"/>
                </a:lnTo>
                <a:lnTo>
                  <a:pt x="20065" y="36068"/>
                </a:lnTo>
                <a:lnTo>
                  <a:pt x="22732" y="33019"/>
                </a:lnTo>
                <a:lnTo>
                  <a:pt x="26034" y="30225"/>
                </a:lnTo>
                <a:lnTo>
                  <a:pt x="29337" y="27431"/>
                </a:lnTo>
                <a:lnTo>
                  <a:pt x="33146" y="24765"/>
                </a:lnTo>
                <a:lnTo>
                  <a:pt x="37464" y="22479"/>
                </a:lnTo>
                <a:lnTo>
                  <a:pt x="41909" y="20066"/>
                </a:lnTo>
                <a:lnTo>
                  <a:pt x="46354" y="18287"/>
                </a:lnTo>
                <a:lnTo>
                  <a:pt x="50673" y="17272"/>
                </a:lnTo>
                <a:lnTo>
                  <a:pt x="54863" y="16129"/>
                </a:lnTo>
                <a:lnTo>
                  <a:pt x="58927" y="15875"/>
                </a:lnTo>
                <a:lnTo>
                  <a:pt x="62737" y="16382"/>
                </a:lnTo>
                <a:lnTo>
                  <a:pt x="66548" y="16891"/>
                </a:lnTo>
                <a:lnTo>
                  <a:pt x="70103" y="18287"/>
                </a:lnTo>
                <a:lnTo>
                  <a:pt x="73278" y="20574"/>
                </a:lnTo>
                <a:lnTo>
                  <a:pt x="76453" y="22860"/>
                </a:lnTo>
                <a:lnTo>
                  <a:pt x="79120" y="26162"/>
                </a:lnTo>
                <a:lnTo>
                  <a:pt x="81406" y="30353"/>
                </a:lnTo>
                <a:lnTo>
                  <a:pt x="83946" y="34925"/>
                </a:lnTo>
                <a:lnTo>
                  <a:pt x="85216" y="39243"/>
                </a:lnTo>
                <a:lnTo>
                  <a:pt x="85216" y="47243"/>
                </a:lnTo>
                <a:lnTo>
                  <a:pt x="84327" y="50926"/>
                </a:lnTo>
                <a:lnTo>
                  <a:pt x="82423" y="54356"/>
                </a:lnTo>
                <a:lnTo>
                  <a:pt x="80644" y="57657"/>
                </a:lnTo>
                <a:lnTo>
                  <a:pt x="78104" y="60832"/>
                </a:lnTo>
                <a:lnTo>
                  <a:pt x="74675" y="63626"/>
                </a:lnTo>
                <a:lnTo>
                  <a:pt x="71374" y="66421"/>
                </a:lnTo>
                <a:lnTo>
                  <a:pt x="67563" y="68961"/>
                </a:lnTo>
                <a:lnTo>
                  <a:pt x="63245" y="71374"/>
                </a:lnTo>
                <a:lnTo>
                  <a:pt x="58800" y="73787"/>
                </a:lnTo>
                <a:lnTo>
                  <a:pt x="54355" y="75437"/>
                </a:lnTo>
                <a:lnTo>
                  <a:pt x="50164" y="76581"/>
                </a:lnTo>
                <a:lnTo>
                  <a:pt x="45846" y="77597"/>
                </a:lnTo>
                <a:lnTo>
                  <a:pt x="41782" y="77850"/>
                </a:lnTo>
                <a:lnTo>
                  <a:pt x="37973" y="77343"/>
                </a:lnTo>
                <a:lnTo>
                  <a:pt x="34036" y="76835"/>
                </a:lnTo>
                <a:close/>
              </a:path>
              <a:path w="100837" h="93979">
                <a:moveTo>
                  <a:pt x="21462" y="67691"/>
                </a:moveTo>
                <a:lnTo>
                  <a:pt x="19176" y="63373"/>
                </a:lnTo>
                <a:lnTo>
                  <a:pt x="16763" y="58800"/>
                </a:lnTo>
                <a:lnTo>
                  <a:pt x="15493" y="54482"/>
                </a:lnTo>
                <a:lnTo>
                  <a:pt x="15366" y="46481"/>
                </a:lnTo>
                <a:lnTo>
                  <a:pt x="16382" y="15621"/>
                </a:lnTo>
                <a:lnTo>
                  <a:pt x="12064" y="20066"/>
                </a:lnTo>
                <a:lnTo>
                  <a:pt x="7619" y="24511"/>
                </a:lnTo>
                <a:lnTo>
                  <a:pt x="4444" y="29337"/>
                </a:lnTo>
                <a:lnTo>
                  <a:pt x="2539" y="34417"/>
                </a:lnTo>
                <a:lnTo>
                  <a:pt x="634" y="39624"/>
                </a:lnTo>
                <a:lnTo>
                  <a:pt x="0" y="45085"/>
                </a:lnTo>
                <a:lnTo>
                  <a:pt x="634" y="50926"/>
                </a:lnTo>
                <a:lnTo>
                  <a:pt x="1269" y="56768"/>
                </a:lnTo>
                <a:lnTo>
                  <a:pt x="3428" y="62865"/>
                </a:lnTo>
                <a:lnTo>
                  <a:pt x="6857" y="69342"/>
                </a:lnTo>
                <a:lnTo>
                  <a:pt x="10413" y="76073"/>
                </a:lnTo>
                <a:lnTo>
                  <a:pt x="14731" y="81280"/>
                </a:lnTo>
                <a:lnTo>
                  <a:pt x="19557" y="85090"/>
                </a:lnTo>
                <a:lnTo>
                  <a:pt x="24383" y="88900"/>
                </a:lnTo>
                <a:lnTo>
                  <a:pt x="24256" y="70993"/>
                </a:lnTo>
                <a:lnTo>
                  <a:pt x="21462" y="67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880866" y="3917696"/>
            <a:ext cx="106680" cy="99949"/>
          </a:xfrm>
          <a:custGeom>
            <a:avLst/>
            <a:gdLst/>
            <a:ahLst/>
            <a:cxnLst/>
            <a:rect l="l" t="t" r="r" b="b"/>
            <a:pathLst>
              <a:path w="106680" h="99949">
                <a:moveTo>
                  <a:pt x="19176" y="41782"/>
                </a:moveTo>
                <a:lnTo>
                  <a:pt x="22987" y="37845"/>
                </a:lnTo>
                <a:lnTo>
                  <a:pt x="25781" y="36067"/>
                </a:lnTo>
                <a:lnTo>
                  <a:pt x="28448" y="34416"/>
                </a:lnTo>
                <a:lnTo>
                  <a:pt x="32258" y="32765"/>
                </a:lnTo>
                <a:lnTo>
                  <a:pt x="37084" y="31241"/>
                </a:lnTo>
                <a:lnTo>
                  <a:pt x="86868" y="15620"/>
                </a:lnTo>
                <a:lnTo>
                  <a:pt x="87375" y="15366"/>
                </a:lnTo>
                <a:lnTo>
                  <a:pt x="88519" y="12699"/>
                </a:lnTo>
                <a:lnTo>
                  <a:pt x="88137" y="9651"/>
                </a:lnTo>
                <a:lnTo>
                  <a:pt x="87249" y="6857"/>
                </a:lnTo>
                <a:lnTo>
                  <a:pt x="86360" y="4063"/>
                </a:lnTo>
                <a:lnTo>
                  <a:pt x="84582" y="888"/>
                </a:lnTo>
                <a:lnTo>
                  <a:pt x="81914" y="0"/>
                </a:lnTo>
                <a:lnTo>
                  <a:pt x="30099" y="16382"/>
                </a:lnTo>
                <a:lnTo>
                  <a:pt x="24003" y="18287"/>
                </a:lnTo>
                <a:lnTo>
                  <a:pt x="19050" y="20446"/>
                </a:lnTo>
                <a:lnTo>
                  <a:pt x="15112" y="22859"/>
                </a:lnTo>
                <a:lnTo>
                  <a:pt x="11049" y="25272"/>
                </a:lnTo>
                <a:lnTo>
                  <a:pt x="7874" y="28066"/>
                </a:lnTo>
                <a:lnTo>
                  <a:pt x="5461" y="31495"/>
                </a:lnTo>
                <a:lnTo>
                  <a:pt x="2921" y="34924"/>
                </a:lnTo>
                <a:lnTo>
                  <a:pt x="1397" y="38861"/>
                </a:lnTo>
                <a:lnTo>
                  <a:pt x="635" y="43306"/>
                </a:lnTo>
                <a:lnTo>
                  <a:pt x="0" y="47878"/>
                </a:lnTo>
                <a:lnTo>
                  <a:pt x="508" y="52831"/>
                </a:lnTo>
                <a:lnTo>
                  <a:pt x="2286" y="58546"/>
                </a:lnTo>
                <a:lnTo>
                  <a:pt x="3810" y="63372"/>
                </a:lnTo>
                <a:lnTo>
                  <a:pt x="6604" y="67817"/>
                </a:lnTo>
                <a:lnTo>
                  <a:pt x="10541" y="71754"/>
                </a:lnTo>
                <a:lnTo>
                  <a:pt x="14605" y="75691"/>
                </a:lnTo>
                <a:lnTo>
                  <a:pt x="19938" y="79247"/>
                </a:lnTo>
                <a:lnTo>
                  <a:pt x="26797" y="82422"/>
                </a:lnTo>
                <a:lnTo>
                  <a:pt x="15621" y="85851"/>
                </a:lnTo>
                <a:lnTo>
                  <a:pt x="14478" y="86613"/>
                </a:lnTo>
                <a:lnTo>
                  <a:pt x="13716" y="89407"/>
                </a:lnTo>
                <a:lnTo>
                  <a:pt x="14478" y="92455"/>
                </a:lnTo>
                <a:lnTo>
                  <a:pt x="15748" y="96392"/>
                </a:lnTo>
                <a:lnTo>
                  <a:pt x="17399" y="99313"/>
                </a:lnTo>
                <a:lnTo>
                  <a:pt x="20066" y="99948"/>
                </a:lnTo>
                <a:lnTo>
                  <a:pt x="105029" y="73151"/>
                </a:lnTo>
                <a:lnTo>
                  <a:pt x="105918" y="72770"/>
                </a:lnTo>
                <a:lnTo>
                  <a:pt x="106680" y="70230"/>
                </a:lnTo>
                <a:lnTo>
                  <a:pt x="106299" y="67309"/>
                </a:lnTo>
                <a:lnTo>
                  <a:pt x="105537" y="64515"/>
                </a:lnTo>
                <a:lnTo>
                  <a:pt x="104521" y="61594"/>
                </a:lnTo>
                <a:lnTo>
                  <a:pt x="102743" y="58546"/>
                </a:lnTo>
                <a:lnTo>
                  <a:pt x="100075" y="57530"/>
                </a:lnTo>
                <a:lnTo>
                  <a:pt x="40767" y="76326"/>
                </a:lnTo>
                <a:lnTo>
                  <a:pt x="34036" y="73786"/>
                </a:lnTo>
                <a:lnTo>
                  <a:pt x="28701" y="70865"/>
                </a:lnTo>
                <a:lnTo>
                  <a:pt x="24637" y="67944"/>
                </a:lnTo>
                <a:lnTo>
                  <a:pt x="20700" y="64896"/>
                </a:lnTo>
                <a:lnTo>
                  <a:pt x="18034" y="61340"/>
                </a:lnTo>
                <a:lnTo>
                  <a:pt x="16763" y="57530"/>
                </a:lnTo>
                <a:lnTo>
                  <a:pt x="15875" y="54482"/>
                </a:lnTo>
                <a:lnTo>
                  <a:pt x="15621" y="51688"/>
                </a:lnTo>
                <a:lnTo>
                  <a:pt x="16001" y="49021"/>
                </a:lnTo>
                <a:lnTo>
                  <a:pt x="16383" y="46354"/>
                </a:lnTo>
                <a:lnTo>
                  <a:pt x="19176" y="41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61686" y="2992882"/>
            <a:ext cx="133223" cy="92837"/>
          </a:xfrm>
          <a:custGeom>
            <a:avLst/>
            <a:gdLst/>
            <a:ahLst/>
            <a:cxnLst/>
            <a:rect l="l" t="t" r="r" b="b"/>
            <a:pathLst>
              <a:path w="133223" h="92837">
                <a:moveTo>
                  <a:pt x="68072" y="63880"/>
                </a:moveTo>
                <a:lnTo>
                  <a:pt x="58419" y="51942"/>
                </a:lnTo>
                <a:lnTo>
                  <a:pt x="98298" y="19684"/>
                </a:lnTo>
                <a:lnTo>
                  <a:pt x="108203" y="32003"/>
                </a:lnTo>
                <a:lnTo>
                  <a:pt x="111760" y="36702"/>
                </a:lnTo>
                <a:lnTo>
                  <a:pt x="113284" y="39369"/>
                </a:lnTo>
                <a:lnTo>
                  <a:pt x="114935" y="42037"/>
                </a:lnTo>
                <a:lnTo>
                  <a:pt x="115950" y="45084"/>
                </a:lnTo>
                <a:lnTo>
                  <a:pt x="116331" y="48387"/>
                </a:lnTo>
                <a:lnTo>
                  <a:pt x="116839" y="51688"/>
                </a:lnTo>
                <a:lnTo>
                  <a:pt x="116331" y="55117"/>
                </a:lnTo>
                <a:lnTo>
                  <a:pt x="114808" y="58927"/>
                </a:lnTo>
                <a:lnTo>
                  <a:pt x="113284" y="62610"/>
                </a:lnTo>
                <a:lnTo>
                  <a:pt x="110489" y="66039"/>
                </a:lnTo>
                <a:lnTo>
                  <a:pt x="106552" y="69341"/>
                </a:lnTo>
                <a:lnTo>
                  <a:pt x="103504" y="71754"/>
                </a:lnTo>
                <a:lnTo>
                  <a:pt x="100329" y="73532"/>
                </a:lnTo>
                <a:lnTo>
                  <a:pt x="97154" y="74675"/>
                </a:lnTo>
                <a:lnTo>
                  <a:pt x="93852" y="75818"/>
                </a:lnTo>
                <a:lnTo>
                  <a:pt x="90550" y="76200"/>
                </a:lnTo>
                <a:lnTo>
                  <a:pt x="87249" y="75818"/>
                </a:lnTo>
                <a:lnTo>
                  <a:pt x="87375" y="92075"/>
                </a:lnTo>
                <a:lnTo>
                  <a:pt x="92710" y="92837"/>
                </a:lnTo>
                <a:lnTo>
                  <a:pt x="98043" y="92455"/>
                </a:lnTo>
                <a:lnTo>
                  <a:pt x="103377" y="90804"/>
                </a:lnTo>
                <a:lnTo>
                  <a:pt x="108712" y="89280"/>
                </a:lnTo>
                <a:lnTo>
                  <a:pt x="113791" y="86487"/>
                </a:lnTo>
                <a:lnTo>
                  <a:pt x="118872" y="82422"/>
                </a:lnTo>
                <a:lnTo>
                  <a:pt x="122554" y="79375"/>
                </a:lnTo>
                <a:lnTo>
                  <a:pt x="125602" y="76072"/>
                </a:lnTo>
                <a:lnTo>
                  <a:pt x="127888" y="72516"/>
                </a:lnTo>
                <a:lnTo>
                  <a:pt x="130048" y="68960"/>
                </a:lnTo>
                <a:lnTo>
                  <a:pt x="131572" y="65277"/>
                </a:lnTo>
                <a:lnTo>
                  <a:pt x="132334" y="61467"/>
                </a:lnTo>
                <a:lnTo>
                  <a:pt x="133223" y="57530"/>
                </a:lnTo>
                <a:lnTo>
                  <a:pt x="133223" y="53593"/>
                </a:lnTo>
                <a:lnTo>
                  <a:pt x="132587" y="49529"/>
                </a:lnTo>
                <a:lnTo>
                  <a:pt x="131952" y="45338"/>
                </a:lnTo>
                <a:lnTo>
                  <a:pt x="129286" y="38607"/>
                </a:lnTo>
                <a:lnTo>
                  <a:pt x="126237" y="32765"/>
                </a:lnTo>
                <a:lnTo>
                  <a:pt x="123316" y="28575"/>
                </a:lnTo>
                <a:lnTo>
                  <a:pt x="120014" y="24256"/>
                </a:lnTo>
                <a:lnTo>
                  <a:pt x="102869" y="2920"/>
                </a:lnTo>
                <a:lnTo>
                  <a:pt x="96900" y="0"/>
                </a:lnTo>
                <a:lnTo>
                  <a:pt x="92837" y="2285"/>
                </a:lnTo>
                <a:lnTo>
                  <a:pt x="888" y="76453"/>
                </a:lnTo>
                <a:lnTo>
                  <a:pt x="0" y="78104"/>
                </a:lnTo>
                <a:lnTo>
                  <a:pt x="888" y="80771"/>
                </a:lnTo>
                <a:lnTo>
                  <a:pt x="2793" y="83819"/>
                </a:lnTo>
                <a:lnTo>
                  <a:pt x="5841" y="87375"/>
                </a:lnTo>
                <a:lnTo>
                  <a:pt x="8636" y="89788"/>
                </a:lnTo>
                <a:lnTo>
                  <a:pt x="11684" y="89662"/>
                </a:lnTo>
                <a:lnTo>
                  <a:pt x="47498" y="60705"/>
                </a:lnTo>
                <a:lnTo>
                  <a:pt x="56641" y="72008"/>
                </a:lnTo>
                <a:lnTo>
                  <a:pt x="61594" y="78231"/>
                </a:lnTo>
                <a:lnTo>
                  <a:pt x="66675" y="82930"/>
                </a:lnTo>
                <a:lnTo>
                  <a:pt x="71754" y="86105"/>
                </a:lnTo>
                <a:lnTo>
                  <a:pt x="71247" y="67944"/>
                </a:lnTo>
                <a:lnTo>
                  <a:pt x="68072" y="63880"/>
                </a:lnTo>
                <a:close/>
              </a:path>
              <a:path w="133223" h="92837">
                <a:moveTo>
                  <a:pt x="83947" y="75564"/>
                </a:moveTo>
                <a:lnTo>
                  <a:pt x="80772" y="74421"/>
                </a:lnTo>
                <a:lnTo>
                  <a:pt x="77597" y="72643"/>
                </a:lnTo>
                <a:lnTo>
                  <a:pt x="74422" y="70865"/>
                </a:lnTo>
                <a:lnTo>
                  <a:pt x="71247" y="67944"/>
                </a:lnTo>
                <a:lnTo>
                  <a:pt x="71754" y="86105"/>
                </a:lnTo>
                <a:lnTo>
                  <a:pt x="76962" y="89280"/>
                </a:lnTo>
                <a:lnTo>
                  <a:pt x="82168" y="91312"/>
                </a:lnTo>
                <a:lnTo>
                  <a:pt x="87375" y="92075"/>
                </a:lnTo>
                <a:lnTo>
                  <a:pt x="87249" y="75818"/>
                </a:lnTo>
                <a:lnTo>
                  <a:pt x="83947" y="75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1122" y="3102737"/>
            <a:ext cx="105155" cy="59943"/>
          </a:xfrm>
          <a:custGeom>
            <a:avLst/>
            <a:gdLst/>
            <a:ahLst/>
            <a:cxnLst/>
            <a:rect l="l" t="t" r="r" b="b"/>
            <a:pathLst>
              <a:path w="105155" h="59943">
                <a:moveTo>
                  <a:pt x="73913" y="19303"/>
                </a:moveTo>
                <a:lnTo>
                  <a:pt x="85089" y="12700"/>
                </a:lnTo>
                <a:lnTo>
                  <a:pt x="85978" y="11684"/>
                </a:lnTo>
                <a:lnTo>
                  <a:pt x="86105" y="8889"/>
                </a:lnTo>
                <a:lnTo>
                  <a:pt x="84708" y="6096"/>
                </a:lnTo>
                <a:lnTo>
                  <a:pt x="83185" y="3555"/>
                </a:lnTo>
                <a:lnTo>
                  <a:pt x="80263" y="126"/>
                </a:lnTo>
                <a:lnTo>
                  <a:pt x="77469" y="0"/>
                </a:lnTo>
                <a:lnTo>
                  <a:pt x="1142" y="45974"/>
                </a:lnTo>
                <a:lnTo>
                  <a:pt x="0" y="47243"/>
                </a:lnTo>
                <a:lnTo>
                  <a:pt x="380" y="50037"/>
                </a:lnTo>
                <a:lnTo>
                  <a:pt x="1904" y="53086"/>
                </a:lnTo>
                <a:lnTo>
                  <a:pt x="4317" y="57023"/>
                </a:lnTo>
                <a:lnTo>
                  <a:pt x="6730" y="59689"/>
                </a:lnTo>
                <a:lnTo>
                  <a:pt x="9525" y="59943"/>
                </a:lnTo>
                <a:lnTo>
                  <a:pt x="59816" y="29717"/>
                </a:lnTo>
                <a:lnTo>
                  <a:pt x="64007" y="29845"/>
                </a:lnTo>
                <a:lnTo>
                  <a:pt x="67817" y="30099"/>
                </a:lnTo>
                <a:lnTo>
                  <a:pt x="70865" y="30479"/>
                </a:lnTo>
                <a:lnTo>
                  <a:pt x="74040" y="30734"/>
                </a:lnTo>
                <a:lnTo>
                  <a:pt x="76707" y="31241"/>
                </a:lnTo>
                <a:lnTo>
                  <a:pt x="81152" y="32765"/>
                </a:lnTo>
                <a:lnTo>
                  <a:pt x="84327" y="34671"/>
                </a:lnTo>
                <a:lnTo>
                  <a:pt x="87629" y="38226"/>
                </a:lnTo>
                <a:lnTo>
                  <a:pt x="89280" y="41783"/>
                </a:lnTo>
                <a:lnTo>
                  <a:pt x="90169" y="44958"/>
                </a:lnTo>
                <a:lnTo>
                  <a:pt x="90804" y="47625"/>
                </a:lnTo>
                <a:lnTo>
                  <a:pt x="93344" y="50418"/>
                </a:lnTo>
                <a:lnTo>
                  <a:pt x="96138" y="49402"/>
                </a:lnTo>
                <a:lnTo>
                  <a:pt x="99313" y="47625"/>
                </a:lnTo>
                <a:lnTo>
                  <a:pt x="102362" y="45720"/>
                </a:lnTo>
                <a:lnTo>
                  <a:pt x="105155" y="43052"/>
                </a:lnTo>
                <a:lnTo>
                  <a:pt x="105028" y="40259"/>
                </a:lnTo>
                <a:lnTo>
                  <a:pt x="104139" y="37084"/>
                </a:lnTo>
                <a:lnTo>
                  <a:pt x="102742" y="33782"/>
                </a:lnTo>
                <a:lnTo>
                  <a:pt x="101473" y="31241"/>
                </a:lnTo>
                <a:lnTo>
                  <a:pt x="99313" y="28066"/>
                </a:lnTo>
                <a:lnTo>
                  <a:pt x="96519" y="25400"/>
                </a:lnTo>
                <a:lnTo>
                  <a:pt x="92582" y="23240"/>
                </a:lnTo>
                <a:lnTo>
                  <a:pt x="88011" y="21462"/>
                </a:lnTo>
                <a:lnTo>
                  <a:pt x="84962" y="20700"/>
                </a:lnTo>
                <a:lnTo>
                  <a:pt x="81914" y="20065"/>
                </a:lnTo>
                <a:lnTo>
                  <a:pt x="78231" y="19558"/>
                </a:lnTo>
                <a:lnTo>
                  <a:pt x="73913" y="19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60365" y="3173729"/>
            <a:ext cx="100202" cy="93091"/>
          </a:xfrm>
          <a:custGeom>
            <a:avLst/>
            <a:gdLst/>
            <a:ahLst/>
            <a:cxnLst/>
            <a:rect l="l" t="t" r="r" b="b"/>
            <a:pathLst>
              <a:path w="100202" h="93091">
                <a:moveTo>
                  <a:pt x="20700" y="86233"/>
                </a:moveTo>
                <a:lnTo>
                  <a:pt x="25781" y="89154"/>
                </a:lnTo>
                <a:lnTo>
                  <a:pt x="31242" y="90932"/>
                </a:lnTo>
                <a:lnTo>
                  <a:pt x="36830" y="92583"/>
                </a:lnTo>
                <a:lnTo>
                  <a:pt x="42799" y="93091"/>
                </a:lnTo>
                <a:lnTo>
                  <a:pt x="49149" y="92456"/>
                </a:lnTo>
                <a:lnTo>
                  <a:pt x="55499" y="91821"/>
                </a:lnTo>
                <a:lnTo>
                  <a:pt x="62102" y="90043"/>
                </a:lnTo>
                <a:lnTo>
                  <a:pt x="68707" y="87122"/>
                </a:lnTo>
                <a:lnTo>
                  <a:pt x="75564" y="84200"/>
                </a:lnTo>
                <a:lnTo>
                  <a:pt x="81280" y="80645"/>
                </a:lnTo>
                <a:lnTo>
                  <a:pt x="86106" y="76581"/>
                </a:lnTo>
                <a:lnTo>
                  <a:pt x="90805" y="72644"/>
                </a:lnTo>
                <a:lnTo>
                  <a:pt x="94361" y="68072"/>
                </a:lnTo>
                <a:lnTo>
                  <a:pt x="96647" y="63119"/>
                </a:lnTo>
                <a:lnTo>
                  <a:pt x="99060" y="58166"/>
                </a:lnTo>
                <a:lnTo>
                  <a:pt x="100202" y="52705"/>
                </a:lnTo>
                <a:lnTo>
                  <a:pt x="99949" y="46862"/>
                </a:lnTo>
                <a:lnTo>
                  <a:pt x="99822" y="41021"/>
                </a:lnTo>
                <a:lnTo>
                  <a:pt x="98298" y="34671"/>
                </a:lnTo>
                <a:lnTo>
                  <a:pt x="95376" y="27940"/>
                </a:lnTo>
                <a:lnTo>
                  <a:pt x="92329" y="20955"/>
                </a:lnTo>
                <a:lnTo>
                  <a:pt x="88519" y="15367"/>
                </a:lnTo>
                <a:lnTo>
                  <a:pt x="84074" y="11175"/>
                </a:lnTo>
                <a:lnTo>
                  <a:pt x="79629" y="6985"/>
                </a:lnTo>
                <a:lnTo>
                  <a:pt x="74549" y="3937"/>
                </a:lnTo>
                <a:lnTo>
                  <a:pt x="68961" y="2286"/>
                </a:lnTo>
                <a:lnTo>
                  <a:pt x="63373" y="508"/>
                </a:lnTo>
                <a:lnTo>
                  <a:pt x="57404" y="0"/>
                </a:lnTo>
                <a:lnTo>
                  <a:pt x="51054" y="762"/>
                </a:lnTo>
                <a:lnTo>
                  <a:pt x="44704" y="1397"/>
                </a:lnTo>
                <a:lnTo>
                  <a:pt x="38226" y="3302"/>
                </a:lnTo>
                <a:lnTo>
                  <a:pt x="31623" y="6096"/>
                </a:lnTo>
                <a:lnTo>
                  <a:pt x="24764" y="9144"/>
                </a:lnTo>
                <a:lnTo>
                  <a:pt x="18923" y="12573"/>
                </a:lnTo>
                <a:lnTo>
                  <a:pt x="14097" y="16637"/>
                </a:lnTo>
                <a:lnTo>
                  <a:pt x="15494" y="43307"/>
                </a:lnTo>
                <a:lnTo>
                  <a:pt x="16637" y="39750"/>
                </a:lnTo>
                <a:lnTo>
                  <a:pt x="18796" y="36575"/>
                </a:lnTo>
                <a:lnTo>
                  <a:pt x="20827" y="33274"/>
                </a:lnTo>
                <a:lnTo>
                  <a:pt x="23622" y="30480"/>
                </a:lnTo>
                <a:lnTo>
                  <a:pt x="27305" y="27940"/>
                </a:lnTo>
                <a:lnTo>
                  <a:pt x="30861" y="25400"/>
                </a:lnTo>
                <a:lnTo>
                  <a:pt x="34925" y="23114"/>
                </a:lnTo>
                <a:lnTo>
                  <a:pt x="39370" y="21209"/>
                </a:lnTo>
                <a:lnTo>
                  <a:pt x="43942" y="19177"/>
                </a:lnTo>
                <a:lnTo>
                  <a:pt x="48513" y="17780"/>
                </a:lnTo>
                <a:lnTo>
                  <a:pt x="52832" y="17145"/>
                </a:lnTo>
                <a:lnTo>
                  <a:pt x="57276" y="16383"/>
                </a:lnTo>
                <a:lnTo>
                  <a:pt x="61340" y="16510"/>
                </a:lnTo>
                <a:lnTo>
                  <a:pt x="65150" y="17272"/>
                </a:lnTo>
                <a:lnTo>
                  <a:pt x="68834" y="18161"/>
                </a:lnTo>
                <a:lnTo>
                  <a:pt x="72262" y="19812"/>
                </a:lnTo>
                <a:lnTo>
                  <a:pt x="75184" y="22352"/>
                </a:lnTo>
                <a:lnTo>
                  <a:pt x="78232" y="24892"/>
                </a:lnTo>
                <a:lnTo>
                  <a:pt x="80645" y="28321"/>
                </a:lnTo>
                <a:lnTo>
                  <a:pt x="82550" y="32766"/>
                </a:lnTo>
                <a:lnTo>
                  <a:pt x="84709" y="37592"/>
                </a:lnTo>
                <a:lnTo>
                  <a:pt x="85598" y="42037"/>
                </a:lnTo>
                <a:lnTo>
                  <a:pt x="85217" y="46100"/>
                </a:lnTo>
                <a:lnTo>
                  <a:pt x="84962" y="50037"/>
                </a:lnTo>
                <a:lnTo>
                  <a:pt x="83693" y="53594"/>
                </a:lnTo>
                <a:lnTo>
                  <a:pt x="81534" y="56769"/>
                </a:lnTo>
                <a:lnTo>
                  <a:pt x="79375" y="59944"/>
                </a:lnTo>
                <a:lnTo>
                  <a:pt x="76581" y="62865"/>
                </a:lnTo>
                <a:lnTo>
                  <a:pt x="72898" y="65405"/>
                </a:lnTo>
                <a:lnTo>
                  <a:pt x="69342" y="67945"/>
                </a:lnTo>
                <a:lnTo>
                  <a:pt x="65405" y="70104"/>
                </a:lnTo>
                <a:lnTo>
                  <a:pt x="60960" y="72009"/>
                </a:lnTo>
                <a:lnTo>
                  <a:pt x="56261" y="74041"/>
                </a:lnTo>
                <a:lnTo>
                  <a:pt x="51688" y="75437"/>
                </a:lnTo>
                <a:lnTo>
                  <a:pt x="47371" y="76200"/>
                </a:lnTo>
                <a:lnTo>
                  <a:pt x="43052" y="76962"/>
                </a:lnTo>
                <a:lnTo>
                  <a:pt x="38988" y="76835"/>
                </a:lnTo>
                <a:lnTo>
                  <a:pt x="35179" y="76073"/>
                </a:lnTo>
                <a:lnTo>
                  <a:pt x="31496" y="75184"/>
                </a:lnTo>
                <a:lnTo>
                  <a:pt x="28067" y="73533"/>
                </a:lnTo>
                <a:lnTo>
                  <a:pt x="25146" y="70993"/>
                </a:lnTo>
                <a:lnTo>
                  <a:pt x="22098" y="68453"/>
                </a:lnTo>
                <a:lnTo>
                  <a:pt x="19685" y="64897"/>
                </a:lnTo>
                <a:lnTo>
                  <a:pt x="17780" y="60579"/>
                </a:lnTo>
                <a:lnTo>
                  <a:pt x="16129" y="81915"/>
                </a:lnTo>
                <a:lnTo>
                  <a:pt x="20700" y="86233"/>
                </a:lnTo>
                <a:close/>
              </a:path>
              <a:path w="100202" h="93091">
                <a:moveTo>
                  <a:pt x="254" y="46355"/>
                </a:moveTo>
                <a:lnTo>
                  <a:pt x="381" y="52197"/>
                </a:lnTo>
                <a:lnTo>
                  <a:pt x="1905" y="58547"/>
                </a:lnTo>
                <a:lnTo>
                  <a:pt x="4825" y="65278"/>
                </a:lnTo>
                <a:lnTo>
                  <a:pt x="7874" y="72136"/>
                </a:lnTo>
                <a:lnTo>
                  <a:pt x="11557" y="77724"/>
                </a:lnTo>
                <a:lnTo>
                  <a:pt x="16129" y="81915"/>
                </a:lnTo>
                <a:lnTo>
                  <a:pt x="17780" y="60579"/>
                </a:lnTo>
                <a:lnTo>
                  <a:pt x="15621" y="55753"/>
                </a:lnTo>
                <a:lnTo>
                  <a:pt x="14732" y="51308"/>
                </a:lnTo>
                <a:lnTo>
                  <a:pt x="15112" y="47244"/>
                </a:lnTo>
                <a:lnTo>
                  <a:pt x="15494" y="43307"/>
                </a:lnTo>
                <a:lnTo>
                  <a:pt x="14097" y="16637"/>
                </a:lnTo>
                <a:lnTo>
                  <a:pt x="9398" y="20574"/>
                </a:lnTo>
                <a:lnTo>
                  <a:pt x="5842" y="25146"/>
                </a:lnTo>
                <a:lnTo>
                  <a:pt x="3429" y="30099"/>
                </a:lnTo>
                <a:lnTo>
                  <a:pt x="1143" y="35052"/>
                </a:lnTo>
                <a:lnTo>
                  <a:pt x="0" y="40512"/>
                </a:lnTo>
                <a:lnTo>
                  <a:pt x="254" y="46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95036" y="3278124"/>
            <a:ext cx="147065" cy="93217"/>
          </a:xfrm>
          <a:custGeom>
            <a:avLst/>
            <a:gdLst/>
            <a:ahLst/>
            <a:cxnLst/>
            <a:rect l="l" t="t" r="r" b="b"/>
            <a:pathLst>
              <a:path w="147065" h="93217">
                <a:moveTo>
                  <a:pt x="143637" y="44830"/>
                </a:moveTo>
                <a:lnTo>
                  <a:pt x="140969" y="43814"/>
                </a:lnTo>
                <a:lnTo>
                  <a:pt x="90931" y="56896"/>
                </a:lnTo>
                <a:lnTo>
                  <a:pt x="74040" y="61340"/>
                </a:lnTo>
                <a:lnTo>
                  <a:pt x="39624" y="70485"/>
                </a:lnTo>
                <a:lnTo>
                  <a:pt x="35813" y="68834"/>
                </a:lnTo>
                <a:lnTo>
                  <a:pt x="32512" y="67183"/>
                </a:lnTo>
                <a:lnTo>
                  <a:pt x="29844" y="65404"/>
                </a:lnTo>
                <a:lnTo>
                  <a:pt x="27050" y="63753"/>
                </a:lnTo>
                <a:lnTo>
                  <a:pt x="22987" y="60451"/>
                </a:lnTo>
                <a:lnTo>
                  <a:pt x="19558" y="57023"/>
                </a:lnTo>
                <a:lnTo>
                  <a:pt x="17399" y="53339"/>
                </a:lnTo>
                <a:lnTo>
                  <a:pt x="16001" y="49275"/>
                </a:lnTo>
                <a:lnTo>
                  <a:pt x="14986" y="45212"/>
                </a:lnTo>
                <a:lnTo>
                  <a:pt x="14224" y="69214"/>
                </a:lnTo>
                <a:lnTo>
                  <a:pt x="19176" y="72898"/>
                </a:lnTo>
                <a:lnTo>
                  <a:pt x="25273" y="76200"/>
                </a:lnTo>
                <a:lnTo>
                  <a:pt x="13969" y="79121"/>
                </a:lnTo>
                <a:lnTo>
                  <a:pt x="12700" y="79883"/>
                </a:lnTo>
                <a:lnTo>
                  <a:pt x="12064" y="82803"/>
                </a:lnTo>
                <a:lnTo>
                  <a:pt x="12573" y="85725"/>
                </a:lnTo>
                <a:lnTo>
                  <a:pt x="13588" y="89408"/>
                </a:lnTo>
                <a:lnTo>
                  <a:pt x="14986" y="92328"/>
                </a:lnTo>
                <a:lnTo>
                  <a:pt x="17652" y="93217"/>
                </a:lnTo>
                <a:lnTo>
                  <a:pt x="145161" y="59689"/>
                </a:lnTo>
                <a:lnTo>
                  <a:pt x="145923" y="59309"/>
                </a:lnTo>
                <a:lnTo>
                  <a:pt x="147065" y="56768"/>
                </a:lnTo>
                <a:lnTo>
                  <a:pt x="146812" y="53721"/>
                </a:lnTo>
                <a:lnTo>
                  <a:pt x="146050" y="50800"/>
                </a:lnTo>
                <a:lnTo>
                  <a:pt x="145287" y="48005"/>
                </a:lnTo>
                <a:lnTo>
                  <a:pt x="143637" y="44830"/>
                </a:lnTo>
                <a:close/>
              </a:path>
              <a:path w="147065" h="93217">
                <a:moveTo>
                  <a:pt x="14986" y="41528"/>
                </a:moveTo>
                <a:lnTo>
                  <a:pt x="16255" y="38226"/>
                </a:lnTo>
                <a:lnTo>
                  <a:pt x="17399" y="34925"/>
                </a:lnTo>
                <a:lnTo>
                  <a:pt x="19430" y="32130"/>
                </a:lnTo>
                <a:lnTo>
                  <a:pt x="22225" y="29590"/>
                </a:lnTo>
                <a:lnTo>
                  <a:pt x="25018" y="27050"/>
                </a:lnTo>
                <a:lnTo>
                  <a:pt x="28448" y="24891"/>
                </a:lnTo>
                <a:lnTo>
                  <a:pt x="32385" y="23240"/>
                </a:lnTo>
                <a:lnTo>
                  <a:pt x="36322" y="21462"/>
                </a:lnTo>
                <a:lnTo>
                  <a:pt x="40512" y="19938"/>
                </a:lnTo>
                <a:lnTo>
                  <a:pt x="44830" y="18796"/>
                </a:lnTo>
                <a:lnTo>
                  <a:pt x="48894" y="17779"/>
                </a:lnTo>
                <a:lnTo>
                  <a:pt x="53086" y="17145"/>
                </a:lnTo>
                <a:lnTo>
                  <a:pt x="57276" y="16890"/>
                </a:lnTo>
                <a:lnTo>
                  <a:pt x="61340" y="16637"/>
                </a:lnTo>
                <a:lnTo>
                  <a:pt x="65277" y="16890"/>
                </a:lnTo>
                <a:lnTo>
                  <a:pt x="68834" y="17906"/>
                </a:lnTo>
                <a:lnTo>
                  <a:pt x="72389" y="18796"/>
                </a:lnTo>
                <a:lnTo>
                  <a:pt x="75564" y="20447"/>
                </a:lnTo>
                <a:lnTo>
                  <a:pt x="78231" y="22733"/>
                </a:lnTo>
                <a:lnTo>
                  <a:pt x="80899" y="25018"/>
                </a:lnTo>
                <a:lnTo>
                  <a:pt x="82676" y="28193"/>
                </a:lnTo>
                <a:lnTo>
                  <a:pt x="83819" y="32258"/>
                </a:lnTo>
                <a:lnTo>
                  <a:pt x="84962" y="36575"/>
                </a:lnTo>
                <a:lnTo>
                  <a:pt x="84581" y="41148"/>
                </a:lnTo>
                <a:lnTo>
                  <a:pt x="82930" y="45847"/>
                </a:lnTo>
                <a:lnTo>
                  <a:pt x="81152" y="50546"/>
                </a:lnTo>
                <a:lnTo>
                  <a:pt x="78231" y="55752"/>
                </a:lnTo>
                <a:lnTo>
                  <a:pt x="74040" y="61340"/>
                </a:lnTo>
                <a:lnTo>
                  <a:pt x="90931" y="56896"/>
                </a:lnTo>
                <a:lnTo>
                  <a:pt x="94106" y="51688"/>
                </a:lnTo>
                <a:lnTo>
                  <a:pt x="96265" y="46736"/>
                </a:lnTo>
                <a:lnTo>
                  <a:pt x="97409" y="42037"/>
                </a:lnTo>
                <a:lnTo>
                  <a:pt x="98425" y="37211"/>
                </a:lnTo>
                <a:lnTo>
                  <a:pt x="98298" y="32385"/>
                </a:lnTo>
                <a:lnTo>
                  <a:pt x="97027" y="27304"/>
                </a:lnTo>
                <a:lnTo>
                  <a:pt x="95376" y="21209"/>
                </a:lnTo>
                <a:lnTo>
                  <a:pt x="92837" y="16255"/>
                </a:lnTo>
                <a:lnTo>
                  <a:pt x="89408" y="12191"/>
                </a:lnTo>
                <a:lnTo>
                  <a:pt x="85851" y="8127"/>
                </a:lnTo>
                <a:lnTo>
                  <a:pt x="81661" y="5079"/>
                </a:lnTo>
                <a:lnTo>
                  <a:pt x="76580" y="3048"/>
                </a:lnTo>
                <a:lnTo>
                  <a:pt x="71627" y="1015"/>
                </a:lnTo>
                <a:lnTo>
                  <a:pt x="65912" y="0"/>
                </a:lnTo>
                <a:lnTo>
                  <a:pt x="53086" y="0"/>
                </a:lnTo>
                <a:lnTo>
                  <a:pt x="46227" y="1015"/>
                </a:lnTo>
                <a:lnTo>
                  <a:pt x="38862" y="2921"/>
                </a:lnTo>
                <a:lnTo>
                  <a:pt x="32512" y="4572"/>
                </a:lnTo>
                <a:lnTo>
                  <a:pt x="26797" y="6730"/>
                </a:lnTo>
                <a:lnTo>
                  <a:pt x="21462" y="9525"/>
                </a:lnTo>
                <a:lnTo>
                  <a:pt x="16128" y="12318"/>
                </a:lnTo>
                <a:lnTo>
                  <a:pt x="11811" y="15621"/>
                </a:lnTo>
                <a:lnTo>
                  <a:pt x="8381" y="19430"/>
                </a:lnTo>
                <a:lnTo>
                  <a:pt x="4825" y="23367"/>
                </a:lnTo>
                <a:lnTo>
                  <a:pt x="2539" y="27812"/>
                </a:lnTo>
                <a:lnTo>
                  <a:pt x="1269" y="33020"/>
                </a:lnTo>
                <a:lnTo>
                  <a:pt x="0" y="38100"/>
                </a:lnTo>
                <a:lnTo>
                  <a:pt x="126" y="43814"/>
                </a:lnTo>
                <a:lnTo>
                  <a:pt x="1777" y="50164"/>
                </a:lnTo>
                <a:lnTo>
                  <a:pt x="3301" y="55879"/>
                </a:lnTo>
                <a:lnTo>
                  <a:pt x="6096" y="60960"/>
                </a:lnTo>
                <a:lnTo>
                  <a:pt x="10160" y="65024"/>
                </a:lnTo>
                <a:lnTo>
                  <a:pt x="14224" y="69214"/>
                </a:lnTo>
                <a:lnTo>
                  <a:pt x="14986" y="45212"/>
                </a:lnTo>
                <a:lnTo>
                  <a:pt x="14986" y="41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21960" y="3494532"/>
            <a:ext cx="97916" cy="70484"/>
          </a:xfrm>
          <a:custGeom>
            <a:avLst/>
            <a:gdLst/>
            <a:ahLst/>
            <a:cxnLst/>
            <a:rect l="l" t="t" r="r" b="b"/>
            <a:pathLst>
              <a:path w="97916" h="70484">
                <a:moveTo>
                  <a:pt x="73151" y="66293"/>
                </a:moveTo>
                <a:lnTo>
                  <a:pt x="74549" y="69468"/>
                </a:lnTo>
                <a:lnTo>
                  <a:pt x="77342" y="70484"/>
                </a:lnTo>
                <a:lnTo>
                  <a:pt x="82168" y="70484"/>
                </a:lnTo>
                <a:lnTo>
                  <a:pt x="85089" y="70103"/>
                </a:lnTo>
                <a:lnTo>
                  <a:pt x="87884" y="68579"/>
                </a:lnTo>
                <a:lnTo>
                  <a:pt x="90424" y="65785"/>
                </a:lnTo>
                <a:lnTo>
                  <a:pt x="92710" y="62356"/>
                </a:lnTo>
                <a:lnTo>
                  <a:pt x="94614" y="58038"/>
                </a:lnTo>
                <a:lnTo>
                  <a:pt x="96265" y="53466"/>
                </a:lnTo>
                <a:lnTo>
                  <a:pt x="96774" y="50800"/>
                </a:lnTo>
                <a:lnTo>
                  <a:pt x="97409" y="48132"/>
                </a:lnTo>
                <a:lnTo>
                  <a:pt x="97662" y="45338"/>
                </a:lnTo>
                <a:lnTo>
                  <a:pt x="97916" y="36575"/>
                </a:lnTo>
                <a:lnTo>
                  <a:pt x="97027" y="31114"/>
                </a:lnTo>
                <a:lnTo>
                  <a:pt x="95123" y="26034"/>
                </a:lnTo>
                <a:lnTo>
                  <a:pt x="93217" y="20954"/>
                </a:lnTo>
                <a:lnTo>
                  <a:pt x="90297" y="16509"/>
                </a:lnTo>
                <a:lnTo>
                  <a:pt x="86360" y="12826"/>
                </a:lnTo>
                <a:lnTo>
                  <a:pt x="82423" y="9016"/>
                </a:lnTo>
                <a:lnTo>
                  <a:pt x="77342" y="5968"/>
                </a:lnTo>
                <a:lnTo>
                  <a:pt x="70992" y="3682"/>
                </a:lnTo>
                <a:lnTo>
                  <a:pt x="64769" y="1396"/>
                </a:lnTo>
                <a:lnTo>
                  <a:pt x="57276" y="253"/>
                </a:lnTo>
                <a:lnTo>
                  <a:pt x="40766" y="0"/>
                </a:lnTo>
                <a:lnTo>
                  <a:pt x="33909" y="762"/>
                </a:lnTo>
                <a:lnTo>
                  <a:pt x="28066" y="2412"/>
                </a:lnTo>
                <a:lnTo>
                  <a:pt x="22098" y="4063"/>
                </a:lnTo>
                <a:lnTo>
                  <a:pt x="17017" y="6476"/>
                </a:lnTo>
                <a:lnTo>
                  <a:pt x="12953" y="9778"/>
                </a:lnTo>
                <a:lnTo>
                  <a:pt x="8889" y="12953"/>
                </a:lnTo>
                <a:lnTo>
                  <a:pt x="5714" y="17144"/>
                </a:lnTo>
                <a:lnTo>
                  <a:pt x="3428" y="21970"/>
                </a:lnTo>
                <a:lnTo>
                  <a:pt x="1269" y="26923"/>
                </a:lnTo>
                <a:lnTo>
                  <a:pt x="126" y="32512"/>
                </a:lnTo>
                <a:lnTo>
                  <a:pt x="0" y="42037"/>
                </a:lnTo>
                <a:lnTo>
                  <a:pt x="253" y="45084"/>
                </a:lnTo>
                <a:lnTo>
                  <a:pt x="762" y="48005"/>
                </a:lnTo>
                <a:lnTo>
                  <a:pt x="1269" y="50926"/>
                </a:lnTo>
                <a:lnTo>
                  <a:pt x="2031" y="53593"/>
                </a:lnTo>
                <a:lnTo>
                  <a:pt x="3810" y="58546"/>
                </a:lnTo>
                <a:lnTo>
                  <a:pt x="6095" y="62864"/>
                </a:lnTo>
                <a:lnTo>
                  <a:pt x="8254" y="66293"/>
                </a:lnTo>
                <a:lnTo>
                  <a:pt x="11429" y="68960"/>
                </a:lnTo>
                <a:lnTo>
                  <a:pt x="14477" y="69722"/>
                </a:lnTo>
                <a:lnTo>
                  <a:pt x="17399" y="69850"/>
                </a:lnTo>
                <a:lnTo>
                  <a:pt x="20827" y="69722"/>
                </a:lnTo>
                <a:lnTo>
                  <a:pt x="21843" y="69722"/>
                </a:lnTo>
                <a:lnTo>
                  <a:pt x="24891" y="68198"/>
                </a:lnTo>
                <a:lnTo>
                  <a:pt x="24384" y="65404"/>
                </a:lnTo>
                <a:lnTo>
                  <a:pt x="22225" y="62483"/>
                </a:lnTo>
                <a:lnTo>
                  <a:pt x="19557" y="58673"/>
                </a:lnTo>
                <a:lnTo>
                  <a:pt x="16890" y="54101"/>
                </a:lnTo>
                <a:lnTo>
                  <a:pt x="15748" y="51180"/>
                </a:lnTo>
                <a:lnTo>
                  <a:pt x="14604" y="48387"/>
                </a:lnTo>
                <a:lnTo>
                  <a:pt x="14097" y="45084"/>
                </a:lnTo>
                <a:lnTo>
                  <a:pt x="14224" y="37337"/>
                </a:lnTo>
                <a:lnTo>
                  <a:pt x="14986" y="33781"/>
                </a:lnTo>
                <a:lnTo>
                  <a:pt x="16510" y="30733"/>
                </a:lnTo>
                <a:lnTo>
                  <a:pt x="17906" y="27685"/>
                </a:lnTo>
                <a:lnTo>
                  <a:pt x="20065" y="25145"/>
                </a:lnTo>
                <a:lnTo>
                  <a:pt x="23113" y="23113"/>
                </a:lnTo>
                <a:lnTo>
                  <a:pt x="26035" y="21081"/>
                </a:lnTo>
                <a:lnTo>
                  <a:pt x="29590" y="19557"/>
                </a:lnTo>
                <a:lnTo>
                  <a:pt x="34036" y="18541"/>
                </a:lnTo>
                <a:lnTo>
                  <a:pt x="38353" y="17525"/>
                </a:lnTo>
                <a:lnTo>
                  <a:pt x="43306" y="17017"/>
                </a:lnTo>
                <a:lnTo>
                  <a:pt x="51169" y="17190"/>
                </a:lnTo>
                <a:lnTo>
                  <a:pt x="65053" y="19146"/>
                </a:lnTo>
                <a:lnTo>
                  <a:pt x="75311" y="23875"/>
                </a:lnTo>
                <a:lnTo>
                  <a:pt x="81279" y="28193"/>
                </a:lnTo>
                <a:lnTo>
                  <a:pt x="84200" y="34162"/>
                </a:lnTo>
                <a:lnTo>
                  <a:pt x="83947" y="45846"/>
                </a:lnTo>
                <a:lnTo>
                  <a:pt x="83312" y="49148"/>
                </a:lnTo>
                <a:lnTo>
                  <a:pt x="82168" y="51942"/>
                </a:lnTo>
                <a:lnTo>
                  <a:pt x="81025" y="54737"/>
                </a:lnTo>
                <a:lnTo>
                  <a:pt x="78486" y="59054"/>
                </a:lnTo>
                <a:lnTo>
                  <a:pt x="75945" y="62610"/>
                </a:lnTo>
                <a:lnTo>
                  <a:pt x="73151" y="662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15610" y="3580765"/>
            <a:ext cx="122047" cy="58039"/>
          </a:xfrm>
          <a:custGeom>
            <a:avLst/>
            <a:gdLst/>
            <a:ahLst/>
            <a:cxnLst/>
            <a:rect l="l" t="t" r="r" b="b"/>
            <a:pathLst>
              <a:path w="122047" h="58038">
                <a:moveTo>
                  <a:pt x="99822" y="2412"/>
                </a:moveTo>
                <a:lnTo>
                  <a:pt x="96900" y="888"/>
                </a:lnTo>
                <a:lnTo>
                  <a:pt x="93725" y="126"/>
                </a:lnTo>
                <a:lnTo>
                  <a:pt x="89662" y="0"/>
                </a:lnTo>
                <a:lnTo>
                  <a:pt x="86613" y="2539"/>
                </a:lnTo>
                <a:lnTo>
                  <a:pt x="85089" y="14986"/>
                </a:lnTo>
                <a:lnTo>
                  <a:pt x="33400" y="8509"/>
                </a:lnTo>
                <a:lnTo>
                  <a:pt x="28320" y="7874"/>
                </a:lnTo>
                <a:lnTo>
                  <a:pt x="23875" y="7874"/>
                </a:lnTo>
                <a:lnTo>
                  <a:pt x="19938" y="8255"/>
                </a:lnTo>
                <a:lnTo>
                  <a:pt x="16128" y="8762"/>
                </a:lnTo>
                <a:lnTo>
                  <a:pt x="12826" y="9906"/>
                </a:lnTo>
                <a:lnTo>
                  <a:pt x="10032" y="11684"/>
                </a:lnTo>
                <a:lnTo>
                  <a:pt x="7365" y="13462"/>
                </a:lnTo>
                <a:lnTo>
                  <a:pt x="5206" y="16001"/>
                </a:lnTo>
                <a:lnTo>
                  <a:pt x="3555" y="19050"/>
                </a:lnTo>
                <a:lnTo>
                  <a:pt x="1904" y="22225"/>
                </a:lnTo>
                <a:lnTo>
                  <a:pt x="888" y="26035"/>
                </a:lnTo>
                <a:lnTo>
                  <a:pt x="253" y="30607"/>
                </a:lnTo>
                <a:lnTo>
                  <a:pt x="0" y="33655"/>
                </a:lnTo>
                <a:lnTo>
                  <a:pt x="0" y="36703"/>
                </a:lnTo>
                <a:lnTo>
                  <a:pt x="253" y="39624"/>
                </a:lnTo>
                <a:lnTo>
                  <a:pt x="888" y="43307"/>
                </a:lnTo>
                <a:lnTo>
                  <a:pt x="2539" y="46482"/>
                </a:lnTo>
                <a:lnTo>
                  <a:pt x="5461" y="47752"/>
                </a:lnTo>
                <a:lnTo>
                  <a:pt x="8889" y="48260"/>
                </a:lnTo>
                <a:lnTo>
                  <a:pt x="11811" y="48387"/>
                </a:lnTo>
                <a:lnTo>
                  <a:pt x="15112" y="47117"/>
                </a:lnTo>
                <a:lnTo>
                  <a:pt x="14731" y="44196"/>
                </a:lnTo>
                <a:lnTo>
                  <a:pt x="14097" y="41529"/>
                </a:lnTo>
                <a:lnTo>
                  <a:pt x="13588" y="37973"/>
                </a:lnTo>
                <a:lnTo>
                  <a:pt x="13842" y="35179"/>
                </a:lnTo>
                <a:lnTo>
                  <a:pt x="14350" y="30480"/>
                </a:lnTo>
                <a:lnTo>
                  <a:pt x="16382" y="27432"/>
                </a:lnTo>
                <a:lnTo>
                  <a:pt x="19685" y="26035"/>
                </a:lnTo>
                <a:lnTo>
                  <a:pt x="22987" y="24637"/>
                </a:lnTo>
                <a:lnTo>
                  <a:pt x="27686" y="24257"/>
                </a:lnTo>
                <a:lnTo>
                  <a:pt x="33781" y="25019"/>
                </a:lnTo>
                <a:lnTo>
                  <a:pt x="83057" y="31242"/>
                </a:lnTo>
                <a:lnTo>
                  <a:pt x="80263" y="53848"/>
                </a:lnTo>
                <a:lnTo>
                  <a:pt x="81534" y="56387"/>
                </a:lnTo>
                <a:lnTo>
                  <a:pt x="84200" y="57658"/>
                </a:lnTo>
                <a:lnTo>
                  <a:pt x="87756" y="58039"/>
                </a:lnTo>
                <a:lnTo>
                  <a:pt x="91312" y="58039"/>
                </a:lnTo>
                <a:lnTo>
                  <a:pt x="93725" y="55499"/>
                </a:lnTo>
                <a:lnTo>
                  <a:pt x="96519" y="32893"/>
                </a:lnTo>
                <a:lnTo>
                  <a:pt x="117601" y="35433"/>
                </a:lnTo>
                <a:lnTo>
                  <a:pt x="120523" y="33528"/>
                </a:lnTo>
                <a:lnTo>
                  <a:pt x="121285" y="30734"/>
                </a:lnTo>
                <a:lnTo>
                  <a:pt x="121792" y="27686"/>
                </a:lnTo>
                <a:lnTo>
                  <a:pt x="121919" y="26162"/>
                </a:lnTo>
                <a:lnTo>
                  <a:pt x="122047" y="22733"/>
                </a:lnTo>
                <a:lnTo>
                  <a:pt x="119634" y="19304"/>
                </a:lnTo>
                <a:lnTo>
                  <a:pt x="98551" y="16637"/>
                </a:lnTo>
                <a:lnTo>
                  <a:pt x="100075" y="4318"/>
                </a:lnTo>
                <a:lnTo>
                  <a:pt x="99822" y="2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08625" y="3647821"/>
            <a:ext cx="130683" cy="42926"/>
          </a:xfrm>
          <a:custGeom>
            <a:avLst/>
            <a:gdLst/>
            <a:ahLst/>
            <a:cxnLst/>
            <a:rect l="l" t="t" r="r" b="b"/>
            <a:pathLst>
              <a:path w="130683" h="42925">
                <a:moveTo>
                  <a:pt x="126" y="10286"/>
                </a:moveTo>
                <a:lnTo>
                  <a:pt x="0" y="13207"/>
                </a:lnTo>
                <a:lnTo>
                  <a:pt x="2032" y="16001"/>
                </a:lnTo>
                <a:lnTo>
                  <a:pt x="89280" y="34162"/>
                </a:lnTo>
                <a:lnTo>
                  <a:pt x="92201" y="32384"/>
                </a:lnTo>
                <a:lnTo>
                  <a:pt x="93217" y="29590"/>
                </a:lnTo>
                <a:lnTo>
                  <a:pt x="93979" y="26669"/>
                </a:lnTo>
                <a:lnTo>
                  <a:pt x="94487" y="23875"/>
                </a:lnTo>
                <a:lnTo>
                  <a:pt x="94614" y="20827"/>
                </a:lnTo>
                <a:lnTo>
                  <a:pt x="92583" y="18160"/>
                </a:lnTo>
                <a:lnTo>
                  <a:pt x="5334" y="0"/>
                </a:lnTo>
                <a:lnTo>
                  <a:pt x="2412" y="1650"/>
                </a:lnTo>
                <a:lnTo>
                  <a:pt x="1397" y="4444"/>
                </a:lnTo>
                <a:lnTo>
                  <a:pt x="762" y="7238"/>
                </a:lnTo>
                <a:lnTo>
                  <a:pt x="126" y="10286"/>
                </a:lnTo>
                <a:close/>
              </a:path>
              <a:path w="130683" h="42925">
                <a:moveTo>
                  <a:pt x="109982" y="33908"/>
                </a:moveTo>
                <a:lnTo>
                  <a:pt x="110109" y="36702"/>
                </a:lnTo>
                <a:lnTo>
                  <a:pt x="111125" y="38353"/>
                </a:lnTo>
                <a:lnTo>
                  <a:pt x="114553" y="41274"/>
                </a:lnTo>
                <a:lnTo>
                  <a:pt x="118363" y="42163"/>
                </a:lnTo>
                <a:lnTo>
                  <a:pt x="122047" y="42925"/>
                </a:lnTo>
                <a:lnTo>
                  <a:pt x="124713" y="42671"/>
                </a:lnTo>
                <a:lnTo>
                  <a:pt x="126237" y="41655"/>
                </a:lnTo>
                <a:lnTo>
                  <a:pt x="129032" y="38099"/>
                </a:lnTo>
                <a:lnTo>
                  <a:pt x="129794" y="34289"/>
                </a:lnTo>
                <a:lnTo>
                  <a:pt x="130683" y="30479"/>
                </a:lnTo>
                <a:lnTo>
                  <a:pt x="130555" y="27685"/>
                </a:lnTo>
                <a:lnTo>
                  <a:pt x="129412" y="26034"/>
                </a:lnTo>
                <a:lnTo>
                  <a:pt x="125984" y="23113"/>
                </a:lnTo>
                <a:lnTo>
                  <a:pt x="122300" y="22351"/>
                </a:lnTo>
                <a:lnTo>
                  <a:pt x="118617" y="21589"/>
                </a:lnTo>
                <a:lnTo>
                  <a:pt x="115950" y="21716"/>
                </a:lnTo>
                <a:lnTo>
                  <a:pt x="114300" y="22859"/>
                </a:lnTo>
                <a:lnTo>
                  <a:pt x="111505" y="26415"/>
                </a:lnTo>
                <a:lnTo>
                  <a:pt x="110744" y="30098"/>
                </a:lnTo>
                <a:lnTo>
                  <a:pt x="109982" y="33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86019" y="3750055"/>
            <a:ext cx="23494" cy="83820"/>
          </a:xfrm>
          <a:custGeom>
            <a:avLst/>
            <a:gdLst/>
            <a:ahLst/>
            <a:cxnLst/>
            <a:rect l="l" t="t" r="r" b="b"/>
            <a:pathLst>
              <a:path w="23494" h="83820">
                <a:moveTo>
                  <a:pt x="18795" y="3175"/>
                </a:moveTo>
                <a:lnTo>
                  <a:pt x="16509" y="0"/>
                </a:lnTo>
                <a:lnTo>
                  <a:pt x="18287" y="24765"/>
                </a:lnTo>
                <a:lnTo>
                  <a:pt x="23494" y="28448"/>
                </a:lnTo>
                <a:lnTo>
                  <a:pt x="20954" y="6350"/>
                </a:lnTo>
                <a:lnTo>
                  <a:pt x="18795" y="3175"/>
                </a:lnTo>
                <a:close/>
              </a:path>
              <a:path w="23494" h="83820">
                <a:moveTo>
                  <a:pt x="31495" y="13716"/>
                </a:moveTo>
                <a:lnTo>
                  <a:pt x="27685" y="11430"/>
                </a:lnTo>
                <a:lnTo>
                  <a:pt x="24002" y="9017"/>
                </a:lnTo>
                <a:lnTo>
                  <a:pt x="20954" y="6350"/>
                </a:lnTo>
                <a:lnTo>
                  <a:pt x="23494" y="28448"/>
                </a:lnTo>
                <a:lnTo>
                  <a:pt x="29463" y="31496"/>
                </a:lnTo>
                <a:lnTo>
                  <a:pt x="36321" y="33782"/>
                </a:lnTo>
                <a:lnTo>
                  <a:pt x="43433" y="36068"/>
                </a:lnTo>
                <a:lnTo>
                  <a:pt x="50037" y="37338"/>
                </a:lnTo>
                <a:lnTo>
                  <a:pt x="56260" y="37465"/>
                </a:lnTo>
                <a:lnTo>
                  <a:pt x="62483" y="37592"/>
                </a:lnTo>
                <a:lnTo>
                  <a:pt x="68198" y="36703"/>
                </a:lnTo>
                <a:lnTo>
                  <a:pt x="73278" y="34544"/>
                </a:lnTo>
                <a:lnTo>
                  <a:pt x="78358" y="32385"/>
                </a:lnTo>
                <a:lnTo>
                  <a:pt x="82803" y="29083"/>
                </a:lnTo>
                <a:lnTo>
                  <a:pt x="86486" y="24638"/>
                </a:lnTo>
                <a:lnTo>
                  <a:pt x="90296" y="20066"/>
                </a:lnTo>
                <a:lnTo>
                  <a:pt x="93344" y="14351"/>
                </a:lnTo>
                <a:lnTo>
                  <a:pt x="95630" y="7366"/>
                </a:lnTo>
                <a:lnTo>
                  <a:pt x="98043" y="254"/>
                </a:lnTo>
                <a:lnTo>
                  <a:pt x="98932" y="-6476"/>
                </a:lnTo>
                <a:lnTo>
                  <a:pt x="98425" y="-12572"/>
                </a:lnTo>
                <a:lnTo>
                  <a:pt x="97916" y="-18795"/>
                </a:lnTo>
                <a:lnTo>
                  <a:pt x="96138" y="-24383"/>
                </a:lnTo>
                <a:lnTo>
                  <a:pt x="93090" y="-29336"/>
                </a:lnTo>
                <a:lnTo>
                  <a:pt x="90169" y="-34289"/>
                </a:lnTo>
                <a:lnTo>
                  <a:pt x="85978" y="-38607"/>
                </a:lnTo>
                <a:lnTo>
                  <a:pt x="80771" y="-42417"/>
                </a:lnTo>
                <a:lnTo>
                  <a:pt x="75564" y="-46100"/>
                </a:lnTo>
                <a:lnTo>
                  <a:pt x="69595" y="-49021"/>
                </a:lnTo>
                <a:lnTo>
                  <a:pt x="62737" y="-51307"/>
                </a:lnTo>
                <a:lnTo>
                  <a:pt x="55498" y="-53720"/>
                </a:lnTo>
                <a:lnTo>
                  <a:pt x="48894" y="-54990"/>
                </a:lnTo>
                <a:lnTo>
                  <a:pt x="42671" y="-55117"/>
                </a:lnTo>
                <a:lnTo>
                  <a:pt x="36448" y="-55371"/>
                </a:lnTo>
                <a:lnTo>
                  <a:pt x="30860" y="-54355"/>
                </a:lnTo>
                <a:lnTo>
                  <a:pt x="25780" y="-52196"/>
                </a:lnTo>
                <a:lnTo>
                  <a:pt x="20700" y="-50037"/>
                </a:lnTo>
                <a:lnTo>
                  <a:pt x="16255" y="-46735"/>
                </a:lnTo>
                <a:lnTo>
                  <a:pt x="12445" y="-42290"/>
                </a:lnTo>
                <a:lnTo>
                  <a:pt x="8635" y="-37845"/>
                </a:lnTo>
                <a:lnTo>
                  <a:pt x="5587" y="-32130"/>
                </a:lnTo>
                <a:lnTo>
                  <a:pt x="3301" y="-25145"/>
                </a:lnTo>
                <a:lnTo>
                  <a:pt x="1015" y="-18033"/>
                </a:lnTo>
                <a:lnTo>
                  <a:pt x="0" y="-11302"/>
                </a:lnTo>
                <a:lnTo>
                  <a:pt x="634" y="-5079"/>
                </a:lnTo>
                <a:lnTo>
                  <a:pt x="1142" y="1016"/>
                </a:lnTo>
                <a:lnTo>
                  <a:pt x="2920" y="6604"/>
                </a:lnTo>
                <a:lnTo>
                  <a:pt x="5968" y="11684"/>
                </a:lnTo>
                <a:lnTo>
                  <a:pt x="9016" y="16637"/>
                </a:lnTo>
                <a:lnTo>
                  <a:pt x="13080" y="20955"/>
                </a:lnTo>
                <a:lnTo>
                  <a:pt x="18287" y="24765"/>
                </a:lnTo>
                <a:lnTo>
                  <a:pt x="16509" y="0"/>
                </a:lnTo>
                <a:lnTo>
                  <a:pt x="15112" y="-3428"/>
                </a:lnTo>
                <a:lnTo>
                  <a:pt x="14604" y="-7365"/>
                </a:lnTo>
                <a:lnTo>
                  <a:pt x="14096" y="-11175"/>
                </a:lnTo>
                <a:lnTo>
                  <a:pt x="14604" y="-15493"/>
                </a:lnTo>
                <a:lnTo>
                  <a:pt x="16128" y="-20065"/>
                </a:lnTo>
                <a:lnTo>
                  <a:pt x="17779" y="-25018"/>
                </a:lnTo>
                <a:lnTo>
                  <a:pt x="20065" y="-28828"/>
                </a:lnTo>
                <a:lnTo>
                  <a:pt x="22986" y="-31622"/>
                </a:lnTo>
                <a:lnTo>
                  <a:pt x="25780" y="-34416"/>
                </a:lnTo>
                <a:lnTo>
                  <a:pt x="29082" y="-36321"/>
                </a:lnTo>
                <a:lnTo>
                  <a:pt x="32892" y="-37210"/>
                </a:lnTo>
                <a:lnTo>
                  <a:pt x="36575" y="-38226"/>
                </a:lnTo>
                <a:lnTo>
                  <a:pt x="40512" y="-38480"/>
                </a:lnTo>
                <a:lnTo>
                  <a:pt x="44957" y="-37972"/>
                </a:lnTo>
                <a:lnTo>
                  <a:pt x="49275" y="-37464"/>
                </a:lnTo>
                <a:lnTo>
                  <a:pt x="53720" y="-36448"/>
                </a:lnTo>
                <a:lnTo>
                  <a:pt x="58419" y="-34924"/>
                </a:lnTo>
                <a:lnTo>
                  <a:pt x="63245" y="-33400"/>
                </a:lnTo>
                <a:lnTo>
                  <a:pt x="67436" y="-31368"/>
                </a:lnTo>
                <a:lnTo>
                  <a:pt x="71246" y="-28955"/>
                </a:lnTo>
                <a:lnTo>
                  <a:pt x="74929" y="-26542"/>
                </a:lnTo>
                <a:lnTo>
                  <a:pt x="77977" y="-23748"/>
                </a:lnTo>
                <a:lnTo>
                  <a:pt x="80263" y="-20700"/>
                </a:lnTo>
                <a:lnTo>
                  <a:pt x="82422" y="-17525"/>
                </a:lnTo>
                <a:lnTo>
                  <a:pt x="83819" y="-14096"/>
                </a:lnTo>
                <a:lnTo>
                  <a:pt x="84454" y="-10159"/>
                </a:lnTo>
                <a:lnTo>
                  <a:pt x="84962" y="-6349"/>
                </a:lnTo>
                <a:lnTo>
                  <a:pt x="84454" y="-2031"/>
                </a:lnTo>
                <a:lnTo>
                  <a:pt x="82930" y="2540"/>
                </a:lnTo>
                <a:lnTo>
                  <a:pt x="81279" y="7493"/>
                </a:lnTo>
                <a:lnTo>
                  <a:pt x="78993" y="11430"/>
                </a:lnTo>
                <a:lnTo>
                  <a:pt x="76072" y="14097"/>
                </a:lnTo>
                <a:lnTo>
                  <a:pt x="73151" y="16891"/>
                </a:lnTo>
                <a:lnTo>
                  <a:pt x="69850" y="18796"/>
                </a:lnTo>
                <a:lnTo>
                  <a:pt x="66166" y="19685"/>
                </a:lnTo>
                <a:lnTo>
                  <a:pt x="62483" y="20701"/>
                </a:lnTo>
                <a:lnTo>
                  <a:pt x="58419" y="20828"/>
                </a:lnTo>
                <a:lnTo>
                  <a:pt x="54101" y="20320"/>
                </a:lnTo>
                <a:lnTo>
                  <a:pt x="49656" y="19939"/>
                </a:lnTo>
                <a:lnTo>
                  <a:pt x="45211" y="18923"/>
                </a:lnTo>
                <a:lnTo>
                  <a:pt x="40639" y="17399"/>
                </a:lnTo>
                <a:lnTo>
                  <a:pt x="35813" y="15748"/>
                </a:lnTo>
                <a:lnTo>
                  <a:pt x="31495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34203" y="3786758"/>
            <a:ext cx="117094" cy="100838"/>
          </a:xfrm>
          <a:custGeom>
            <a:avLst/>
            <a:gdLst/>
            <a:ahLst/>
            <a:cxnLst/>
            <a:rect l="l" t="t" r="r" b="b"/>
            <a:pathLst>
              <a:path w="117094" h="100838">
                <a:moveTo>
                  <a:pt x="49149" y="93218"/>
                </a:moveTo>
                <a:lnTo>
                  <a:pt x="54737" y="96266"/>
                </a:lnTo>
                <a:lnTo>
                  <a:pt x="59689" y="98298"/>
                </a:lnTo>
                <a:lnTo>
                  <a:pt x="64262" y="99441"/>
                </a:lnTo>
                <a:lnTo>
                  <a:pt x="68707" y="100584"/>
                </a:lnTo>
                <a:lnTo>
                  <a:pt x="73025" y="100838"/>
                </a:lnTo>
                <a:lnTo>
                  <a:pt x="77216" y="100203"/>
                </a:lnTo>
                <a:lnTo>
                  <a:pt x="81407" y="99568"/>
                </a:lnTo>
                <a:lnTo>
                  <a:pt x="85217" y="98044"/>
                </a:lnTo>
                <a:lnTo>
                  <a:pt x="88900" y="95377"/>
                </a:lnTo>
                <a:lnTo>
                  <a:pt x="92583" y="92710"/>
                </a:lnTo>
                <a:lnTo>
                  <a:pt x="95885" y="88773"/>
                </a:lnTo>
                <a:lnTo>
                  <a:pt x="98679" y="83566"/>
                </a:lnTo>
                <a:lnTo>
                  <a:pt x="101092" y="78994"/>
                </a:lnTo>
                <a:lnTo>
                  <a:pt x="102235" y="74041"/>
                </a:lnTo>
                <a:lnTo>
                  <a:pt x="102362" y="62738"/>
                </a:lnTo>
                <a:lnTo>
                  <a:pt x="101092" y="56388"/>
                </a:lnTo>
                <a:lnTo>
                  <a:pt x="98425" y="49403"/>
                </a:lnTo>
                <a:lnTo>
                  <a:pt x="108838" y="54864"/>
                </a:lnTo>
                <a:lnTo>
                  <a:pt x="112649" y="53721"/>
                </a:lnTo>
                <a:lnTo>
                  <a:pt x="114300" y="51181"/>
                </a:lnTo>
                <a:lnTo>
                  <a:pt x="115697" y="48514"/>
                </a:lnTo>
                <a:lnTo>
                  <a:pt x="117094" y="44958"/>
                </a:lnTo>
                <a:lnTo>
                  <a:pt x="115824" y="41910"/>
                </a:lnTo>
                <a:lnTo>
                  <a:pt x="37211" y="0"/>
                </a:lnTo>
                <a:lnTo>
                  <a:pt x="34417" y="381"/>
                </a:lnTo>
                <a:lnTo>
                  <a:pt x="32131" y="3175"/>
                </a:lnTo>
                <a:lnTo>
                  <a:pt x="30607" y="5715"/>
                </a:lnTo>
                <a:lnTo>
                  <a:pt x="29337" y="8382"/>
                </a:lnTo>
                <a:lnTo>
                  <a:pt x="28321" y="11176"/>
                </a:lnTo>
                <a:lnTo>
                  <a:pt x="29463" y="14478"/>
                </a:lnTo>
                <a:lnTo>
                  <a:pt x="84455" y="43688"/>
                </a:lnTo>
                <a:lnTo>
                  <a:pt x="87249" y="50292"/>
                </a:lnTo>
                <a:lnTo>
                  <a:pt x="89026" y="56007"/>
                </a:lnTo>
                <a:lnTo>
                  <a:pt x="89662" y="61087"/>
                </a:lnTo>
                <a:lnTo>
                  <a:pt x="90297" y="66040"/>
                </a:lnTo>
                <a:lnTo>
                  <a:pt x="89662" y="70358"/>
                </a:lnTo>
                <a:lnTo>
                  <a:pt x="87757" y="73914"/>
                </a:lnTo>
                <a:lnTo>
                  <a:pt x="86233" y="76708"/>
                </a:lnTo>
                <a:lnTo>
                  <a:pt x="82296" y="80518"/>
                </a:lnTo>
                <a:lnTo>
                  <a:pt x="77597" y="82931"/>
                </a:lnTo>
                <a:lnTo>
                  <a:pt x="74930" y="83185"/>
                </a:lnTo>
                <a:lnTo>
                  <a:pt x="72262" y="83566"/>
                </a:lnTo>
                <a:lnTo>
                  <a:pt x="69342" y="83312"/>
                </a:lnTo>
                <a:lnTo>
                  <a:pt x="66294" y="82550"/>
                </a:lnTo>
                <a:lnTo>
                  <a:pt x="63119" y="81788"/>
                </a:lnTo>
                <a:lnTo>
                  <a:pt x="59309" y="80137"/>
                </a:lnTo>
                <a:lnTo>
                  <a:pt x="54863" y="77851"/>
                </a:lnTo>
                <a:lnTo>
                  <a:pt x="8762" y="53340"/>
                </a:lnTo>
                <a:lnTo>
                  <a:pt x="7493" y="53086"/>
                </a:lnTo>
                <a:lnTo>
                  <a:pt x="4952" y="54737"/>
                </a:lnTo>
                <a:lnTo>
                  <a:pt x="3048" y="57658"/>
                </a:lnTo>
                <a:lnTo>
                  <a:pt x="888" y="61722"/>
                </a:lnTo>
                <a:lnTo>
                  <a:pt x="0" y="64516"/>
                </a:lnTo>
                <a:lnTo>
                  <a:pt x="1143" y="67691"/>
                </a:lnTo>
                <a:lnTo>
                  <a:pt x="49149" y="93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0525" y="2336800"/>
            <a:ext cx="2022475" cy="415925"/>
          </a:xfrm>
          <a:custGeom>
            <a:avLst/>
            <a:gdLst/>
            <a:ahLst/>
            <a:cxnLst/>
            <a:rect l="l" t="t" r="r" b="b"/>
            <a:pathLst>
              <a:path w="2022475" h="415925">
                <a:moveTo>
                  <a:pt x="0" y="415925"/>
                </a:moveTo>
                <a:lnTo>
                  <a:pt x="2022475" y="415925"/>
                </a:lnTo>
                <a:lnTo>
                  <a:pt x="2022475" y="0"/>
                </a:lnTo>
                <a:lnTo>
                  <a:pt x="0" y="0"/>
                </a:lnTo>
                <a:lnTo>
                  <a:pt x="0" y="415925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800" y="3183001"/>
            <a:ext cx="2302009" cy="415925"/>
          </a:xfrm>
          <a:custGeom>
            <a:avLst/>
            <a:gdLst/>
            <a:ahLst/>
            <a:cxnLst/>
            <a:rect l="l" t="t" r="r" b="b"/>
            <a:pathLst>
              <a:path w="2028825" h="415925">
                <a:moveTo>
                  <a:pt x="0" y="415925"/>
                </a:moveTo>
                <a:lnTo>
                  <a:pt x="2028825" y="415925"/>
                </a:lnTo>
                <a:lnTo>
                  <a:pt x="2028825" y="0"/>
                </a:lnTo>
                <a:lnTo>
                  <a:pt x="0" y="0"/>
                </a:lnTo>
                <a:lnTo>
                  <a:pt x="0" y="415925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11262" y="2727325"/>
            <a:ext cx="338137" cy="452500"/>
          </a:xfrm>
          <a:custGeom>
            <a:avLst/>
            <a:gdLst/>
            <a:ahLst/>
            <a:cxnLst/>
            <a:rect l="l" t="t" r="r" b="b"/>
            <a:pathLst>
              <a:path w="338137" h="452500">
                <a:moveTo>
                  <a:pt x="169100" y="452500"/>
                </a:moveTo>
                <a:lnTo>
                  <a:pt x="338137" y="283337"/>
                </a:lnTo>
                <a:lnTo>
                  <a:pt x="253555" y="283337"/>
                </a:lnTo>
                <a:lnTo>
                  <a:pt x="253555" y="0"/>
                </a:lnTo>
                <a:lnTo>
                  <a:pt x="84518" y="0"/>
                </a:lnTo>
                <a:lnTo>
                  <a:pt x="84518" y="283337"/>
                </a:lnTo>
                <a:lnTo>
                  <a:pt x="0" y="283337"/>
                </a:lnTo>
                <a:lnTo>
                  <a:pt x="169100" y="4525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0525" y="4048125"/>
            <a:ext cx="2022475" cy="415925"/>
          </a:xfrm>
          <a:custGeom>
            <a:avLst/>
            <a:gdLst/>
            <a:ahLst/>
            <a:cxnLst/>
            <a:rect l="l" t="t" r="r" b="b"/>
            <a:pathLst>
              <a:path w="2022475" h="415925">
                <a:moveTo>
                  <a:pt x="0" y="415925"/>
                </a:moveTo>
                <a:lnTo>
                  <a:pt x="2022475" y="415925"/>
                </a:lnTo>
                <a:lnTo>
                  <a:pt x="2022475" y="0"/>
                </a:lnTo>
                <a:lnTo>
                  <a:pt x="0" y="0"/>
                </a:lnTo>
                <a:lnTo>
                  <a:pt x="0" y="41592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0685" y="4935093"/>
            <a:ext cx="2022475" cy="415925"/>
          </a:xfrm>
          <a:custGeom>
            <a:avLst/>
            <a:gdLst/>
            <a:ahLst/>
            <a:cxnLst/>
            <a:rect l="l" t="t" r="r" b="b"/>
            <a:pathLst>
              <a:path w="2022475" h="415925">
                <a:moveTo>
                  <a:pt x="0" y="415925"/>
                </a:moveTo>
                <a:lnTo>
                  <a:pt x="2022475" y="415925"/>
                </a:lnTo>
                <a:lnTo>
                  <a:pt x="2022475" y="0"/>
                </a:lnTo>
                <a:lnTo>
                  <a:pt x="0" y="0"/>
                </a:lnTo>
                <a:lnTo>
                  <a:pt x="0" y="415925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62050" y="4445000"/>
            <a:ext cx="387350" cy="468375"/>
          </a:xfrm>
          <a:custGeom>
            <a:avLst/>
            <a:gdLst/>
            <a:ahLst/>
            <a:cxnLst/>
            <a:rect l="l" t="t" r="r" b="b"/>
            <a:pathLst>
              <a:path w="387350" h="468375">
                <a:moveTo>
                  <a:pt x="193675" y="468375"/>
                </a:moveTo>
                <a:lnTo>
                  <a:pt x="387350" y="274700"/>
                </a:lnTo>
                <a:lnTo>
                  <a:pt x="290575" y="274700"/>
                </a:lnTo>
                <a:lnTo>
                  <a:pt x="290575" y="0"/>
                </a:lnTo>
                <a:lnTo>
                  <a:pt x="96837" y="0"/>
                </a:lnTo>
                <a:lnTo>
                  <a:pt x="96837" y="274700"/>
                </a:lnTo>
                <a:lnTo>
                  <a:pt x="0" y="274700"/>
                </a:lnTo>
                <a:lnTo>
                  <a:pt x="193675" y="46837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87450" y="3575050"/>
            <a:ext cx="368300" cy="454025"/>
          </a:xfrm>
          <a:custGeom>
            <a:avLst/>
            <a:gdLst/>
            <a:ahLst/>
            <a:cxnLst/>
            <a:rect l="l" t="t" r="r" b="b"/>
            <a:pathLst>
              <a:path w="368300" h="454025">
                <a:moveTo>
                  <a:pt x="184150" y="454025"/>
                </a:moveTo>
                <a:lnTo>
                  <a:pt x="368300" y="269875"/>
                </a:lnTo>
                <a:lnTo>
                  <a:pt x="276225" y="269875"/>
                </a:lnTo>
                <a:lnTo>
                  <a:pt x="276225" y="0"/>
                </a:lnTo>
                <a:lnTo>
                  <a:pt x="92075" y="0"/>
                </a:lnTo>
                <a:lnTo>
                  <a:pt x="92075" y="269875"/>
                </a:lnTo>
                <a:lnTo>
                  <a:pt x="0" y="269875"/>
                </a:lnTo>
                <a:lnTo>
                  <a:pt x="184150" y="454025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9524" y="2692019"/>
            <a:ext cx="85978" cy="94868"/>
          </a:xfrm>
          <a:custGeom>
            <a:avLst/>
            <a:gdLst/>
            <a:ahLst/>
            <a:cxnLst/>
            <a:rect l="l" t="t" r="r" b="b"/>
            <a:pathLst>
              <a:path w="85978" h="94868">
                <a:moveTo>
                  <a:pt x="42925" y="22859"/>
                </a:moveTo>
                <a:lnTo>
                  <a:pt x="44830" y="18160"/>
                </a:lnTo>
                <a:lnTo>
                  <a:pt x="46862" y="15239"/>
                </a:lnTo>
                <a:lnTo>
                  <a:pt x="49529" y="12953"/>
                </a:lnTo>
                <a:lnTo>
                  <a:pt x="52704" y="11810"/>
                </a:lnTo>
                <a:lnTo>
                  <a:pt x="56387" y="11302"/>
                </a:lnTo>
                <a:lnTo>
                  <a:pt x="60578" y="11937"/>
                </a:lnTo>
                <a:lnTo>
                  <a:pt x="65024" y="14096"/>
                </a:lnTo>
                <a:lnTo>
                  <a:pt x="67564" y="15366"/>
                </a:lnTo>
                <a:lnTo>
                  <a:pt x="69723" y="17017"/>
                </a:lnTo>
                <a:lnTo>
                  <a:pt x="73025" y="20446"/>
                </a:lnTo>
                <a:lnTo>
                  <a:pt x="75437" y="23748"/>
                </a:lnTo>
                <a:lnTo>
                  <a:pt x="77470" y="26669"/>
                </a:lnTo>
                <a:lnTo>
                  <a:pt x="79375" y="29717"/>
                </a:lnTo>
                <a:lnTo>
                  <a:pt x="81915" y="29463"/>
                </a:lnTo>
                <a:lnTo>
                  <a:pt x="83820" y="26923"/>
                </a:lnTo>
                <a:lnTo>
                  <a:pt x="85344" y="24002"/>
                </a:lnTo>
                <a:lnTo>
                  <a:pt x="85978" y="21208"/>
                </a:lnTo>
                <a:lnTo>
                  <a:pt x="84962" y="18414"/>
                </a:lnTo>
                <a:lnTo>
                  <a:pt x="83184" y="15620"/>
                </a:lnTo>
                <a:lnTo>
                  <a:pt x="80645" y="12700"/>
                </a:lnTo>
                <a:lnTo>
                  <a:pt x="77724" y="9905"/>
                </a:lnTo>
                <a:lnTo>
                  <a:pt x="74295" y="7111"/>
                </a:lnTo>
                <a:lnTo>
                  <a:pt x="70611" y="4952"/>
                </a:lnTo>
                <a:lnTo>
                  <a:pt x="66928" y="2920"/>
                </a:lnTo>
                <a:lnTo>
                  <a:pt x="63246" y="1523"/>
                </a:lnTo>
                <a:lnTo>
                  <a:pt x="59562" y="761"/>
                </a:lnTo>
                <a:lnTo>
                  <a:pt x="55879" y="0"/>
                </a:lnTo>
                <a:lnTo>
                  <a:pt x="52450" y="0"/>
                </a:lnTo>
                <a:lnTo>
                  <a:pt x="49022" y="634"/>
                </a:lnTo>
                <a:lnTo>
                  <a:pt x="45720" y="1142"/>
                </a:lnTo>
                <a:lnTo>
                  <a:pt x="42672" y="2539"/>
                </a:lnTo>
                <a:lnTo>
                  <a:pt x="39877" y="4571"/>
                </a:lnTo>
                <a:lnTo>
                  <a:pt x="37083" y="6603"/>
                </a:lnTo>
                <a:lnTo>
                  <a:pt x="34798" y="9397"/>
                </a:lnTo>
                <a:lnTo>
                  <a:pt x="32766" y="12953"/>
                </a:lnTo>
                <a:lnTo>
                  <a:pt x="30987" y="16382"/>
                </a:lnTo>
                <a:lnTo>
                  <a:pt x="29845" y="19684"/>
                </a:lnTo>
                <a:lnTo>
                  <a:pt x="29591" y="22732"/>
                </a:lnTo>
                <a:lnTo>
                  <a:pt x="29336" y="25780"/>
                </a:lnTo>
                <a:lnTo>
                  <a:pt x="29718" y="28701"/>
                </a:lnTo>
                <a:lnTo>
                  <a:pt x="30479" y="31495"/>
                </a:lnTo>
                <a:lnTo>
                  <a:pt x="31242" y="34289"/>
                </a:lnTo>
                <a:lnTo>
                  <a:pt x="32384" y="37083"/>
                </a:lnTo>
                <a:lnTo>
                  <a:pt x="33908" y="39623"/>
                </a:lnTo>
                <a:lnTo>
                  <a:pt x="35432" y="42163"/>
                </a:lnTo>
                <a:lnTo>
                  <a:pt x="37083" y="44703"/>
                </a:lnTo>
                <a:lnTo>
                  <a:pt x="40640" y="49529"/>
                </a:lnTo>
                <a:lnTo>
                  <a:pt x="44069" y="54228"/>
                </a:lnTo>
                <a:lnTo>
                  <a:pt x="47117" y="58800"/>
                </a:lnTo>
                <a:lnTo>
                  <a:pt x="49275" y="63372"/>
                </a:lnTo>
                <a:lnTo>
                  <a:pt x="50037" y="67944"/>
                </a:lnTo>
                <a:lnTo>
                  <a:pt x="49656" y="72643"/>
                </a:lnTo>
                <a:lnTo>
                  <a:pt x="47117" y="77215"/>
                </a:lnTo>
                <a:lnTo>
                  <a:pt x="43942" y="80263"/>
                </a:lnTo>
                <a:lnTo>
                  <a:pt x="40258" y="82422"/>
                </a:lnTo>
                <a:lnTo>
                  <a:pt x="36068" y="83184"/>
                </a:lnTo>
                <a:lnTo>
                  <a:pt x="31369" y="82676"/>
                </a:lnTo>
                <a:lnTo>
                  <a:pt x="26670" y="81406"/>
                </a:lnTo>
                <a:lnTo>
                  <a:pt x="24129" y="80009"/>
                </a:lnTo>
                <a:lnTo>
                  <a:pt x="20954" y="78231"/>
                </a:lnTo>
                <a:lnTo>
                  <a:pt x="18287" y="76326"/>
                </a:lnTo>
                <a:lnTo>
                  <a:pt x="14224" y="72135"/>
                </a:lnTo>
                <a:lnTo>
                  <a:pt x="11302" y="68325"/>
                </a:lnTo>
                <a:lnTo>
                  <a:pt x="9144" y="64896"/>
                </a:lnTo>
                <a:lnTo>
                  <a:pt x="6984" y="61340"/>
                </a:lnTo>
                <a:lnTo>
                  <a:pt x="4318" y="61213"/>
                </a:lnTo>
                <a:lnTo>
                  <a:pt x="2158" y="63880"/>
                </a:lnTo>
                <a:lnTo>
                  <a:pt x="380" y="67309"/>
                </a:lnTo>
                <a:lnTo>
                  <a:pt x="0" y="70103"/>
                </a:lnTo>
                <a:lnTo>
                  <a:pt x="1016" y="72770"/>
                </a:lnTo>
                <a:lnTo>
                  <a:pt x="2794" y="75691"/>
                </a:lnTo>
                <a:lnTo>
                  <a:pt x="5460" y="78993"/>
                </a:lnTo>
                <a:lnTo>
                  <a:pt x="8762" y="82550"/>
                </a:lnTo>
                <a:lnTo>
                  <a:pt x="13080" y="86105"/>
                </a:lnTo>
                <a:lnTo>
                  <a:pt x="15621" y="87756"/>
                </a:lnTo>
                <a:lnTo>
                  <a:pt x="18415" y="89407"/>
                </a:lnTo>
                <a:lnTo>
                  <a:pt x="22478" y="91566"/>
                </a:lnTo>
                <a:lnTo>
                  <a:pt x="26543" y="93090"/>
                </a:lnTo>
                <a:lnTo>
                  <a:pt x="30606" y="93979"/>
                </a:lnTo>
                <a:lnTo>
                  <a:pt x="34671" y="94741"/>
                </a:lnTo>
                <a:lnTo>
                  <a:pt x="38607" y="94868"/>
                </a:lnTo>
                <a:lnTo>
                  <a:pt x="42418" y="94106"/>
                </a:lnTo>
                <a:lnTo>
                  <a:pt x="46227" y="93344"/>
                </a:lnTo>
                <a:lnTo>
                  <a:pt x="49656" y="91820"/>
                </a:lnTo>
                <a:lnTo>
                  <a:pt x="52831" y="89534"/>
                </a:lnTo>
                <a:lnTo>
                  <a:pt x="56006" y="87248"/>
                </a:lnTo>
                <a:lnTo>
                  <a:pt x="58674" y="84200"/>
                </a:lnTo>
                <a:lnTo>
                  <a:pt x="60832" y="80136"/>
                </a:lnTo>
                <a:lnTo>
                  <a:pt x="62610" y="76834"/>
                </a:lnTo>
                <a:lnTo>
                  <a:pt x="63626" y="73659"/>
                </a:lnTo>
                <a:lnTo>
                  <a:pt x="63880" y="70611"/>
                </a:lnTo>
                <a:lnTo>
                  <a:pt x="64134" y="67436"/>
                </a:lnTo>
                <a:lnTo>
                  <a:pt x="63880" y="64515"/>
                </a:lnTo>
                <a:lnTo>
                  <a:pt x="62992" y="61721"/>
                </a:lnTo>
                <a:lnTo>
                  <a:pt x="62229" y="58927"/>
                </a:lnTo>
                <a:lnTo>
                  <a:pt x="61086" y="56260"/>
                </a:lnTo>
                <a:lnTo>
                  <a:pt x="59435" y="53720"/>
                </a:lnTo>
                <a:lnTo>
                  <a:pt x="57911" y="51053"/>
                </a:lnTo>
                <a:lnTo>
                  <a:pt x="54355" y="46227"/>
                </a:lnTo>
                <a:lnTo>
                  <a:pt x="50926" y="41401"/>
                </a:lnTo>
                <a:lnTo>
                  <a:pt x="47498" y="36702"/>
                </a:lnTo>
                <a:lnTo>
                  <a:pt x="44957" y="32003"/>
                </a:lnTo>
                <a:lnTo>
                  <a:pt x="43306" y="27431"/>
                </a:lnTo>
                <a:lnTo>
                  <a:pt x="42925" y="22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95436" y="2747010"/>
            <a:ext cx="79629" cy="89026"/>
          </a:xfrm>
          <a:custGeom>
            <a:avLst/>
            <a:gdLst/>
            <a:ahLst/>
            <a:cxnLst/>
            <a:rect l="l" t="t" r="r" b="b"/>
            <a:pathLst>
              <a:path w="79629" h="89026">
                <a:moveTo>
                  <a:pt x="30099" y="84454"/>
                </a:moveTo>
                <a:lnTo>
                  <a:pt x="33020" y="87249"/>
                </a:lnTo>
                <a:lnTo>
                  <a:pt x="35941" y="89026"/>
                </a:lnTo>
                <a:lnTo>
                  <a:pt x="38862" y="88773"/>
                </a:lnTo>
                <a:lnTo>
                  <a:pt x="79248" y="35305"/>
                </a:lnTo>
                <a:lnTo>
                  <a:pt x="79629" y="33909"/>
                </a:lnTo>
                <a:lnTo>
                  <a:pt x="77470" y="31114"/>
                </a:lnTo>
                <a:lnTo>
                  <a:pt x="74803" y="28955"/>
                </a:lnTo>
                <a:lnTo>
                  <a:pt x="72009" y="27304"/>
                </a:lnTo>
                <a:lnTo>
                  <a:pt x="69469" y="27812"/>
                </a:lnTo>
                <a:lnTo>
                  <a:pt x="41148" y="65150"/>
                </a:lnTo>
                <a:lnTo>
                  <a:pt x="35941" y="66548"/>
                </a:lnTo>
                <a:lnTo>
                  <a:pt x="31369" y="67055"/>
                </a:lnTo>
                <a:lnTo>
                  <a:pt x="23876" y="66928"/>
                </a:lnTo>
                <a:lnTo>
                  <a:pt x="20828" y="65912"/>
                </a:lnTo>
                <a:lnTo>
                  <a:pt x="18415" y="64007"/>
                </a:lnTo>
                <a:lnTo>
                  <a:pt x="15113" y="60960"/>
                </a:lnTo>
                <a:lnTo>
                  <a:pt x="13335" y="57403"/>
                </a:lnTo>
                <a:lnTo>
                  <a:pt x="12954" y="53466"/>
                </a:lnTo>
                <a:lnTo>
                  <a:pt x="13589" y="49275"/>
                </a:lnTo>
                <a:lnTo>
                  <a:pt x="15494" y="44830"/>
                </a:lnTo>
                <a:lnTo>
                  <a:pt x="17145" y="42163"/>
                </a:lnTo>
                <a:lnTo>
                  <a:pt x="19558" y="38988"/>
                </a:lnTo>
                <a:lnTo>
                  <a:pt x="43053" y="7874"/>
                </a:lnTo>
                <a:lnTo>
                  <a:pt x="43307" y="7619"/>
                </a:lnTo>
                <a:lnTo>
                  <a:pt x="42418" y="4825"/>
                </a:lnTo>
                <a:lnTo>
                  <a:pt x="39497" y="2412"/>
                </a:lnTo>
                <a:lnTo>
                  <a:pt x="38608" y="1650"/>
                </a:lnTo>
                <a:lnTo>
                  <a:pt x="35814" y="0"/>
                </a:lnTo>
                <a:lnTo>
                  <a:pt x="33147" y="507"/>
                </a:lnTo>
                <a:lnTo>
                  <a:pt x="8763" y="32892"/>
                </a:lnTo>
                <a:lnTo>
                  <a:pt x="5842" y="36829"/>
                </a:lnTo>
                <a:lnTo>
                  <a:pt x="3556" y="40386"/>
                </a:lnTo>
                <a:lnTo>
                  <a:pt x="2159" y="43561"/>
                </a:lnTo>
                <a:lnTo>
                  <a:pt x="889" y="46736"/>
                </a:lnTo>
                <a:lnTo>
                  <a:pt x="127" y="49911"/>
                </a:lnTo>
                <a:lnTo>
                  <a:pt x="127" y="53086"/>
                </a:lnTo>
                <a:lnTo>
                  <a:pt x="0" y="56261"/>
                </a:lnTo>
                <a:lnTo>
                  <a:pt x="762" y="59436"/>
                </a:lnTo>
                <a:lnTo>
                  <a:pt x="2286" y="62356"/>
                </a:lnTo>
                <a:lnTo>
                  <a:pt x="3810" y="65404"/>
                </a:lnTo>
                <a:lnTo>
                  <a:pt x="6477" y="68325"/>
                </a:lnTo>
                <a:lnTo>
                  <a:pt x="10033" y="70992"/>
                </a:lnTo>
                <a:lnTo>
                  <a:pt x="13081" y="73278"/>
                </a:lnTo>
                <a:lnTo>
                  <a:pt x="16637" y="74802"/>
                </a:lnTo>
                <a:lnTo>
                  <a:pt x="20701" y="75437"/>
                </a:lnTo>
                <a:lnTo>
                  <a:pt x="24892" y="76200"/>
                </a:lnTo>
                <a:lnTo>
                  <a:pt x="29718" y="75945"/>
                </a:lnTo>
                <a:lnTo>
                  <a:pt x="35306" y="74929"/>
                </a:lnTo>
                <a:lnTo>
                  <a:pt x="29972" y="82041"/>
                </a:lnTo>
                <a:lnTo>
                  <a:pt x="30099" y="84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7633" y="2803905"/>
            <a:ext cx="73533" cy="67691"/>
          </a:xfrm>
          <a:custGeom>
            <a:avLst/>
            <a:gdLst/>
            <a:ahLst/>
            <a:cxnLst/>
            <a:rect l="l" t="t" r="r" b="b"/>
            <a:pathLst>
              <a:path w="73533" h="67691">
                <a:moveTo>
                  <a:pt x="1143" y="45212"/>
                </a:moveTo>
                <a:lnTo>
                  <a:pt x="2667" y="48260"/>
                </a:lnTo>
                <a:lnTo>
                  <a:pt x="4572" y="51562"/>
                </a:lnTo>
                <a:lnTo>
                  <a:pt x="7239" y="54991"/>
                </a:lnTo>
                <a:lnTo>
                  <a:pt x="10414" y="58420"/>
                </a:lnTo>
                <a:lnTo>
                  <a:pt x="13335" y="61087"/>
                </a:lnTo>
                <a:lnTo>
                  <a:pt x="16129" y="63119"/>
                </a:lnTo>
                <a:lnTo>
                  <a:pt x="19176" y="64643"/>
                </a:lnTo>
                <a:lnTo>
                  <a:pt x="22098" y="66167"/>
                </a:lnTo>
                <a:lnTo>
                  <a:pt x="25146" y="67056"/>
                </a:lnTo>
                <a:lnTo>
                  <a:pt x="28067" y="67437"/>
                </a:lnTo>
                <a:lnTo>
                  <a:pt x="30988" y="67691"/>
                </a:lnTo>
                <a:lnTo>
                  <a:pt x="33909" y="67183"/>
                </a:lnTo>
                <a:lnTo>
                  <a:pt x="36702" y="66167"/>
                </a:lnTo>
                <a:lnTo>
                  <a:pt x="39370" y="65151"/>
                </a:lnTo>
                <a:lnTo>
                  <a:pt x="41910" y="63373"/>
                </a:lnTo>
                <a:lnTo>
                  <a:pt x="44323" y="60833"/>
                </a:lnTo>
                <a:lnTo>
                  <a:pt x="47625" y="56642"/>
                </a:lnTo>
                <a:lnTo>
                  <a:pt x="49149" y="52324"/>
                </a:lnTo>
                <a:lnTo>
                  <a:pt x="49275" y="47879"/>
                </a:lnTo>
                <a:lnTo>
                  <a:pt x="48768" y="43561"/>
                </a:lnTo>
                <a:lnTo>
                  <a:pt x="47117" y="39243"/>
                </a:lnTo>
                <a:lnTo>
                  <a:pt x="45339" y="35052"/>
                </a:lnTo>
                <a:lnTo>
                  <a:pt x="43434" y="30988"/>
                </a:lnTo>
                <a:lnTo>
                  <a:pt x="41656" y="27051"/>
                </a:lnTo>
                <a:lnTo>
                  <a:pt x="40386" y="23241"/>
                </a:lnTo>
                <a:lnTo>
                  <a:pt x="39877" y="19812"/>
                </a:lnTo>
                <a:lnTo>
                  <a:pt x="40132" y="16510"/>
                </a:lnTo>
                <a:lnTo>
                  <a:pt x="42291" y="13589"/>
                </a:lnTo>
                <a:lnTo>
                  <a:pt x="45466" y="11303"/>
                </a:lnTo>
                <a:lnTo>
                  <a:pt x="49275" y="10668"/>
                </a:lnTo>
                <a:lnTo>
                  <a:pt x="52070" y="11176"/>
                </a:lnTo>
                <a:lnTo>
                  <a:pt x="54991" y="12573"/>
                </a:lnTo>
                <a:lnTo>
                  <a:pt x="58039" y="15113"/>
                </a:lnTo>
                <a:lnTo>
                  <a:pt x="60960" y="18415"/>
                </a:lnTo>
                <a:lnTo>
                  <a:pt x="62865" y="21717"/>
                </a:lnTo>
                <a:lnTo>
                  <a:pt x="64135" y="24511"/>
                </a:lnTo>
                <a:lnTo>
                  <a:pt x="65150" y="27051"/>
                </a:lnTo>
                <a:lnTo>
                  <a:pt x="66929" y="30353"/>
                </a:lnTo>
                <a:lnTo>
                  <a:pt x="69850" y="28956"/>
                </a:lnTo>
                <a:lnTo>
                  <a:pt x="72263" y="26289"/>
                </a:lnTo>
                <a:lnTo>
                  <a:pt x="73533" y="23368"/>
                </a:lnTo>
                <a:lnTo>
                  <a:pt x="72644" y="20066"/>
                </a:lnTo>
                <a:lnTo>
                  <a:pt x="70993" y="16510"/>
                </a:lnTo>
                <a:lnTo>
                  <a:pt x="69342" y="13843"/>
                </a:lnTo>
                <a:lnTo>
                  <a:pt x="67183" y="10922"/>
                </a:lnTo>
                <a:lnTo>
                  <a:pt x="64643" y="8382"/>
                </a:lnTo>
                <a:lnTo>
                  <a:pt x="61722" y="5588"/>
                </a:lnTo>
                <a:lnTo>
                  <a:pt x="58800" y="3429"/>
                </a:lnTo>
                <a:lnTo>
                  <a:pt x="55752" y="2159"/>
                </a:lnTo>
                <a:lnTo>
                  <a:pt x="52832" y="889"/>
                </a:lnTo>
                <a:lnTo>
                  <a:pt x="50038" y="127"/>
                </a:lnTo>
                <a:lnTo>
                  <a:pt x="47244" y="127"/>
                </a:lnTo>
                <a:lnTo>
                  <a:pt x="44576" y="0"/>
                </a:lnTo>
                <a:lnTo>
                  <a:pt x="39624" y="1524"/>
                </a:lnTo>
                <a:lnTo>
                  <a:pt x="35051" y="4064"/>
                </a:lnTo>
                <a:lnTo>
                  <a:pt x="31242" y="8128"/>
                </a:lnTo>
                <a:lnTo>
                  <a:pt x="29083" y="12573"/>
                </a:lnTo>
                <a:lnTo>
                  <a:pt x="27940" y="16891"/>
                </a:lnTo>
                <a:lnTo>
                  <a:pt x="28194" y="21336"/>
                </a:lnTo>
                <a:lnTo>
                  <a:pt x="29337" y="25654"/>
                </a:lnTo>
                <a:lnTo>
                  <a:pt x="30861" y="29972"/>
                </a:lnTo>
                <a:lnTo>
                  <a:pt x="32766" y="34036"/>
                </a:lnTo>
                <a:lnTo>
                  <a:pt x="34544" y="37973"/>
                </a:lnTo>
                <a:lnTo>
                  <a:pt x="36195" y="41783"/>
                </a:lnTo>
                <a:lnTo>
                  <a:pt x="37084" y="45466"/>
                </a:lnTo>
                <a:lnTo>
                  <a:pt x="37084" y="48768"/>
                </a:lnTo>
                <a:lnTo>
                  <a:pt x="36195" y="51816"/>
                </a:lnTo>
                <a:lnTo>
                  <a:pt x="32258" y="55499"/>
                </a:lnTo>
                <a:lnTo>
                  <a:pt x="29464" y="56515"/>
                </a:lnTo>
                <a:lnTo>
                  <a:pt x="26543" y="56388"/>
                </a:lnTo>
                <a:lnTo>
                  <a:pt x="23495" y="55626"/>
                </a:lnTo>
                <a:lnTo>
                  <a:pt x="20447" y="53975"/>
                </a:lnTo>
                <a:lnTo>
                  <a:pt x="17399" y="51435"/>
                </a:lnTo>
                <a:lnTo>
                  <a:pt x="13843" y="47498"/>
                </a:lnTo>
                <a:lnTo>
                  <a:pt x="11684" y="43688"/>
                </a:lnTo>
                <a:lnTo>
                  <a:pt x="10160" y="40132"/>
                </a:lnTo>
                <a:lnTo>
                  <a:pt x="9144" y="37084"/>
                </a:lnTo>
                <a:lnTo>
                  <a:pt x="8255" y="33909"/>
                </a:lnTo>
                <a:lnTo>
                  <a:pt x="5588" y="33401"/>
                </a:lnTo>
                <a:lnTo>
                  <a:pt x="2794" y="35687"/>
                </a:lnTo>
                <a:lnTo>
                  <a:pt x="635" y="38608"/>
                </a:lnTo>
                <a:lnTo>
                  <a:pt x="0" y="41656"/>
                </a:lnTo>
                <a:lnTo>
                  <a:pt x="1143" y="45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4878" y="2832989"/>
            <a:ext cx="66801" cy="80137"/>
          </a:xfrm>
          <a:custGeom>
            <a:avLst/>
            <a:gdLst/>
            <a:ahLst/>
            <a:cxnLst/>
            <a:rect l="l" t="t" r="r" b="b"/>
            <a:pathLst>
              <a:path w="66801" h="80137">
                <a:moveTo>
                  <a:pt x="66294" y="32638"/>
                </a:moveTo>
                <a:lnTo>
                  <a:pt x="54737" y="19938"/>
                </a:lnTo>
                <a:lnTo>
                  <a:pt x="66548" y="9271"/>
                </a:lnTo>
                <a:lnTo>
                  <a:pt x="66801" y="9016"/>
                </a:lnTo>
                <a:lnTo>
                  <a:pt x="66675" y="6096"/>
                </a:lnTo>
                <a:lnTo>
                  <a:pt x="64262" y="3048"/>
                </a:lnTo>
                <a:lnTo>
                  <a:pt x="60960" y="0"/>
                </a:lnTo>
                <a:lnTo>
                  <a:pt x="58420" y="126"/>
                </a:lnTo>
                <a:lnTo>
                  <a:pt x="46608" y="10795"/>
                </a:lnTo>
                <a:lnTo>
                  <a:pt x="40258" y="3937"/>
                </a:lnTo>
                <a:lnTo>
                  <a:pt x="38226" y="3301"/>
                </a:lnTo>
                <a:lnTo>
                  <a:pt x="35560" y="4825"/>
                </a:lnTo>
                <a:lnTo>
                  <a:pt x="32639" y="7747"/>
                </a:lnTo>
                <a:lnTo>
                  <a:pt x="32766" y="10668"/>
                </a:lnTo>
                <a:lnTo>
                  <a:pt x="38989" y="17652"/>
                </a:lnTo>
                <a:lnTo>
                  <a:pt x="10032" y="43941"/>
                </a:lnTo>
                <a:lnTo>
                  <a:pt x="7112" y="46482"/>
                </a:lnTo>
                <a:lnTo>
                  <a:pt x="3175" y="51435"/>
                </a:lnTo>
                <a:lnTo>
                  <a:pt x="635" y="56387"/>
                </a:lnTo>
                <a:lnTo>
                  <a:pt x="0" y="61213"/>
                </a:lnTo>
                <a:lnTo>
                  <a:pt x="1270" y="66039"/>
                </a:lnTo>
                <a:lnTo>
                  <a:pt x="2286" y="68580"/>
                </a:lnTo>
                <a:lnTo>
                  <a:pt x="3937" y="71120"/>
                </a:lnTo>
                <a:lnTo>
                  <a:pt x="6985" y="74549"/>
                </a:lnTo>
                <a:lnTo>
                  <a:pt x="9651" y="76835"/>
                </a:lnTo>
                <a:lnTo>
                  <a:pt x="12953" y="79121"/>
                </a:lnTo>
                <a:lnTo>
                  <a:pt x="16382" y="80137"/>
                </a:lnTo>
                <a:lnTo>
                  <a:pt x="19430" y="78359"/>
                </a:lnTo>
                <a:lnTo>
                  <a:pt x="22732" y="74930"/>
                </a:lnTo>
                <a:lnTo>
                  <a:pt x="21590" y="72389"/>
                </a:lnTo>
                <a:lnTo>
                  <a:pt x="18542" y="70738"/>
                </a:lnTo>
                <a:lnTo>
                  <a:pt x="15494" y="68199"/>
                </a:lnTo>
                <a:lnTo>
                  <a:pt x="13080" y="65532"/>
                </a:lnTo>
                <a:lnTo>
                  <a:pt x="12319" y="62991"/>
                </a:lnTo>
                <a:lnTo>
                  <a:pt x="13207" y="60325"/>
                </a:lnTo>
                <a:lnTo>
                  <a:pt x="13970" y="57785"/>
                </a:lnTo>
                <a:lnTo>
                  <a:pt x="16128" y="54863"/>
                </a:lnTo>
                <a:lnTo>
                  <a:pt x="19557" y="51815"/>
                </a:lnTo>
                <a:lnTo>
                  <a:pt x="47244" y="26797"/>
                </a:lnTo>
                <a:lnTo>
                  <a:pt x="58800" y="39497"/>
                </a:lnTo>
                <a:lnTo>
                  <a:pt x="59944" y="40259"/>
                </a:lnTo>
                <a:lnTo>
                  <a:pt x="62865" y="39115"/>
                </a:lnTo>
                <a:lnTo>
                  <a:pt x="66294" y="35687"/>
                </a:lnTo>
                <a:lnTo>
                  <a:pt x="66294" y="32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22183" y="2904363"/>
            <a:ext cx="75565" cy="64388"/>
          </a:xfrm>
          <a:custGeom>
            <a:avLst/>
            <a:gdLst/>
            <a:ahLst/>
            <a:cxnLst/>
            <a:rect l="l" t="t" r="r" b="b"/>
            <a:pathLst>
              <a:path w="75565" h="64388">
                <a:moveTo>
                  <a:pt x="1143" y="13715"/>
                </a:moveTo>
                <a:lnTo>
                  <a:pt x="381" y="16256"/>
                </a:lnTo>
                <a:lnTo>
                  <a:pt x="253" y="18796"/>
                </a:lnTo>
                <a:lnTo>
                  <a:pt x="0" y="21462"/>
                </a:lnTo>
                <a:lnTo>
                  <a:pt x="508" y="24257"/>
                </a:lnTo>
                <a:lnTo>
                  <a:pt x="1524" y="27050"/>
                </a:lnTo>
                <a:lnTo>
                  <a:pt x="2540" y="29845"/>
                </a:lnTo>
                <a:lnTo>
                  <a:pt x="4064" y="32638"/>
                </a:lnTo>
                <a:lnTo>
                  <a:pt x="6223" y="35433"/>
                </a:lnTo>
                <a:lnTo>
                  <a:pt x="8763" y="38608"/>
                </a:lnTo>
                <a:lnTo>
                  <a:pt x="11811" y="41148"/>
                </a:lnTo>
                <a:lnTo>
                  <a:pt x="15367" y="42925"/>
                </a:lnTo>
                <a:lnTo>
                  <a:pt x="18923" y="44703"/>
                </a:lnTo>
                <a:lnTo>
                  <a:pt x="17018" y="33654"/>
                </a:lnTo>
                <a:lnTo>
                  <a:pt x="15113" y="31114"/>
                </a:lnTo>
                <a:lnTo>
                  <a:pt x="12573" y="27939"/>
                </a:lnTo>
                <a:lnTo>
                  <a:pt x="11557" y="24891"/>
                </a:lnTo>
                <a:lnTo>
                  <a:pt x="11811" y="21844"/>
                </a:lnTo>
                <a:lnTo>
                  <a:pt x="12065" y="18923"/>
                </a:lnTo>
                <a:lnTo>
                  <a:pt x="13589" y="16383"/>
                </a:lnTo>
                <a:lnTo>
                  <a:pt x="16383" y="14224"/>
                </a:lnTo>
                <a:lnTo>
                  <a:pt x="18034" y="12953"/>
                </a:lnTo>
                <a:lnTo>
                  <a:pt x="21336" y="11811"/>
                </a:lnTo>
                <a:lnTo>
                  <a:pt x="24892" y="11557"/>
                </a:lnTo>
                <a:lnTo>
                  <a:pt x="28575" y="12826"/>
                </a:lnTo>
                <a:lnTo>
                  <a:pt x="32512" y="15494"/>
                </a:lnTo>
                <a:lnTo>
                  <a:pt x="36449" y="19303"/>
                </a:lnTo>
                <a:lnTo>
                  <a:pt x="38608" y="21971"/>
                </a:lnTo>
                <a:lnTo>
                  <a:pt x="44958" y="30225"/>
                </a:lnTo>
                <a:lnTo>
                  <a:pt x="51943" y="24891"/>
                </a:lnTo>
                <a:lnTo>
                  <a:pt x="46355" y="17525"/>
                </a:lnTo>
                <a:lnTo>
                  <a:pt x="43180" y="13462"/>
                </a:lnTo>
                <a:lnTo>
                  <a:pt x="39877" y="10033"/>
                </a:lnTo>
                <a:lnTo>
                  <a:pt x="36575" y="7238"/>
                </a:lnTo>
                <a:lnTo>
                  <a:pt x="33400" y="4572"/>
                </a:lnTo>
                <a:lnTo>
                  <a:pt x="30099" y="2539"/>
                </a:lnTo>
                <a:lnTo>
                  <a:pt x="26924" y="1397"/>
                </a:lnTo>
                <a:lnTo>
                  <a:pt x="23749" y="253"/>
                </a:lnTo>
                <a:lnTo>
                  <a:pt x="20574" y="0"/>
                </a:lnTo>
                <a:lnTo>
                  <a:pt x="17399" y="381"/>
                </a:lnTo>
                <a:lnTo>
                  <a:pt x="14224" y="888"/>
                </a:lnTo>
                <a:lnTo>
                  <a:pt x="11175" y="2286"/>
                </a:lnTo>
                <a:lnTo>
                  <a:pt x="8255" y="4572"/>
                </a:lnTo>
                <a:lnTo>
                  <a:pt x="5588" y="6603"/>
                </a:lnTo>
                <a:lnTo>
                  <a:pt x="3683" y="8762"/>
                </a:lnTo>
                <a:lnTo>
                  <a:pt x="1143" y="13715"/>
                </a:lnTo>
                <a:close/>
              </a:path>
              <a:path w="75565" h="64388">
                <a:moveTo>
                  <a:pt x="22478" y="54737"/>
                </a:moveTo>
                <a:lnTo>
                  <a:pt x="25273" y="58038"/>
                </a:lnTo>
                <a:lnTo>
                  <a:pt x="28321" y="58674"/>
                </a:lnTo>
                <a:lnTo>
                  <a:pt x="64008" y="30987"/>
                </a:lnTo>
                <a:lnTo>
                  <a:pt x="67310" y="28448"/>
                </a:lnTo>
                <a:lnTo>
                  <a:pt x="69850" y="25781"/>
                </a:lnTo>
                <a:lnTo>
                  <a:pt x="71755" y="23113"/>
                </a:lnTo>
                <a:lnTo>
                  <a:pt x="73660" y="20574"/>
                </a:lnTo>
                <a:lnTo>
                  <a:pt x="74802" y="17779"/>
                </a:lnTo>
                <a:lnTo>
                  <a:pt x="75184" y="14732"/>
                </a:lnTo>
                <a:lnTo>
                  <a:pt x="75565" y="11811"/>
                </a:lnTo>
                <a:lnTo>
                  <a:pt x="75184" y="8762"/>
                </a:lnTo>
                <a:lnTo>
                  <a:pt x="74041" y="5334"/>
                </a:lnTo>
                <a:lnTo>
                  <a:pt x="72771" y="2032"/>
                </a:lnTo>
                <a:lnTo>
                  <a:pt x="70739" y="-1524"/>
                </a:lnTo>
                <a:lnTo>
                  <a:pt x="67818" y="-5334"/>
                </a:lnTo>
                <a:lnTo>
                  <a:pt x="66167" y="-7365"/>
                </a:lnTo>
                <a:lnTo>
                  <a:pt x="62484" y="-10922"/>
                </a:lnTo>
                <a:lnTo>
                  <a:pt x="58674" y="-14224"/>
                </a:lnTo>
                <a:lnTo>
                  <a:pt x="54991" y="-16637"/>
                </a:lnTo>
                <a:lnTo>
                  <a:pt x="51435" y="-18414"/>
                </a:lnTo>
                <a:lnTo>
                  <a:pt x="48514" y="-19685"/>
                </a:lnTo>
                <a:lnTo>
                  <a:pt x="45212" y="-19558"/>
                </a:lnTo>
                <a:lnTo>
                  <a:pt x="42672" y="-17907"/>
                </a:lnTo>
                <a:lnTo>
                  <a:pt x="40259" y="-15239"/>
                </a:lnTo>
                <a:lnTo>
                  <a:pt x="40767" y="-12573"/>
                </a:lnTo>
                <a:lnTo>
                  <a:pt x="44196" y="-11049"/>
                </a:lnTo>
                <a:lnTo>
                  <a:pt x="47625" y="-9398"/>
                </a:lnTo>
                <a:lnTo>
                  <a:pt x="51308" y="-7365"/>
                </a:lnTo>
                <a:lnTo>
                  <a:pt x="55372" y="-4445"/>
                </a:lnTo>
                <a:lnTo>
                  <a:pt x="59182" y="-126"/>
                </a:lnTo>
                <a:lnTo>
                  <a:pt x="62102" y="4190"/>
                </a:lnTo>
                <a:lnTo>
                  <a:pt x="63373" y="8127"/>
                </a:lnTo>
                <a:lnTo>
                  <a:pt x="63373" y="11684"/>
                </a:lnTo>
                <a:lnTo>
                  <a:pt x="62230" y="15112"/>
                </a:lnTo>
                <a:lnTo>
                  <a:pt x="59817" y="18414"/>
                </a:lnTo>
                <a:lnTo>
                  <a:pt x="56134" y="21716"/>
                </a:lnTo>
                <a:lnTo>
                  <a:pt x="51943" y="24891"/>
                </a:lnTo>
                <a:lnTo>
                  <a:pt x="44958" y="30225"/>
                </a:lnTo>
                <a:lnTo>
                  <a:pt x="33782" y="38988"/>
                </a:lnTo>
                <a:lnTo>
                  <a:pt x="29210" y="38608"/>
                </a:lnTo>
                <a:lnTo>
                  <a:pt x="25526" y="37846"/>
                </a:lnTo>
                <a:lnTo>
                  <a:pt x="22478" y="36702"/>
                </a:lnTo>
                <a:lnTo>
                  <a:pt x="19558" y="35560"/>
                </a:lnTo>
                <a:lnTo>
                  <a:pt x="17018" y="33654"/>
                </a:lnTo>
                <a:lnTo>
                  <a:pt x="18923" y="44703"/>
                </a:lnTo>
                <a:lnTo>
                  <a:pt x="22860" y="45720"/>
                </a:lnTo>
                <a:lnTo>
                  <a:pt x="27050" y="46227"/>
                </a:lnTo>
                <a:lnTo>
                  <a:pt x="21844" y="50291"/>
                </a:lnTo>
                <a:lnTo>
                  <a:pt x="21082" y="51942"/>
                </a:lnTo>
                <a:lnTo>
                  <a:pt x="22478" y="54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61299" y="2925953"/>
            <a:ext cx="86359" cy="63881"/>
          </a:xfrm>
          <a:custGeom>
            <a:avLst/>
            <a:gdLst/>
            <a:ahLst/>
            <a:cxnLst/>
            <a:rect l="l" t="t" r="r" b="b"/>
            <a:pathLst>
              <a:path w="86359" h="63881">
                <a:moveTo>
                  <a:pt x="126" y="53975"/>
                </a:moveTo>
                <a:lnTo>
                  <a:pt x="0" y="56769"/>
                </a:lnTo>
                <a:lnTo>
                  <a:pt x="2031" y="60071"/>
                </a:lnTo>
                <a:lnTo>
                  <a:pt x="4825" y="63500"/>
                </a:lnTo>
                <a:lnTo>
                  <a:pt x="7366" y="63881"/>
                </a:lnTo>
                <a:lnTo>
                  <a:pt x="62737" y="26288"/>
                </a:lnTo>
                <a:lnTo>
                  <a:pt x="63500" y="25146"/>
                </a:lnTo>
                <a:lnTo>
                  <a:pt x="62737" y="22479"/>
                </a:lnTo>
                <a:lnTo>
                  <a:pt x="61214" y="19812"/>
                </a:lnTo>
                <a:lnTo>
                  <a:pt x="58420" y="16510"/>
                </a:lnTo>
                <a:lnTo>
                  <a:pt x="55879" y="16129"/>
                </a:lnTo>
                <a:lnTo>
                  <a:pt x="507" y="53721"/>
                </a:lnTo>
                <a:lnTo>
                  <a:pt x="126" y="53975"/>
                </a:lnTo>
                <a:close/>
              </a:path>
              <a:path w="86359" h="63881">
                <a:moveTo>
                  <a:pt x="71754" y="12573"/>
                </a:moveTo>
                <a:lnTo>
                  <a:pt x="75056" y="16383"/>
                </a:lnTo>
                <a:lnTo>
                  <a:pt x="77977" y="17018"/>
                </a:lnTo>
                <a:lnTo>
                  <a:pt x="82296" y="14732"/>
                </a:lnTo>
                <a:lnTo>
                  <a:pt x="85851" y="11684"/>
                </a:lnTo>
                <a:lnTo>
                  <a:pt x="86359" y="8762"/>
                </a:lnTo>
                <a:lnTo>
                  <a:pt x="84074" y="4445"/>
                </a:lnTo>
                <a:lnTo>
                  <a:pt x="80899" y="635"/>
                </a:lnTo>
                <a:lnTo>
                  <a:pt x="77977" y="0"/>
                </a:lnTo>
                <a:lnTo>
                  <a:pt x="73659" y="2286"/>
                </a:lnTo>
                <a:lnTo>
                  <a:pt x="69976" y="5334"/>
                </a:lnTo>
                <a:lnTo>
                  <a:pt x="69469" y="8255"/>
                </a:lnTo>
                <a:lnTo>
                  <a:pt x="71754" y="1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79079" y="2972689"/>
            <a:ext cx="82676" cy="83693"/>
          </a:xfrm>
          <a:custGeom>
            <a:avLst/>
            <a:gdLst/>
            <a:ahLst/>
            <a:cxnLst/>
            <a:rect l="l" t="t" r="r" b="b"/>
            <a:pathLst>
              <a:path w="82676" h="83693">
                <a:moveTo>
                  <a:pt x="62229" y="15112"/>
                </a:moveTo>
                <a:lnTo>
                  <a:pt x="56642" y="13970"/>
                </a:lnTo>
                <a:lnTo>
                  <a:pt x="64262" y="9525"/>
                </a:lnTo>
                <a:lnTo>
                  <a:pt x="64643" y="9271"/>
                </a:lnTo>
                <a:lnTo>
                  <a:pt x="65024" y="6603"/>
                </a:lnTo>
                <a:lnTo>
                  <a:pt x="63373" y="3556"/>
                </a:lnTo>
                <a:lnTo>
                  <a:pt x="61087" y="253"/>
                </a:lnTo>
                <a:lnTo>
                  <a:pt x="58547" y="0"/>
                </a:lnTo>
                <a:lnTo>
                  <a:pt x="1016" y="34036"/>
                </a:lnTo>
                <a:lnTo>
                  <a:pt x="0" y="35560"/>
                </a:lnTo>
                <a:lnTo>
                  <a:pt x="1016" y="38608"/>
                </a:lnTo>
                <a:lnTo>
                  <a:pt x="2794" y="41528"/>
                </a:lnTo>
                <a:lnTo>
                  <a:pt x="4699" y="44196"/>
                </a:lnTo>
                <a:lnTo>
                  <a:pt x="7239" y="44703"/>
                </a:lnTo>
                <a:lnTo>
                  <a:pt x="47498" y="20827"/>
                </a:lnTo>
                <a:lnTo>
                  <a:pt x="52831" y="21589"/>
                </a:lnTo>
                <a:lnTo>
                  <a:pt x="57276" y="22733"/>
                </a:lnTo>
                <a:lnTo>
                  <a:pt x="60705" y="24257"/>
                </a:lnTo>
                <a:lnTo>
                  <a:pt x="64135" y="25781"/>
                </a:lnTo>
                <a:lnTo>
                  <a:pt x="66675" y="27812"/>
                </a:lnTo>
                <a:lnTo>
                  <a:pt x="68199" y="30480"/>
                </a:lnTo>
                <a:lnTo>
                  <a:pt x="69469" y="32512"/>
                </a:lnTo>
                <a:lnTo>
                  <a:pt x="70230" y="36575"/>
                </a:lnTo>
                <a:lnTo>
                  <a:pt x="70103" y="40512"/>
                </a:lnTo>
                <a:lnTo>
                  <a:pt x="68325" y="44196"/>
                </a:lnTo>
                <a:lnTo>
                  <a:pt x="65277" y="47625"/>
                </a:lnTo>
                <a:lnTo>
                  <a:pt x="61087" y="51181"/>
                </a:lnTo>
                <a:lnTo>
                  <a:pt x="57912" y="53212"/>
                </a:lnTo>
                <a:lnTo>
                  <a:pt x="24129" y="73151"/>
                </a:lnTo>
                <a:lnTo>
                  <a:pt x="23241" y="74168"/>
                </a:lnTo>
                <a:lnTo>
                  <a:pt x="23875" y="76962"/>
                </a:lnTo>
                <a:lnTo>
                  <a:pt x="25273" y="79628"/>
                </a:lnTo>
                <a:lnTo>
                  <a:pt x="27431" y="82803"/>
                </a:lnTo>
                <a:lnTo>
                  <a:pt x="30352" y="83693"/>
                </a:lnTo>
                <a:lnTo>
                  <a:pt x="65531" y="62864"/>
                </a:lnTo>
                <a:lnTo>
                  <a:pt x="69596" y="60451"/>
                </a:lnTo>
                <a:lnTo>
                  <a:pt x="72898" y="58038"/>
                </a:lnTo>
                <a:lnTo>
                  <a:pt x="75438" y="55625"/>
                </a:lnTo>
                <a:lnTo>
                  <a:pt x="77977" y="53086"/>
                </a:lnTo>
                <a:lnTo>
                  <a:pt x="79755" y="50419"/>
                </a:lnTo>
                <a:lnTo>
                  <a:pt x="81025" y="47498"/>
                </a:lnTo>
                <a:lnTo>
                  <a:pt x="82169" y="44703"/>
                </a:lnTo>
                <a:lnTo>
                  <a:pt x="82676" y="41528"/>
                </a:lnTo>
                <a:lnTo>
                  <a:pt x="82423" y="38100"/>
                </a:lnTo>
                <a:lnTo>
                  <a:pt x="82169" y="34671"/>
                </a:lnTo>
                <a:lnTo>
                  <a:pt x="80899" y="31114"/>
                </a:lnTo>
                <a:lnTo>
                  <a:pt x="78613" y="27305"/>
                </a:lnTo>
                <a:lnTo>
                  <a:pt x="76707" y="24002"/>
                </a:lnTo>
                <a:lnTo>
                  <a:pt x="73914" y="21209"/>
                </a:lnTo>
                <a:lnTo>
                  <a:pt x="70357" y="18923"/>
                </a:lnTo>
                <a:lnTo>
                  <a:pt x="66801" y="16763"/>
                </a:lnTo>
                <a:lnTo>
                  <a:pt x="62229" y="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0481" y="3059938"/>
            <a:ext cx="33274" cy="31750"/>
          </a:xfrm>
          <a:custGeom>
            <a:avLst/>
            <a:gdLst/>
            <a:ahLst/>
            <a:cxnLst/>
            <a:rect l="l" t="t" r="r" b="b"/>
            <a:pathLst>
              <a:path w="33274" h="31750">
                <a:moveTo>
                  <a:pt x="12446" y="17145"/>
                </a:moveTo>
                <a:lnTo>
                  <a:pt x="14477" y="14986"/>
                </a:lnTo>
                <a:lnTo>
                  <a:pt x="17525" y="13462"/>
                </a:lnTo>
                <a:lnTo>
                  <a:pt x="19303" y="12573"/>
                </a:lnTo>
                <a:lnTo>
                  <a:pt x="22860" y="12064"/>
                </a:lnTo>
                <a:lnTo>
                  <a:pt x="26416" y="12573"/>
                </a:lnTo>
                <a:lnTo>
                  <a:pt x="29845" y="14477"/>
                </a:lnTo>
                <a:lnTo>
                  <a:pt x="33147" y="17907"/>
                </a:lnTo>
                <a:lnTo>
                  <a:pt x="33274" y="4699"/>
                </a:lnTo>
                <a:lnTo>
                  <a:pt x="30352" y="3048"/>
                </a:lnTo>
                <a:lnTo>
                  <a:pt x="27432" y="1270"/>
                </a:lnTo>
                <a:lnTo>
                  <a:pt x="24384" y="253"/>
                </a:lnTo>
                <a:lnTo>
                  <a:pt x="18034" y="0"/>
                </a:lnTo>
                <a:lnTo>
                  <a:pt x="14859" y="762"/>
                </a:lnTo>
                <a:lnTo>
                  <a:pt x="12446" y="17145"/>
                </a:lnTo>
                <a:close/>
              </a:path>
              <a:path w="33274" h="31750">
                <a:moveTo>
                  <a:pt x="54991" y="28575"/>
                </a:moveTo>
                <a:lnTo>
                  <a:pt x="50292" y="30861"/>
                </a:lnTo>
                <a:lnTo>
                  <a:pt x="46227" y="22606"/>
                </a:lnTo>
                <a:lnTo>
                  <a:pt x="43942" y="17907"/>
                </a:lnTo>
                <a:lnTo>
                  <a:pt x="41401" y="13970"/>
                </a:lnTo>
                <a:lnTo>
                  <a:pt x="38735" y="10667"/>
                </a:lnTo>
                <a:lnTo>
                  <a:pt x="36068" y="7238"/>
                </a:lnTo>
                <a:lnTo>
                  <a:pt x="33274" y="4699"/>
                </a:lnTo>
                <a:lnTo>
                  <a:pt x="33147" y="17907"/>
                </a:lnTo>
                <a:lnTo>
                  <a:pt x="36322" y="22351"/>
                </a:lnTo>
                <a:lnTo>
                  <a:pt x="37719" y="25400"/>
                </a:lnTo>
                <a:lnTo>
                  <a:pt x="42418" y="34798"/>
                </a:lnTo>
                <a:lnTo>
                  <a:pt x="29718" y="41148"/>
                </a:lnTo>
                <a:lnTo>
                  <a:pt x="25273" y="39877"/>
                </a:lnTo>
                <a:lnTo>
                  <a:pt x="21717" y="38481"/>
                </a:lnTo>
                <a:lnTo>
                  <a:pt x="19050" y="36702"/>
                </a:lnTo>
                <a:lnTo>
                  <a:pt x="16383" y="34925"/>
                </a:lnTo>
                <a:lnTo>
                  <a:pt x="14350" y="32638"/>
                </a:lnTo>
                <a:lnTo>
                  <a:pt x="12953" y="29717"/>
                </a:lnTo>
                <a:lnTo>
                  <a:pt x="11175" y="26162"/>
                </a:lnTo>
                <a:lnTo>
                  <a:pt x="10668" y="22987"/>
                </a:lnTo>
                <a:lnTo>
                  <a:pt x="11557" y="20065"/>
                </a:lnTo>
                <a:lnTo>
                  <a:pt x="12446" y="17145"/>
                </a:lnTo>
                <a:lnTo>
                  <a:pt x="14859" y="762"/>
                </a:lnTo>
                <a:lnTo>
                  <a:pt x="11429" y="2412"/>
                </a:lnTo>
                <a:lnTo>
                  <a:pt x="8509" y="3810"/>
                </a:lnTo>
                <a:lnTo>
                  <a:pt x="4445" y="7747"/>
                </a:lnTo>
                <a:lnTo>
                  <a:pt x="1397" y="12191"/>
                </a:lnTo>
                <a:lnTo>
                  <a:pt x="762" y="14732"/>
                </a:lnTo>
                <a:lnTo>
                  <a:pt x="126" y="17399"/>
                </a:lnTo>
                <a:lnTo>
                  <a:pt x="0" y="20065"/>
                </a:lnTo>
                <a:lnTo>
                  <a:pt x="380" y="23113"/>
                </a:lnTo>
                <a:lnTo>
                  <a:pt x="889" y="26035"/>
                </a:lnTo>
                <a:lnTo>
                  <a:pt x="1904" y="29083"/>
                </a:lnTo>
                <a:lnTo>
                  <a:pt x="3428" y="32258"/>
                </a:lnTo>
                <a:lnTo>
                  <a:pt x="5207" y="35813"/>
                </a:lnTo>
                <a:lnTo>
                  <a:pt x="7747" y="38862"/>
                </a:lnTo>
                <a:lnTo>
                  <a:pt x="10795" y="41401"/>
                </a:lnTo>
                <a:lnTo>
                  <a:pt x="13970" y="43814"/>
                </a:lnTo>
                <a:lnTo>
                  <a:pt x="17652" y="45592"/>
                </a:lnTo>
                <a:lnTo>
                  <a:pt x="21717" y="46862"/>
                </a:lnTo>
                <a:lnTo>
                  <a:pt x="15748" y="49911"/>
                </a:lnTo>
                <a:lnTo>
                  <a:pt x="14604" y="51308"/>
                </a:lnTo>
                <a:lnTo>
                  <a:pt x="15494" y="54356"/>
                </a:lnTo>
                <a:lnTo>
                  <a:pt x="17652" y="58165"/>
                </a:lnTo>
                <a:lnTo>
                  <a:pt x="20447" y="59309"/>
                </a:lnTo>
                <a:lnTo>
                  <a:pt x="60833" y="39242"/>
                </a:lnTo>
                <a:lnTo>
                  <a:pt x="64643" y="37464"/>
                </a:lnTo>
                <a:lnTo>
                  <a:pt x="67691" y="35433"/>
                </a:lnTo>
                <a:lnTo>
                  <a:pt x="70103" y="33147"/>
                </a:lnTo>
                <a:lnTo>
                  <a:pt x="74168" y="28448"/>
                </a:lnTo>
                <a:lnTo>
                  <a:pt x="75057" y="25653"/>
                </a:lnTo>
                <a:lnTo>
                  <a:pt x="76073" y="22860"/>
                </a:lnTo>
                <a:lnTo>
                  <a:pt x="76326" y="19685"/>
                </a:lnTo>
                <a:lnTo>
                  <a:pt x="75819" y="16128"/>
                </a:lnTo>
                <a:lnTo>
                  <a:pt x="75311" y="12700"/>
                </a:lnTo>
                <a:lnTo>
                  <a:pt x="73914" y="8762"/>
                </a:lnTo>
                <a:lnTo>
                  <a:pt x="71754" y="4445"/>
                </a:lnTo>
                <a:lnTo>
                  <a:pt x="70612" y="2159"/>
                </a:lnTo>
                <a:lnTo>
                  <a:pt x="67818" y="-2159"/>
                </a:lnTo>
                <a:lnTo>
                  <a:pt x="64643" y="-5968"/>
                </a:lnTo>
                <a:lnTo>
                  <a:pt x="61468" y="-9143"/>
                </a:lnTo>
                <a:lnTo>
                  <a:pt x="58420" y="-11684"/>
                </a:lnTo>
                <a:lnTo>
                  <a:pt x="54864" y="-13715"/>
                </a:lnTo>
                <a:lnTo>
                  <a:pt x="51689" y="-13842"/>
                </a:lnTo>
                <a:lnTo>
                  <a:pt x="48387" y="-12191"/>
                </a:lnTo>
                <a:lnTo>
                  <a:pt x="46227" y="-9271"/>
                </a:lnTo>
                <a:lnTo>
                  <a:pt x="48641" y="-6603"/>
                </a:lnTo>
                <a:lnTo>
                  <a:pt x="51308" y="-4825"/>
                </a:lnTo>
                <a:lnTo>
                  <a:pt x="54355" y="-2412"/>
                </a:lnTo>
                <a:lnTo>
                  <a:pt x="57785" y="1015"/>
                </a:lnTo>
                <a:lnTo>
                  <a:pt x="60960" y="5079"/>
                </a:lnTo>
                <a:lnTo>
                  <a:pt x="62357" y="7874"/>
                </a:lnTo>
                <a:lnTo>
                  <a:pt x="64389" y="12700"/>
                </a:lnTo>
                <a:lnTo>
                  <a:pt x="64897" y="16763"/>
                </a:lnTo>
                <a:lnTo>
                  <a:pt x="64008" y="20192"/>
                </a:lnTo>
                <a:lnTo>
                  <a:pt x="62357" y="23495"/>
                </a:lnTo>
                <a:lnTo>
                  <a:pt x="59309" y="26162"/>
                </a:lnTo>
                <a:lnTo>
                  <a:pt x="54991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47786" y="3099308"/>
            <a:ext cx="98806" cy="86487"/>
          </a:xfrm>
          <a:custGeom>
            <a:avLst/>
            <a:gdLst/>
            <a:ahLst/>
            <a:cxnLst/>
            <a:rect l="l" t="t" r="r" b="b"/>
            <a:pathLst>
              <a:path w="98806" h="86487">
                <a:moveTo>
                  <a:pt x="19812" y="64262"/>
                </a:moveTo>
                <a:lnTo>
                  <a:pt x="18542" y="61213"/>
                </a:lnTo>
                <a:lnTo>
                  <a:pt x="18288" y="57784"/>
                </a:lnTo>
                <a:lnTo>
                  <a:pt x="19177" y="54101"/>
                </a:lnTo>
                <a:lnTo>
                  <a:pt x="19939" y="50418"/>
                </a:lnTo>
                <a:lnTo>
                  <a:pt x="21717" y="46227"/>
                </a:lnTo>
                <a:lnTo>
                  <a:pt x="24130" y="41528"/>
                </a:lnTo>
                <a:lnTo>
                  <a:pt x="93091" y="0"/>
                </a:lnTo>
                <a:lnTo>
                  <a:pt x="1016" y="37718"/>
                </a:lnTo>
                <a:lnTo>
                  <a:pt x="762" y="37972"/>
                </a:lnTo>
                <a:lnTo>
                  <a:pt x="0" y="40512"/>
                </a:lnTo>
                <a:lnTo>
                  <a:pt x="1016" y="43561"/>
                </a:lnTo>
                <a:lnTo>
                  <a:pt x="2413" y="46481"/>
                </a:lnTo>
                <a:lnTo>
                  <a:pt x="5207" y="47751"/>
                </a:lnTo>
                <a:lnTo>
                  <a:pt x="12827" y="44703"/>
                </a:lnTo>
                <a:lnTo>
                  <a:pt x="10668" y="49656"/>
                </a:lnTo>
                <a:lnTo>
                  <a:pt x="9398" y="53975"/>
                </a:lnTo>
                <a:lnTo>
                  <a:pt x="8763" y="57912"/>
                </a:lnTo>
                <a:lnTo>
                  <a:pt x="8509" y="61849"/>
                </a:lnTo>
                <a:lnTo>
                  <a:pt x="9144" y="65531"/>
                </a:lnTo>
                <a:lnTo>
                  <a:pt x="10541" y="69341"/>
                </a:lnTo>
                <a:lnTo>
                  <a:pt x="12192" y="73659"/>
                </a:lnTo>
                <a:lnTo>
                  <a:pt x="14605" y="77088"/>
                </a:lnTo>
                <a:lnTo>
                  <a:pt x="17525" y="79755"/>
                </a:lnTo>
                <a:lnTo>
                  <a:pt x="20574" y="82422"/>
                </a:lnTo>
                <a:lnTo>
                  <a:pt x="24003" y="84200"/>
                </a:lnTo>
                <a:lnTo>
                  <a:pt x="27940" y="85216"/>
                </a:lnTo>
                <a:lnTo>
                  <a:pt x="27050" y="72262"/>
                </a:lnTo>
                <a:lnTo>
                  <a:pt x="24892" y="70738"/>
                </a:lnTo>
                <a:lnTo>
                  <a:pt x="20955" y="67182"/>
                </a:lnTo>
                <a:lnTo>
                  <a:pt x="19812" y="64262"/>
                </a:lnTo>
                <a:close/>
              </a:path>
              <a:path w="98806" h="86487">
                <a:moveTo>
                  <a:pt x="38100" y="73787"/>
                </a:moveTo>
                <a:lnTo>
                  <a:pt x="35179" y="73787"/>
                </a:lnTo>
                <a:lnTo>
                  <a:pt x="32385" y="73532"/>
                </a:lnTo>
                <a:lnTo>
                  <a:pt x="29591" y="73151"/>
                </a:lnTo>
                <a:lnTo>
                  <a:pt x="27050" y="72262"/>
                </a:lnTo>
                <a:lnTo>
                  <a:pt x="27940" y="85216"/>
                </a:lnTo>
                <a:lnTo>
                  <a:pt x="31877" y="86232"/>
                </a:lnTo>
                <a:lnTo>
                  <a:pt x="36322" y="86487"/>
                </a:lnTo>
                <a:lnTo>
                  <a:pt x="41021" y="85978"/>
                </a:lnTo>
                <a:lnTo>
                  <a:pt x="45847" y="85343"/>
                </a:lnTo>
                <a:lnTo>
                  <a:pt x="50927" y="83946"/>
                </a:lnTo>
                <a:lnTo>
                  <a:pt x="56261" y="81787"/>
                </a:lnTo>
                <a:lnTo>
                  <a:pt x="60706" y="79882"/>
                </a:lnTo>
                <a:lnTo>
                  <a:pt x="64770" y="77724"/>
                </a:lnTo>
                <a:lnTo>
                  <a:pt x="68453" y="75056"/>
                </a:lnTo>
                <a:lnTo>
                  <a:pt x="72136" y="72516"/>
                </a:lnTo>
                <a:lnTo>
                  <a:pt x="75057" y="69595"/>
                </a:lnTo>
                <a:lnTo>
                  <a:pt x="77216" y="66420"/>
                </a:lnTo>
                <a:lnTo>
                  <a:pt x="79502" y="63118"/>
                </a:lnTo>
                <a:lnTo>
                  <a:pt x="80772" y="59562"/>
                </a:lnTo>
                <a:lnTo>
                  <a:pt x="81280" y="55625"/>
                </a:lnTo>
                <a:lnTo>
                  <a:pt x="81788" y="51815"/>
                </a:lnTo>
                <a:lnTo>
                  <a:pt x="81025" y="47497"/>
                </a:lnTo>
                <a:lnTo>
                  <a:pt x="79248" y="43052"/>
                </a:lnTo>
                <a:lnTo>
                  <a:pt x="78486" y="41147"/>
                </a:lnTo>
                <a:lnTo>
                  <a:pt x="76581" y="37972"/>
                </a:lnTo>
                <a:lnTo>
                  <a:pt x="74168" y="35178"/>
                </a:lnTo>
                <a:lnTo>
                  <a:pt x="71247" y="32512"/>
                </a:lnTo>
                <a:lnTo>
                  <a:pt x="67564" y="29971"/>
                </a:lnTo>
                <a:lnTo>
                  <a:pt x="63246" y="27686"/>
                </a:lnTo>
                <a:lnTo>
                  <a:pt x="60579" y="26669"/>
                </a:lnTo>
                <a:lnTo>
                  <a:pt x="97663" y="11429"/>
                </a:lnTo>
                <a:lnTo>
                  <a:pt x="98806" y="10413"/>
                </a:lnTo>
                <a:lnTo>
                  <a:pt x="98552" y="7619"/>
                </a:lnTo>
                <a:lnTo>
                  <a:pt x="97536" y="4825"/>
                </a:lnTo>
                <a:lnTo>
                  <a:pt x="95885" y="1396"/>
                </a:lnTo>
                <a:lnTo>
                  <a:pt x="93091" y="0"/>
                </a:lnTo>
                <a:lnTo>
                  <a:pt x="24130" y="41528"/>
                </a:lnTo>
                <a:lnTo>
                  <a:pt x="48895" y="31368"/>
                </a:lnTo>
                <a:lnTo>
                  <a:pt x="51943" y="32257"/>
                </a:lnTo>
                <a:lnTo>
                  <a:pt x="54483" y="33146"/>
                </a:lnTo>
                <a:lnTo>
                  <a:pt x="58928" y="35178"/>
                </a:lnTo>
                <a:lnTo>
                  <a:pt x="62357" y="37211"/>
                </a:lnTo>
                <a:lnTo>
                  <a:pt x="65150" y="39496"/>
                </a:lnTo>
                <a:lnTo>
                  <a:pt x="67183" y="42037"/>
                </a:lnTo>
                <a:lnTo>
                  <a:pt x="68580" y="44830"/>
                </a:lnTo>
                <a:lnTo>
                  <a:pt x="69723" y="47878"/>
                </a:lnTo>
                <a:lnTo>
                  <a:pt x="70104" y="50545"/>
                </a:lnTo>
                <a:lnTo>
                  <a:pt x="69469" y="53212"/>
                </a:lnTo>
                <a:lnTo>
                  <a:pt x="68961" y="55752"/>
                </a:lnTo>
                <a:lnTo>
                  <a:pt x="65913" y="60197"/>
                </a:lnTo>
                <a:lnTo>
                  <a:pt x="61849" y="64262"/>
                </a:lnTo>
                <a:lnTo>
                  <a:pt x="59055" y="66039"/>
                </a:lnTo>
                <a:lnTo>
                  <a:pt x="56261" y="67690"/>
                </a:lnTo>
                <a:lnTo>
                  <a:pt x="53340" y="69214"/>
                </a:lnTo>
                <a:lnTo>
                  <a:pt x="50165" y="70484"/>
                </a:lnTo>
                <a:lnTo>
                  <a:pt x="47244" y="71627"/>
                </a:lnTo>
                <a:lnTo>
                  <a:pt x="44196" y="72516"/>
                </a:lnTo>
                <a:lnTo>
                  <a:pt x="41148" y="73151"/>
                </a:lnTo>
                <a:lnTo>
                  <a:pt x="38100" y="73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75726" y="3175508"/>
            <a:ext cx="100075" cy="44576"/>
          </a:xfrm>
          <a:custGeom>
            <a:avLst/>
            <a:gdLst/>
            <a:ahLst/>
            <a:cxnLst/>
            <a:rect l="l" t="t" r="r" b="b"/>
            <a:pathLst>
              <a:path w="100075" h="44576">
                <a:moveTo>
                  <a:pt x="99059" y="4952"/>
                </a:moveTo>
                <a:lnTo>
                  <a:pt x="97663" y="1396"/>
                </a:lnTo>
                <a:lnTo>
                  <a:pt x="94869" y="0"/>
                </a:lnTo>
                <a:lnTo>
                  <a:pt x="1016" y="33019"/>
                </a:lnTo>
                <a:lnTo>
                  <a:pt x="0" y="33781"/>
                </a:lnTo>
                <a:lnTo>
                  <a:pt x="126" y="36702"/>
                </a:lnTo>
                <a:lnTo>
                  <a:pt x="889" y="39496"/>
                </a:lnTo>
                <a:lnTo>
                  <a:pt x="2413" y="43052"/>
                </a:lnTo>
                <a:lnTo>
                  <a:pt x="5206" y="44576"/>
                </a:lnTo>
                <a:lnTo>
                  <a:pt x="98932" y="11556"/>
                </a:lnTo>
                <a:lnTo>
                  <a:pt x="100075" y="10667"/>
                </a:lnTo>
                <a:lnTo>
                  <a:pt x="99949" y="7874"/>
                </a:lnTo>
                <a:lnTo>
                  <a:pt x="99059" y="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90458" y="3262376"/>
            <a:ext cx="61722" cy="61087"/>
          </a:xfrm>
          <a:custGeom>
            <a:avLst/>
            <a:gdLst/>
            <a:ahLst/>
            <a:cxnLst/>
            <a:rect l="l" t="t" r="r" b="b"/>
            <a:pathLst>
              <a:path w="61722" h="61087">
                <a:moveTo>
                  <a:pt x="58927" y="3937"/>
                </a:moveTo>
                <a:lnTo>
                  <a:pt x="54483" y="6731"/>
                </a:lnTo>
                <a:lnTo>
                  <a:pt x="48260" y="8509"/>
                </a:lnTo>
                <a:lnTo>
                  <a:pt x="43942" y="21082"/>
                </a:lnTo>
                <a:lnTo>
                  <a:pt x="46482" y="21844"/>
                </a:lnTo>
                <a:lnTo>
                  <a:pt x="50419" y="20700"/>
                </a:lnTo>
                <a:lnTo>
                  <a:pt x="54610" y="19431"/>
                </a:lnTo>
                <a:lnTo>
                  <a:pt x="58420" y="17779"/>
                </a:lnTo>
                <a:lnTo>
                  <a:pt x="61722" y="15621"/>
                </a:lnTo>
                <a:lnTo>
                  <a:pt x="61595" y="0"/>
                </a:lnTo>
                <a:lnTo>
                  <a:pt x="58927" y="3937"/>
                </a:lnTo>
                <a:close/>
              </a:path>
              <a:path w="61722" h="61087">
                <a:moveTo>
                  <a:pt x="13335" y="26415"/>
                </a:moveTo>
                <a:lnTo>
                  <a:pt x="16510" y="27686"/>
                </a:lnTo>
                <a:lnTo>
                  <a:pt x="19303" y="27050"/>
                </a:lnTo>
                <a:lnTo>
                  <a:pt x="22478" y="25781"/>
                </a:lnTo>
                <a:lnTo>
                  <a:pt x="23114" y="23240"/>
                </a:lnTo>
                <a:lnTo>
                  <a:pt x="20955" y="20447"/>
                </a:lnTo>
                <a:lnTo>
                  <a:pt x="18923" y="17652"/>
                </a:lnTo>
                <a:lnTo>
                  <a:pt x="16510" y="14224"/>
                </a:lnTo>
                <a:lnTo>
                  <a:pt x="14097" y="9778"/>
                </a:lnTo>
                <a:lnTo>
                  <a:pt x="13081" y="7112"/>
                </a:lnTo>
                <a:lnTo>
                  <a:pt x="12192" y="4063"/>
                </a:lnTo>
                <a:lnTo>
                  <a:pt x="10922" y="126"/>
                </a:lnTo>
                <a:lnTo>
                  <a:pt x="10541" y="-3301"/>
                </a:lnTo>
                <a:lnTo>
                  <a:pt x="10795" y="-6223"/>
                </a:lnTo>
                <a:lnTo>
                  <a:pt x="11175" y="-9271"/>
                </a:lnTo>
                <a:lnTo>
                  <a:pt x="12065" y="-11937"/>
                </a:lnTo>
                <a:lnTo>
                  <a:pt x="13589" y="-14224"/>
                </a:lnTo>
                <a:lnTo>
                  <a:pt x="17272" y="-18414"/>
                </a:lnTo>
                <a:lnTo>
                  <a:pt x="19812" y="-19938"/>
                </a:lnTo>
                <a:lnTo>
                  <a:pt x="22478" y="-21589"/>
                </a:lnTo>
                <a:lnTo>
                  <a:pt x="25653" y="-22860"/>
                </a:lnTo>
                <a:lnTo>
                  <a:pt x="29210" y="-24002"/>
                </a:lnTo>
                <a:lnTo>
                  <a:pt x="41783" y="18287"/>
                </a:lnTo>
                <a:lnTo>
                  <a:pt x="43942" y="21082"/>
                </a:lnTo>
                <a:lnTo>
                  <a:pt x="48260" y="8509"/>
                </a:lnTo>
                <a:lnTo>
                  <a:pt x="37846" y="-26542"/>
                </a:lnTo>
                <a:lnTo>
                  <a:pt x="40386" y="-27177"/>
                </a:lnTo>
                <a:lnTo>
                  <a:pt x="43052" y="-27559"/>
                </a:lnTo>
                <a:lnTo>
                  <a:pt x="45720" y="-27431"/>
                </a:lnTo>
                <a:lnTo>
                  <a:pt x="48387" y="-27304"/>
                </a:lnTo>
                <a:lnTo>
                  <a:pt x="50800" y="-26797"/>
                </a:lnTo>
                <a:lnTo>
                  <a:pt x="55245" y="-24891"/>
                </a:lnTo>
                <a:lnTo>
                  <a:pt x="59055" y="-21716"/>
                </a:lnTo>
                <a:lnTo>
                  <a:pt x="62102" y="-17399"/>
                </a:lnTo>
                <a:lnTo>
                  <a:pt x="62992" y="-14477"/>
                </a:lnTo>
                <a:lnTo>
                  <a:pt x="64643" y="-8762"/>
                </a:lnTo>
                <a:lnTo>
                  <a:pt x="64262" y="-3937"/>
                </a:lnTo>
                <a:lnTo>
                  <a:pt x="61595" y="0"/>
                </a:lnTo>
                <a:lnTo>
                  <a:pt x="61722" y="15621"/>
                </a:lnTo>
                <a:lnTo>
                  <a:pt x="65150" y="13335"/>
                </a:lnTo>
                <a:lnTo>
                  <a:pt x="67818" y="10795"/>
                </a:lnTo>
                <a:lnTo>
                  <a:pt x="69850" y="7620"/>
                </a:lnTo>
                <a:lnTo>
                  <a:pt x="71882" y="4572"/>
                </a:lnTo>
                <a:lnTo>
                  <a:pt x="73278" y="1015"/>
                </a:lnTo>
                <a:lnTo>
                  <a:pt x="73787" y="-3048"/>
                </a:lnTo>
                <a:lnTo>
                  <a:pt x="74295" y="-7112"/>
                </a:lnTo>
                <a:lnTo>
                  <a:pt x="73914" y="-11556"/>
                </a:lnTo>
                <a:lnTo>
                  <a:pt x="72390" y="-16637"/>
                </a:lnTo>
                <a:lnTo>
                  <a:pt x="70993" y="-21336"/>
                </a:lnTo>
                <a:lnTo>
                  <a:pt x="68834" y="-25400"/>
                </a:lnTo>
                <a:lnTo>
                  <a:pt x="66040" y="-28701"/>
                </a:lnTo>
                <a:lnTo>
                  <a:pt x="63246" y="-32003"/>
                </a:lnTo>
                <a:lnTo>
                  <a:pt x="59944" y="-34543"/>
                </a:lnTo>
                <a:lnTo>
                  <a:pt x="56134" y="-36322"/>
                </a:lnTo>
                <a:lnTo>
                  <a:pt x="52197" y="-37973"/>
                </a:lnTo>
                <a:lnTo>
                  <a:pt x="47878" y="-38988"/>
                </a:lnTo>
                <a:lnTo>
                  <a:pt x="38226" y="-39242"/>
                </a:lnTo>
                <a:lnTo>
                  <a:pt x="33147" y="-38353"/>
                </a:lnTo>
                <a:lnTo>
                  <a:pt x="27559" y="-36702"/>
                </a:lnTo>
                <a:lnTo>
                  <a:pt x="21717" y="-35051"/>
                </a:lnTo>
                <a:lnTo>
                  <a:pt x="16891" y="-32765"/>
                </a:lnTo>
                <a:lnTo>
                  <a:pt x="12953" y="-30099"/>
                </a:lnTo>
                <a:lnTo>
                  <a:pt x="9017" y="-27431"/>
                </a:lnTo>
                <a:lnTo>
                  <a:pt x="5969" y="-24256"/>
                </a:lnTo>
                <a:lnTo>
                  <a:pt x="3810" y="-20700"/>
                </a:lnTo>
                <a:lnTo>
                  <a:pt x="1777" y="-17145"/>
                </a:lnTo>
                <a:lnTo>
                  <a:pt x="635" y="-13208"/>
                </a:lnTo>
                <a:lnTo>
                  <a:pt x="253" y="-8762"/>
                </a:lnTo>
                <a:lnTo>
                  <a:pt x="0" y="-4317"/>
                </a:lnTo>
                <a:lnTo>
                  <a:pt x="635" y="508"/>
                </a:lnTo>
                <a:lnTo>
                  <a:pt x="2286" y="5841"/>
                </a:lnTo>
                <a:lnTo>
                  <a:pt x="3175" y="8762"/>
                </a:lnTo>
                <a:lnTo>
                  <a:pt x="4191" y="11557"/>
                </a:lnTo>
                <a:lnTo>
                  <a:pt x="5461" y="14224"/>
                </a:lnTo>
                <a:lnTo>
                  <a:pt x="8000" y="18923"/>
                </a:lnTo>
                <a:lnTo>
                  <a:pt x="10287" y="22733"/>
                </a:lnTo>
                <a:lnTo>
                  <a:pt x="13335" y="26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13572" y="3322192"/>
            <a:ext cx="100202" cy="63627"/>
          </a:xfrm>
          <a:custGeom>
            <a:avLst/>
            <a:gdLst/>
            <a:ahLst/>
            <a:cxnLst/>
            <a:rect l="l" t="t" r="r" b="b"/>
            <a:pathLst>
              <a:path w="100202" h="63627">
                <a:moveTo>
                  <a:pt x="1524" y="17526"/>
                </a:moveTo>
                <a:lnTo>
                  <a:pt x="253" y="18287"/>
                </a:lnTo>
                <a:lnTo>
                  <a:pt x="0" y="21209"/>
                </a:lnTo>
                <a:lnTo>
                  <a:pt x="380" y="24257"/>
                </a:lnTo>
                <a:lnTo>
                  <a:pt x="1143" y="27305"/>
                </a:lnTo>
                <a:lnTo>
                  <a:pt x="3936" y="30099"/>
                </a:lnTo>
                <a:lnTo>
                  <a:pt x="37973" y="23368"/>
                </a:lnTo>
                <a:lnTo>
                  <a:pt x="40131" y="34036"/>
                </a:lnTo>
                <a:lnTo>
                  <a:pt x="41275" y="39878"/>
                </a:lnTo>
                <a:lnTo>
                  <a:pt x="43052" y="44704"/>
                </a:lnTo>
                <a:lnTo>
                  <a:pt x="45338" y="48641"/>
                </a:lnTo>
                <a:lnTo>
                  <a:pt x="47625" y="52578"/>
                </a:lnTo>
                <a:lnTo>
                  <a:pt x="50419" y="55753"/>
                </a:lnTo>
                <a:lnTo>
                  <a:pt x="53721" y="58039"/>
                </a:lnTo>
                <a:lnTo>
                  <a:pt x="51307" y="36322"/>
                </a:lnTo>
                <a:lnTo>
                  <a:pt x="50546" y="32639"/>
                </a:lnTo>
                <a:lnTo>
                  <a:pt x="48259" y="21209"/>
                </a:lnTo>
                <a:lnTo>
                  <a:pt x="86105" y="13716"/>
                </a:lnTo>
                <a:lnTo>
                  <a:pt x="88519" y="25273"/>
                </a:lnTo>
                <a:lnTo>
                  <a:pt x="89153" y="29718"/>
                </a:lnTo>
                <a:lnTo>
                  <a:pt x="89407" y="34290"/>
                </a:lnTo>
                <a:lnTo>
                  <a:pt x="88137" y="39116"/>
                </a:lnTo>
                <a:lnTo>
                  <a:pt x="85725" y="43561"/>
                </a:lnTo>
                <a:lnTo>
                  <a:pt x="81533" y="61849"/>
                </a:lnTo>
                <a:lnTo>
                  <a:pt x="84581" y="60706"/>
                </a:lnTo>
                <a:lnTo>
                  <a:pt x="87375" y="59182"/>
                </a:lnTo>
                <a:lnTo>
                  <a:pt x="90170" y="57658"/>
                </a:lnTo>
                <a:lnTo>
                  <a:pt x="92455" y="55626"/>
                </a:lnTo>
                <a:lnTo>
                  <a:pt x="96138" y="51054"/>
                </a:lnTo>
                <a:lnTo>
                  <a:pt x="97662" y="48387"/>
                </a:lnTo>
                <a:lnTo>
                  <a:pt x="98678" y="45466"/>
                </a:lnTo>
                <a:lnTo>
                  <a:pt x="99568" y="42545"/>
                </a:lnTo>
                <a:lnTo>
                  <a:pt x="100202" y="39751"/>
                </a:lnTo>
                <a:lnTo>
                  <a:pt x="100202" y="32131"/>
                </a:lnTo>
                <a:lnTo>
                  <a:pt x="99822" y="28321"/>
                </a:lnTo>
                <a:lnTo>
                  <a:pt x="99059" y="24257"/>
                </a:lnTo>
                <a:lnTo>
                  <a:pt x="94996" y="4064"/>
                </a:lnTo>
                <a:lnTo>
                  <a:pt x="94742" y="2794"/>
                </a:lnTo>
                <a:lnTo>
                  <a:pt x="92075" y="0"/>
                </a:lnTo>
                <a:lnTo>
                  <a:pt x="88646" y="127"/>
                </a:lnTo>
                <a:lnTo>
                  <a:pt x="1524" y="17526"/>
                </a:lnTo>
                <a:close/>
              </a:path>
              <a:path w="100202" h="63627">
                <a:moveTo>
                  <a:pt x="85725" y="43561"/>
                </a:moveTo>
                <a:lnTo>
                  <a:pt x="81152" y="47498"/>
                </a:lnTo>
                <a:lnTo>
                  <a:pt x="78104" y="48895"/>
                </a:lnTo>
                <a:lnTo>
                  <a:pt x="74295" y="49657"/>
                </a:lnTo>
                <a:lnTo>
                  <a:pt x="71500" y="50165"/>
                </a:lnTo>
                <a:lnTo>
                  <a:pt x="68706" y="50292"/>
                </a:lnTo>
                <a:lnTo>
                  <a:pt x="66167" y="49911"/>
                </a:lnTo>
                <a:lnTo>
                  <a:pt x="63626" y="49530"/>
                </a:lnTo>
                <a:lnTo>
                  <a:pt x="59181" y="47244"/>
                </a:lnTo>
                <a:lnTo>
                  <a:pt x="55372" y="44069"/>
                </a:lnTo>
                <a:lnTo>
                  <a:pt x="52450" y="39370"/>
                </a:lnTo>
                <a:lnTo>
                  <a:pt x="51307" y="36322"/>
                </a:lnTo>
                <a:lnTo>
                  <a:pt x="53721" y="58039"/>
                </a:lnTo>
                <a:lnTo>
                  <a:pt x="56896" y="60452"/>
                </a:lnTo>
                <a:lnTo>
                  <a:pt x="60578" y="61976"/>
                </a:lnTo>
                <a:lnTo>
                  <a:pt x="64770" y="62865"/>
                </a:lnTo>
                <a:lnTo>
                  <a:pt x="68833" y="63627"/>
                </a:lnTo>
                <a:lnTo>
                  <a:pt x="73278" y="63627"/>
                </a:lnTo>
                <a:lnTo>
                  <a:pt x="77977" y="62611"/>
                </a:lnTo>
                <a:lnTo>
                  <a:pt x="81533" y="61849"/>
                </a:lnTo>
                <a:lnTo>
                  <a:pt x="85725" y="435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7161" y="3404489"/>
            <a:ext cx="75819" cy="39750"/>
          </a:xfrm>
          <a:custGeom>
            <a:avLst/>
            <a:gdLst/>
            <a:ahLst/>
            <a:cxnLst/>
            <a:rect l="l" t="t" r="r" b="b"/>
            <a:pathLst>
              <a:path w="75819" h="39750">
                <a:moveTo>
                  <a:pt x="75819" y="31623"/>
                </a:moveTo>
                <a:lnTo>
                  <a:pt x="75565" y="28701"/>
                </a:lnTo>
                <a:lnTo>
                  <a:pt x="75311" y="27177"/>
                </a:lnTo>
                <a:lnTo>
                  <a:pt x="74422" y="24511"/>
                </a:lnTo>
                <a:lnTo>
                  <a:pt x="72898" y="21844"/>
                </a:lnTo>
                <a:lnTo>
                  <a:pt x="70612" y="19303"/>
                </a:lnTo>
                <a:lnTo>
                  <a:pt x="67183" y="16510"/>
                </a:lnTo>
                <a:lnTo>
                  <a:pt x="62865" y="13843"/>
                </a:lnTo>
                <a:lnTo>
                  <a:pt x="59944" y="12319"/>
                </a:lnTo>
                <a:lnTo>
                  <a:pt x="69596" y="11049"/>
                </a:lnTo>
                <a:lnTo>
                  <a:pt x="70612" y="10540"/>
                </a:lnTo>
                <a:lnTo>
                  <a:pt x="71374" y="7874"/>
                </a:lnTo>
                <a:lnTo>
                  <a:pt x="71120" y="5207"/>
                </a:lnTo>
                <a:lnTo>
                  <a:pt x="70612" y="2539"/>
                </a:lnTo>
                <a:lnTo>
                  <a:pt x="68072" y="0"/>
                </a:lnTo>
                <a:lnTo>
                  <a:pt x="1778" y="9525"/>
                </a:lnTo>
                <a:lnTo>
                  <a:pt x="508" y="10160"/>
                </a:lnTo>
                <a:lnTo>
                  <a:pt x="0" y="12953"/>
                </a:lnTo>
                <a:lnTo>
                  <a:pt x="381" y="15875"/>
                </a:lnTo>
                <a:lnTo>
                  <a:pt x="889" y="18923"/>
                </a:lnTo>
                <a:lnTo>
                  <a:pt x="3556" y="21716"/>
                </a:lnTo>
                <a:lnTo>
                  <a:pt x="47117" y="15366"/>
                </a:lnTo>
                <a:lnTo>
                  <a:pt x="50038" y="16763"/>
                </a:lnTo>
                <a:lnTo>
                  <a:pt x="52578" y="18034"/>
                </a:lnTo>
                <a:lnTo>
                  <a:pt x="54610" y="19176"/>
                </a:lnTo>
                <a:lnTo>
                  <a:pt x="58420" y="21462"/>
                </a:lnTo>
                <a:lnTo>
                  <a:pt x="61087" y="23749"/>
                </a:lnTo>
                <a:lnTo>
                  <a:pt x="63373" y="27050"/>
                </a:lnTo>
                <a:lnTo>
                  <a:pt x="64135" y="30480"/>
                </a:lnTo>
                <a:lnTo>
                  <a:pt x="64008" y="33274"/>
                </a:lnTo>
                <a:lnTo>
                  <a:pt x="63500" y="36322"/>
                </a:lnTo>
                <a:lnTo>
                  <a:pt x="63754" y="39243"/>
                </a:lnTo>
                <a:lnTo>
                  <a:pt x="66548" y="39750"/>
                </a:lnTo>
                <a:lnTo>
                  <a:pt x="69215" y="39370"/>
                </a:lnTo>
                <a:lnTo>
                  <a:pt x="71882" y="38988"/>
                </a:lnTo>
                <a:lnTo>
                  <a:pt x="75057" y="37211"/>
                </a:lnTo>
                <a:lnTo>
                  <a:pt x="75565" y="34289"/>
                </a:lnTo>
                <a:lnTo>
                  <a:pt x="75819" y="31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34273" y="3498596"/>
            <a:ext cx="25653" cy="66166"/>
          </a:xfrm>
          <a:custGeom>
            <a:avLst/>
            <a:gdLst/>
            <a:ahLst/>
            <a:cxnLst/>
            <a:rect l="l" t="t" r="r" b="b"/>
            <a:pathLst>
              <a:path w="25653" h="66166">
                <a:moveTo>
                  <a:pt x="13588" y="0"/>
                </a:moveTo>
                <a:lnTo>
                  <a:pt x="16763" y="18287"/>
                </a:lnTo>
                <a:lnTo>
                  <a:pt x="20954" y="20065"/>
                </a:lnTo>
                <a:lnTo>
                  <a:pt x="25653" y="21081"/>
                </a:lnTo>
                <a:lnTo>
                  <a:pt x="24892" y="8508"/>
                </a:lnTo>
                <a:lnTo>
                  <a:pt x="21971" y="7492"/>
                </a:lnTo>
                <a:lnTo>
                  <a:pt x="17145" y="4571"/>
                </a:lnTo>
                <a:lnTo>
                  <a:pt x="13588" y="0"/>
                </a:lnTo>
                <a:close/>
              </a:path>
              <a:path w="25653" h="66166">
                <a:moveTo>
                  <a:pt x="35051" y="9651"/>
                </a:moveTo>
                <a:lnTo>
                  <a:pt x="31496" y="9525"/>
                </a:lnTo>
                <a:lnTo>
                  <a:pt x="28194" y="9016"/>
                </a:lnTo>
                <a:lnTo>
                  <a:pt x="24892" y="8508"/>
                </a:lnTo>
                <a:lnTo>
                  <a:pt x="25653" y="21081"/>
                </a:lnTo>
                <a:lnTo>
                  <a:pt x="30352" y="22098"/>
                </a:lnTo>
                <a:lnTo>
                  <a:pt x="35305" y="22351"/>
                </a:lnTo>
                <a:lnTo>
                  <a:pt x="40767" y="21970"/>
                </a:lnTo>
                <a:lnTo>
                  <a:pt x="46354" y="21462"/>
                </a:lnTo>
                <a:lnTo>
                  <a:pt x="51307" y="20319"/>
                </a:lnTo>
                <a:lnTo>
                  <a:pt x="55625" y="18541"/>
                </a:lnTo>
                <a:lnTo>
                  <a:pt x="59944" y="16890"/>
                </a:lnTo>
                <a:lnTo>
                  <a:pt x="63626" y="14477"/>
                </a:lnTo>
                <a:lnTo>
                  <a:pt x="66548" y="11556"/>
                </a:lnTo>
                <a:lnTo>
                  <a:pt x="69342" y="8508"/>
                </a:lnTo>
                <a:lnTo>
                  <a:pt x="71500" y="4952"/>
                </a:lnTo>
                <a:lnTo>
                  <a:pt x="72771" y="762"/>
                </a:lnTo>
                <a:lnTo>
                  <a:pt x="74041" y="-3556"/>
                </a:lnTo>
                <a:lnTo>
                  <a:pt x="74422" y="-8382"/>
                </a:lnTo>
                <a:lnTo>
                  <a:pt x="73913" y="-13843"/>
                </a:lnTo>
                <a:lnTo>
                  <a:pt x="73405" y="-19558"/>
                </a:lnTo>
                <a:lnTo>
                  <a:pt x="72135" y="-24384"/>
                </a:lnTo>
                <a:lnTo>
                  <a:pt x="69976" y="-28575"/>
                </a:lnTo>
                <a:lnTo>
                  <a:pt x="67691" y="-32638"/>
                </a:lnTo>
                <a:lnTo>
                  <a:pt x="64897" y="-35941"/>
                </a:lnTo>
                <a:lnTo>
                  <a:pt x="61341" y="-38481"/>
                </a:lnTo>
                <a:lnTo>
                  <a:pt x="57784" y="-41021"/>
                </a:lnTo>
                <a:lnTo>
                  <a:pt x="53594" y="-42799"/>
                </a:lnTo>
                <a:lnTo>
                  <a:pt x="48895" y="-43815"/>
                </a:lnTo>
                <a:lnTo>
                  <a:pt x="44196" y="-44831"/>
                </a:lnTo>
                <a:lnTo>
                  <a:pt x="39116" y="-45085"/>
                </a:lnTo>
                <a:lnTo>
                  <a:pt x="33781" y="-44704"/>
                </a:lnTo>
                <a:lnTo>
                  <a:pt x="28067" y="-44196"/>
                </a:lnTo>
                <a:lnTo>
                  <a:pt x="23113" y="-43053"/>
                </a:lnTo>
                <a:lnTo>
                  <a:pt x="18796" y="-41401"/>
                </a:lnTo>
                <a:lnTo>
                  <a:pt x="14477" y="-39624"/>
                </a:lnTo>
                <a:lnTo>
                  <a:pt x="10795" y="-37337"/>
                </a:lnTo>
                <a:lnTo>
                  <a:pt x="8000" y="-34290"/>
                </a:lnTo>
                <a:lnTo>
                  <a:pt x="5079" y="-31369"/>
                </a:lnTo>
                <a:lnTo>
                  <a:pt x="3048" y="-27686"/>
                </a:lnTo>
                <a:lnTo>
                  <a:pt x="1777" y="-23495"/>
                </a:lnTo>
                <a:lnTo>
                  <a:pt x="380" y="-19304"/>
                </a:lnTo>
                <a:lnTo>
                  <a:pt x="0" y="-14478"/>
                </a:lnTo>
                <a:lnTo>
                  <a:pt x="507" y="-9017"/>
                </a:lnTo>
                <a:lnTo>
                  <a:pt x="1016" y="-3301"/>
                </a:lnTo>
                <a:lnTo>
                  <a:pt x="2285" y="1524"/>
                </a:lnTo>
                <a:lnTo>
                  <a:pt x="4572" y="5714"/>
                </a:lnTo>
                <a:lnTo>
                  <a:pt x="6730" y="9778"/>
                </a:lnTo>
                <a:lnTo>
                  <a:pt x="9651" y="13080"/>
                </a:lnTo>
                <a:lnTo>
                  <a:pt x="13207" y="15620"/>
                </a:lnTo>
                <a:lnTo>
                  <a:pt x="16763" y="18287"/>
                </a:lnTo>
                <a:lnTo>
                  <a:pt x="13588" y="0"/>
                </a:lnTo>
                <a:lnTo>
                  <a:pt x="12065" y="-2540"/>
                </a:lnTo>
                <a:lnTo>
                  <a:pt x="11175" y="-5587"/>
                </a:lnTo>
                <a:lnTo>
                  <a:pt x="10922" y="-9271"/>
                </a:lnTo>
                <a:lnTo>
                  <a:pt x="10541" y="-13208"/>
                </a:lnTo>
                <a:lnTo>
                  <a:pt x="10922" y="-16510"/>
                </a:lnTo>
                <a:lnTo>
                  <a:pt x="12065" y="-19304"/>
                </a:lnTo>
                <a:lnTo>
                  <a:pt x="13334" y="-22098"/>
                </a:lnTo>
                <a:lnTo>
                  <a:pt x="14985" y="-24257"/>
                </a:lnTo>
                <a:lnTo>
                  <a:pt x="19557" y="-27812"/>
                </a:lnTo>
                <a:lnTo>
                  <a:pt x="22225" y="-29210"/>
                </a:lnTo>
                <a:lnTo>
                  <a:pt x="25400" y="-30225"/>
                </a:lnTo>
                <a:lnTo>
                  <a:pt x="28575" y="-31115"/>
                </a:lnTo>
                <a:lnTo>
                  <a:pt x="32003" y="-31750"/>
                </a:lnTo>
                <a:lnTo>
                  <a:pt x="35686" y="-32131"/>
                </a:lnTo>
                <a:lnTo>
                  <a:pt x="39497" y="-32385"/>
                </a:lnTo>
                <a:lnTo>
                  <a:pt x="42925" y="-32258"/>
                </a:lnTo>
                <a:lnTo>
                  <a:pt x="46227" y="-31750"/>
                </a:lnTo>
                <a:lnTo>
                  <a:pt x="49529" y="-31242"/>
                </a:lnTo>
                <a:lnTo>
                  <a:pt x="52450" y="-30225"/>
                </a:lnTo>
                <a:lnTo>
                  <a:pt x="54991" y="-28701"/>
                </a:lnTo>
                <a:lnTo>
                  <a:pt x="59435" y="-25146"/>
                </a:lnTo>
                <a:lnTo>
                  <a:pt x="62483" y="-20193"/>
                </a:lnTo>
                <a:lnTo>
                  <a:pt x="63373" y="-17145"/>
                </a:lnTo>
                <a:lnTo>
                  <a:pt x="63626" y="-13462"/>
                </a:lnTo>
                <a:lnTo>
                  <a:pt x="64007" y="-9525"/>
                </a:lnTo>
                <a:lnTo>
                  <a:pt x="63626" y="-6223"/>
                </a:lnTo>
                <a:lnTo>
                  <a:pt x="62356" y="-3429"/>
                </a:lnTo>
                <a:lnTo>
                  <a:pt x="61213" y="-635"/>
                </a:lnTo>
                <a:lnTo>
                  <a:pt x="59435" y="1650"/>
                </a:lnTo>
                <a:lnTo>
                  <a:pt x="54863" y="5079"/>
                </a:lnTo>
                <a:lnTo>
                  <a:pt x="52197" y="6476"/>
                </a:lnTo>
                <a:lnTo>
                  <a:pt x="49022" y="7492"/>
                </a:lnTo>
                <a:lnTo>
                  <a:pt x="45847" y="8381"/>
                </a:lnTo>
                <a:lnTo>
                  <a:pt x="42545" y="9016"/>
                </a:lnTo>
                <a:lnTo>
                  <a:pt x="38861" y="9270"/>
                </a:lnTo>
                <a:lnTo>
                  <a:pt x="35051" y="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38591" y="3534029"/>
            <a:ext cx="105028" cy="62103"/>
          </a:xfrm>
          <a:custGeom>
            <a:avLst/>
            <a:gdLst/>
            <a:ahLst/>
            <a:cxnLst/>
            <a:rect l="l" t="t" r="r" b="b"/>
            <a:pathLst>
              <a:path w="105028" h="62103">
                <a:moveTo>
                  <a:pt x="1269" y="36449"/>
                </a:moveTo>
                <a:lnTo>
                  <a:pt x="3428" y="40259"/>
                </a:lnTo>
                <a:lnTo>
                  <a:pt x="5587" y="44069"/>
                </a:lnTo>
                <a:lnTo>
                  <a:pt x="8635" y="47625"/>
                </a:lnTo>
                <a:lnTo>
                  <a:pt x="12573" y="51054"/>
                </a:lnTo>
                <a:lnTo>
                  <a:pt x="3682" y="51181"/>
                </a:lnTo>
                <a:lnTo>
                  <a:pt x="1777" y="52959"/>
                </a:lnTo>
                <a:lnTo>
                  <a:pt x="1397" y="55753"/>
                </a:lnTo>
                <a:lnTo>
                  <a:pt x="1650" y="59309"/>
                </a:lnTo>
                <a:lnTo>
                  <a:pt x="3809" y="62103"/>
                </a:lnTo>
                <a:lnTo>
                  <a:pt x="102869" y="60833"/>
                </a:lnTo>
                <a:lnTo>
                  <a:pt x="50800" y="49149"/>
                </a:lnTo>
                <a:lnTo>
                  <a:pt x="24002" y="49530"/>
                </a:lnTo>
                <a:lnTo>
                  <a:pt x="21462" y="47625"/>
                </a:lnTo>
                <a:lnTo>
                  <a:pt x="19430" y="45847"/>
                </a:lnTo>
                <a:lnTo>
                  <a:pt x="16001" y="42418"/>
                </a:lnTo>
                <a:lnTo>
                  <a:pt x="13588" y="39243"/>
                </a:lnTo>
                <a:lnTo>
                  <a:pt x="11810" y="36068"/>
                </a:lnTo>
                <a:lnTo>
                  <a:pt x="10922" y="33020"/>
                </a:lnTo>
                <a:lnTo>
                  <a:pt x="10540" y="29845"/>
                </a:lnTo>
                <a:lnTo>
                  <a:pt x="10413" y="6604"/>
                </a:lnTo>
                <a:lnTo>
                  <a:pt x="7238" y="8890"/>
                </a:lnTo>
                <a:lnTo>
                  <a:pt x="4699" y="11684"/>
                </a:lnTo>
                <a:lnTo>
                  <a:pt x="2793" y="15240"/>
                </a:lnTo>
                <a:lnTo>
                  <a:pt x="888" y="18669"/>
                </a:lnTo>
                <a:lnTo>
                  <a:pt x="0" y="22860"/>
                </a:lnTo>
                <a:lnTo>
                  <a:pt x="126" y="32385"/>
                </a:lnTo>
                <a:lnTo>
                  <a:pt x="1269" y="36449"/>
                </a:lnTo>
                <a:close/>
              </a:path>
              <a:path w="105028" h="62103">
                <a:moveTo>
                  <a:pt x="105028" y="51688"/>
                </a:moveTo>
                <a:lnTo>
                  <a:pt x="102742" y="48513"/>
                </a:lnTo>
                <a:lnTo>
                  <a:pt x="63880" y="49022"/>
                </a:lnTo>
                <a:lnTo>
                  <a:pt x="67055" y="45847"/>
                </a:lnTo>
                <a:lnTo>
                  <a:pt x="69595" y="42545"/>
                </a:lnTo>
                <a:lnTo>
                  <a:pt x="71247" y="39243"/>
                </a:lnTo>
                <a:lnTo>
                  <a:pt x="72898" y="36068"/>
                </a:lnTo>
                <a:lnTo>
                  <a:pt x="73786" y="32385"/>
                </a:lnTo>
                <a:lnTo>
                  <a:pt x="73659" y="23749"/>
                </a:lnTo>
                <a:lnTo>
                  <a:pt x="72643" y="19685"/>
                </a:lnTo>
                <a:lnTo>
                  <a:pt x="70865" y="16129"/>
                </a:lnTo>
                <a:lnTo>
                  <a:pt x="69087" y="12446"/>
                </a:lnTo>
                <a:lnTo>
                  <a:pt x="66548" y="9525"/>
                </a:lnTo>
                <a:lnTo>
                  <a:pt x="63245" y="7112"/>
                </a:lnTo>
                <a:lnTo>
                  <a:pt x="59943" y="4699"/>
                </a:lnTo>
                <a:lnTo>
                  <a:pt x="55879" y="2921"/>
                </a:lnTo>
                <a:lnTo>
                  <a:pt x="51307" y="1778"/>
                </a:lnTo>
                <a:lnTo>
                  <a:pt x="46608" y="635"/>
                </a:lnTo>
                <a:lnTo>
                  <a:pt x="41401" y="0"/>
                </a:lnTo>
                <a:lnTo>
                  <a:pt x="30860" y="126"/>
                </a:lnTo>
                <a:lnTo>
                  <a:pt x="26161" y="762"/>
                </a:lnTo>
                <a:lnTo>
                  <a:pt x="21843" y="1778"/>
                </a:lnTo>
                <a:lnTo>
                  <a:pt x="17399" y="2794"/>
                </a:lnTo>
                <a:lnTo>
                  <a:pt x="13588" y="4445"/>
                </a:lnTo>
                <a:lnTo>
                  <a:pt x="10413" y="6604"/>
                </a:lnTo>
                <a:lnTo>
                  <a:pt x="10540" y="26670"/>
                </a:lnTo>
                <a:lnTo>
                  <a:pt x="11302" y="23875"/>
                </a:lnTo>
                <a:lnTo>
                  <a:pt x="14224" y="19685"/>
                </a:lnTo>
                <a:lnTo>
                  <a:pt x="18668" y="16510"/>
                </a:lnTo>
                <a:lnTo>
                  <a:pt x="21208" y="15240"/>
                </a:lnTo>
                <a:lnTo>
                  <a:pt x="24129" y="14350"/>
                </a:lnTo>
                <a:lnTo>
                  <a:pt x="27304" y="13716"/>
                </a:lnTo>
                <a:lnTo>
                  <a:pt x="30479" y="13208"/>
                </a:lnTo>
                <a:lnTo>
                  <a:pt x="33781" y="12826"/>
                </a:lnTo>
                <a:lnTo>
                  <a:pt x="40385" y="12826"/>
                </a:lnTo>
                <a:lnTo>
                  <a:pt x="43433" y="13081"/>
                </a:lnTo>
                <a:lnTo>
                  <a:pt x="46608" y="13588"/>
                </a:lnTo>
                <a:lnTo>
                  <a:pt x="49656" y="14224"/>
                </a:lnTo>
                <a:lnTo>
                  <a:pt x="52450" y="15112"/>
                </a:lnTo>
                <a:lnTo>
                  <a:pt x="54863" y="16510"/>
                </a:lnTo>
                <a:lnTo>
                  <a:pt x="59308" y="19558"/>
                </a:lnTo>
                <a:lnTo>
                  <a:pt x="62356" y="23875"/>
                </a:lnTo>
                <a:lnTo>
                  <a:pt x="63118" y="26543"/>
                </a:lnTo>
                <a:lnTo>
                  <a:pt x="63118" y="33020"/>
                </a:lnTo>
                <a:lnTo>
                  <a:pt x="62102" y="36322"/>
                </a:lnTo>
                <a:lnTo>
                  <a:pt x="60070" y="39497"/>
                </a:lnTo>
                <a:lnTo>
                  <a:pt x="57911" y="42545"/>
                </a:lnTo>
                <a:lnTo>
                  <a:pt x="54863" y="45847"/>
                </a:lnTo>
                <a:lnTo>
                  <a:pt x="50800" y="49149"/>
                </a:lnTo>
                <a:lnTo>
                  <a:pt x="102869" y="60833"/>
                </a:lnTo>
                <a:lnTo>
                  <a:pt x="104266" y="60325"/>
                </a:lnTo>
                <a:lnTo>
                  <a:pt x="105028" y="57658"/>
                </a:lnTo>
                <a:lnTo>
                  <a:pt x="105028" y="51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36305" y="3617341"/>
            <a:ext cx="74422" cy="60578"/>
          </a:xfrm>
          <a:custGeom>
            <a:avLst/>
            <a:gdLst/>
            <a:ahLst/>
            <a:cxnLst/>
            <a:rect l="l" t="t" r="r" b="b"/>
            <a:pathLst>
              <a:path w="74422" h="60578">
                <a:moveTo>
                  <a:pt x="0" y="50545"/>
                </a:moveTo>
                <a:lnTo>
                  <a:pt x="0" y="53212"/>
                </a:lnTo>
                <a:lnTo>
                  <a:pt x="1904" y="56260"/>
                </a:lnTo>
                <a:lnTo>
                  <a:pt x="68834" y="60578"/>
                </a:lnTo>
                <a:lnTo>
                  <a:pt x="69850" y="60324"/>
                </a:lnTo>
                <a:lnTo>
                  <a:pt x="71120" y="57530"/>
                </a:lnTo>
                <a:lnTo>
                  <a:pt x="71500" y="54609"/>
                </a:lnTo>
                <a:lnTo>
                  <a:pt x="71500" y="50799"/>
                </a:lnTo>
                <a:lnTo>
                  <a:pt x="69596" y="48259"/>
                </a:lnTo>
                <a:lnTo>
                  <a:pt x="22860" y="45211"/>
                </a:lnTo>
                <a:lnTo>
                  <a:pt x="18923" y="41528"/>
                </a:lnTo>
                <a:lnTo>
                  <a:pt x="15875" y="38099"/>
                </a:lnTo>
                <a:lnTo>
                  <a:pt x="13843" y="34924"/>
                </a:lnTo>
                <a:lnTo>
                  <a:pt x="11938" y="31749"/>
                </a:lnTo>
                <a:lnTo>
                  <a:pt x="11049" y="28701"/>
                </a:lnTo>
                <a:lnTo>
                  <a:pt x="11175" y="25526"/>
                </a:lnTo>
                <a:lnTo>
                  <a:pt x="11938" y="21081"/>
                </a:lnTo>
                <a:lnTo>
                  <a:pt x="13970" y="17652"/>
                </a:lnTo>
                <a:lnTo>
                  <a:pt x="17145" y="15239"/>
                </a:lnTo>
                <a:lnTo>
                  <a:pt x="20954" y="13461"/>
                </a:lnTo>
                <a:lnTo>
                  <a:pt x="25653" y="12572"/>
                </a:lnTo>
                <a:lnTo>
                  <a:pt x="28828" y="12572"/>
                </a:lnTo>
                <a:lnTo>
                  <a:pt x="32766" y="12826"/>
                </a:lnTo>
                <a:lnTo>
                  <a:pt x="71627" y="15239"/>
                </a:lnTo>
                <a:lnTo>
                  <a:pt x="73025" y="14858"/>
                </a:lnTo>
                <a:lnTo>
                  <a:pt x="74041" y="12191"/>
                </a:lnTo>
                <a:lnTo>
                  <a:pt x="74422" y="9270"/>
                </a:lnTo>
                <a:lnTo>
                  <a:pt x="74422" y="6222"/>
                </a:lnTo>
                <a:lnTo>
                  <a:pt x="72517" y="2920"/>
                </a:lnTo>
                <a:lnTo>
                  <a:pt x="31876" y="380"/>
                </a:lnTo>
                <a:lnTo>
                  <a:pt x="27050" y="0"/>
                </a:lnTo>
                <a:lnTo>
                  <a:pt x="22860" y="126"/>
                </a:lnTo>
                <a:lnTo>
                  <a:pt x="19430" y="761"/>
                </a:lnTo>
                <a:lnTo>
                  <a:pt x="16001" y="1396"/>
                </a:lnTo>
                <a:lnTo>
                  <a:pt x="12953" y="2539"/>
                </a:lnTo>
                <a:lnTo>
                  <a:pt x="10287" y="4317"/>
                </a:lnTo>
                <a:lnTo>
                  <a:pt x="7620" y="5968"/>
                </a:lnTo>
                <a:lnTo>
                  <a:pt x="5461" y="8254"/>
                </a:lnTo>
                <a:lnTo>
                  <a:pt x="3810" y="11302"/>
                </a:lnTo>
                <a:lnTo>
                  <a:pt x="2159" y="14223"/>
                </a:lnTo>
                <a:lnTo>
                  <a:pt x="1143" y="17906"/>
                </a:lnTo>
                <a:lnTo>
                  <a:pt x="889" y="22351"/>
                </a:lnTo>
                <a:lnTo>
                  <a:pt x="635" y="26161"/>
                </a:lnTo>
                <a:lnTo>
                  <a:pt x="1270" y="29971"/>
                </a:lnTo>
                <a:lnTo>
                  <a:pt x="3048" y="33781"/>
                </a:lnTo>
                <a:lnTo>
                  <a:pt x="4699" y="37718"/>
                </a:lnTo>
                <a:lnTo>
                  <a:pt x="7493" y="41655"/>
                </a:lnTo>
                <a:lnTo>
                  <a:pt x="11429" y="45719"/>
                </a:lnTo>
                <a:lnTo>
                  <a:pt x="2667" y="45211"/>
                </a:lnTo>
                <a:lnTo>
                  <a:pt x="1904" y="45211"/>
                </a:lnTo>
                <a:lnTo>
                  <a:pt x="380" y="47751"/>
                </a:lnTo>
                <a:lnTo>
                  <a:pt x="0" y="505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28685" y="3692905"/>
            <a:ext cx="73660" cy="56514"/>
          </a:xfrm>
          <a:custGeom>
            <a:avLst/>
            <a:gdLst/>
            <a:ahLst/>
            <a:cxnLst/>
            <a:rect l="l" t="t" r="r" b="b"/>
            <a:pathLst>
              <a:path w="73660" h="56514">
                <a:moveTo>
                  <a:pt x="0" y="29972"/>
                </a:moveTo>
                <a:lnTo>
                  <a:pt x="254" y="34417"/>
                </a:lnTo>
                <a:lnTo>
                  <a:pt x="1016" y="38481"/>
                </a:lnTo>
                <a:lnTo>
                  <a:pt x="2032" y="42164"/>
                </a:lnTo>
                <a:lnTo>
                  <a:pt x="3429" y="45339"/>
                </a:lnTo>
                <a:lnTo>
                  <a:pt x="5080" y="47879"/>
                </a:lnTo>
                <a:lnTo>
                  <a:pt x="7747" y="49530"/>
                </a:lnTo>
                <a:lnTo>
                  <a:pt x="10541" y="50038"/>
                </a:lnTo>
                <a:lnTo>
                  <a:pt x="13081" y="50292"/>
                </a:lnTo>
                <a:lnTo>
                  <a:pt x="13843" y="50292"/>
                </a:lnTo>
                <a:lnTo>
                  <a:pt x="16383" y="48895"/>
                </a:lnTo>
                <a:lnTo>
                  <a:pt x="15494" y="46228"/>
                </a:lnTo>
                <a:lnTo>
                  <a:pt x="13970" y="43561"/>
                </a:lnTo>
                <a:lnTo>
                  <a:pt x="12319" y="40132"/>
                </a:lnTo>
                <a:lnTo>
                  <a:pt x="11049" y="35941"/>
                </a:lnTo>
                <a:lnTo>
                  <a:pt x="10287" y="31242"/>
                </a:lnTo>
                <a:lnTo>
                  <a:pt x="10668" y="28448"/>
                </a:lnTo>
                <a:lnTo>
                  <a:pt x="11175" y="25527"/>
                </a:lnTo>
                <a:lnTo>
                  <a:pt x="13462" y="20828"/>
                </a:lnTo>
                <a:lnTo>
                  <a:pt x="16637" y="17018"/>
                </a:lnTo>
                <a:lnTo>
                  <a:pt x="21463" y="14478"/>
                </a:lnTo>
                <a:lnTo>
                  <a:pt x="24257" y="13589"/>
                </a:lnTo>
                <a:lnTo>
                  <a:pt x="27686" y="13208"/>
                </a:lnTo>
                <a:lnTo>
                  <a:pt x="30988" y="12954"/>
                </a:lnTo>
                <a:lnTo>
                  <a:pt x="34798" y="13081"/>
                </a:lnTo>
                <a:lnTo>
                  <a:pt x="38989" y="13589"/>
                </a:lnTo>
                <a:lnTo>
                  <a:pt x="47625" y="14859"/>
                </a:lnTo>
                <a:lnTo>
                  <a:pt x="53848" y="17272"/>
                </a:lnTo>
                <a:lnTo>
                  <a:pt x="57912" y="21082"/>
                </a:lnTo>
                <a:lnTo>
                  <a:pt x="61975" y="24765"/>
                </a:lnTo>
                <a:lnTo>
                  <a:pt x="63626" y="29591"/>
                </a:lnTo>
                <a:lnTo>
                  <a:pt x="62738" y="35433"/>
                </a:lnTo>
                <a:lnTo>
                  <a:pt x="62357" y="38354"/>
                </a:lnTo>
                <a:lnTo>
                  <a:pt x="60579" y="42672"/>
                </a:lnTo>
                <a:lnTo>
                  <a:pt x="58293" y="46355"/>
                </a:lnTo>
                <a:lnTo>
                  <a:pt x="55880" y="49022"/>
                </a:lnTo>
                <a:lnTo>
                  <a:pt x="52959" y="51816"/>
                </a:lnTo>
                <a:lnTo>
                  <a:pt x="52578" y="54483"/>
                </a:lnTo>
                <a:lnTo>
                  <a:pt x="55245" y="56007"/>
                </a:lnTo>
                <a:lnTo>
                  <a:pt x="58800" y="56515"/>
                </a:lnTo>
                <a:lnTo>
                  <a:pt x="61975" y="56261"/>
                </a:lnTo>
                <a:lnTo>
                  <a:pt x="64516" y="54610"/>
                </a:lnTo>
                <a:lnTo>
                  <a:pt x="67437" y="51308"/>
                </a:lnTo>
                <a:lnTo>
                  <a:pt x="69215" y="48387"/>
                </a:lnTo>
                <a:lnTo>
                  <a:pt x="70866" y="45085"/>
                </a:lnTo>
                <a:lnTo>
                  <a:pt x="72263" y="41148"/>
                </a:lnTo>
                <a:lnTo>
                  <a:pt x="73025" y="37084"/>
                </a:lnTo>
                <a:lnTo>
                  <a:pt x="73660" y="32639"/>
                </a:lnTo>
                <a:lnTo>
                  <a:pt x="73533" y="28448"/>
                </a:lnTo>
                <a:lnTo>
                  <a:pt x="72517" y="24511"/>
                </a:lnTo>
                <a:lnTo>
                  <a:pt x="71628" y="20574"/>
                </a:lnTo>
                <a:lnTo>
                  <a:pt x="69850" y="17018"/>
                </a:lnTo>
                <a:lnTo>
                  <a:pt x="67310" y="13843"/>
                </a:lnTo>
                <a:lnTo>
                  <a:pt x="64643" y="10668"/>
                </a:lnTo>
                <a:lnTo>
                  <a:pt x="61087" y="7874"/>
                </a:lnTo>
                <a:lnTo>
                  <a:pt x="56642" y="5588"/>
                </a:lnTo>
                <a:lnTo>
                  <a:pt x="52197" y="3302"/>
                </a:lnTo>
                <a:lnTo>
                  <a:pt x="46736" y="1778"/>
                </a:lnTo>
                <a:lnTo>
                  <a:pt x="40132" y="889"/>
                </a:lnTo>
                <a:lnTo>
                  <a:pt x="34417" y="0"/>
                </a:lnTo>
                <a:lnTo>
                  <a:pt x="29210" y="0"/>
                </a:lnTo>
                <a:lnTo>
                  <a:pt x="24638" y="635"/>
                </a:lnTo>
                <a:lnTo>
                  <a:pt x="20066" y="1397"/>
                </a:lnTo>
                <a:lnTo>
                  <a:pt x="16129" y="2667"/>
                </a:lnTo>
                <a:lnTo>
                  <a:pt x="12700" y="4826"/>
                </a:lnTo>
                <a:lnTo>
                  <a:pt x="9398" y="6858"/>
                </a:lnTo>
                <a:lnTo>
                  <a:pt x="6604" y="9652"/>
                </a:lnTo>
                <a:lnTo>
                  <a:pt x="4572" y="13081"/>
                </a:lnTo>
                <a:lnTo>
                  <a:pt x="2413" y="16510"/>
                </a:lnTo>
                <a:lnTo>
                  <a:pt x="1143" y="20574"/>
                </a:lnTo>
                <a:lnTo>
                  <a:pt x="381" y="25400"/>
                </a:lnTo>
                <a:lnTo>
                  <a:pt x="0" y="29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8144" y="3758311"/>
            <a:ext cx="92328" cy="43561"/>
          </a:xfrm>
          <a:custGeom>
            <a:avLst/>
            <a:gdLst/>
            <a:ahLst/>
            <a:cxnLst/>
            <a:rect l="l" t="t" r="r" b="b"/>
            <a:pathLst>
              <a:path w="92328" h="43561">
                <a:moveTo>
                  <a:pt x="88137" y="28320"/>
                </a:moveTo>
                <a:lnTo>
                  <a:pt x="89153" y="28193"/>
                </a:lnTo>
                <a:lnTo>
                  <a:pt x="91058" y="25653"/>
                </a:lnTo>
                <a:lnTo>
                  <a:pt x="91821" y="22732"/>
                </a:lnTo>
                <a:lnTo>
                  <a:pt x="92328" y="19050"/>
                </a:lnTo>
                <a:lnTo>
                  <a:pt x="90677" y="16256"/>
                </a:lnTo>
                <a:lnTo>
                  <a:pt x="75056" y="12953"/>
                </a:lnTo>
                <a:lnTo>
                  <a:pt x="76961" y="3937"/>
                </a:lnTo>
                <a:lnTo>
                  <a:pt x="75946" y="1524"/>
                </a:lnTo>
                <a:lnTo>
                  <a:pt x="73405" y="634"/>
                </a:lnTo>
                <a:lnTo>
                  <a:pt x="70738" y="0"/>
                </a:lnTo>
                <a:lnTo>
                  <a:pt x="67055" y="1777"/>
                </a:lnTo>
                <a:lnTo>
                  <a:pt x="65150" y="10921"/>
                </a:lnTo>
                <a:lnTo>
                  <a:pt x="26797" y="2920"/>
                </a:lnTo>
                <a:lnTo>
                  <a:pt x="22986" y="2158"/>
                </a:lnTo>
                <a:lnTo>
                  <a:pt x="19684" y="1777"/>
                </a:lnTo>
                <a:lnTo>
                  <a:pt x="16763" y="1905"/>
                </a:lnTo>
                <a:lnTo>
                  <a:pt x="13842" y="2031"/>
                </a:lnTo>
                <a:lnTo>
                  <a:pt x="9144" y="3809"/>
                </a:lnTo>
                <a:lnTo>
                  <a:pt x="5206" y="6731"/>
                </a:lnTo>
                <a:lnTo>
                  <a:pt x="2412" y="11175"/>
                </a:lnTo>
                <a:lnTo>
                  <a:pt x="1270" y="14096"/>
                </a:lnTo>
                <a:lnTo>
                  <a:pt x="634" y="17399"/>
                </a:lnTo>
                <a:lnTo>
                  <a:pt x="126" y="20827"/>
                </a:lnTo>
                <a:lnTo>
                  <a:pt x="0" y="24130"/>
                </a:lnTo>
                <a:lnTo>
                  <a:pt x="253" y="26924"/>
                </a:lnTo>
                <a:lnTo>
                  <a:pt x="1904" y="29844"/>
                </a:lnTo>
                <a:lnTo>
                  <a:pt x="4572" y="30861"/>
                </a:lnTo>
                <a:lnTo>
                  <a:pt x="8127" y="31495"/>
                </a:lnTo>
                <a:lnTo>
                  <a:pt x="10795" y="30480"/>
                </a:lnTo>
                <a:lnTo>
                  <a:pt x="10413" y="27939"/>
                </a:lnTo>
                <a:lnTo>
                  <a:pt x="10159" y="24637"/>
                </a:lnTo>
                <a:lnTo>
                  <a:pt x="10413" y="21589"/>
                </a:lnTo>
                <a:lnTo>
                  <a:pt x="11175" y="18161"/>
                </a:lnTo>
                <a:lnTo>
                  <a:pt x="15366" y="15239"/>
                </a:lnTo>
                <a:lnTo>
                  <a:pt x="18033" y="14350"/>
                </a:lnTo>
                <a:lnTo>
                  <a:pt x="21589" y="14350"/>
                </a:lnTo>
                <a:lnTo>
                  <a:pt x="26034" y="15366"/>
                </a:lnTo>
                <a:lnTo>
                  <a:pt x="62610" y="22987"/>
                </a:lnTo>
                <a:lnTo>
                  <a:pt x="59054" y="39750"/>
                </a:lnTo>
                <a:lnTo>
                  <a:pt x="59181" y="41147"/>
                </a:lnTo>
                <a:lnTo>
                  <a:pt x="61849" y="42799"/>
                </a:lnTo>
                <a:lnTo>
                  <a:pt x="65912" y="43561"/>
                </a:lnTo>
                <a:lnTo>
                  <a:pt x="69087" y="41909"/>
                </a:lnTo>
                <a:lnTo>
                  <a:pt x="72644" y="25018"/>
                </a:lnTo>
                <a:lnTo>
                  <a:pt x="88137" y="28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10905" y="3803015"/>
            <a:ext cx="97281" cy="36830"/>
          </a:xfrm>
          <a:custGeom>
            <a:avLst/>
            <a:gdLst/>
            <a:ahLst/>
            <a:cxnLst/>
            <a:rect l="l" t="t" r="r" b="b"/>
            <a:pathLst>
              <a:path w="97281" h="36830">
                <a:moveTo>
                  <a:pt x="83058" y="24003"/>
                </a:moveTo>
                <a:lnTo>
                  <a:pt x="82423" y="26797"/>
                </a:lnTo>
                <a:lnTo>
                  <a:pt x="81661" y="29591"/>
                </a:lnTo>
                <a:lnTo>
                  <a:pt x="82296" y="33020"/>
                </a:lnTo>
                <a:lnTo>
                  <a:pt x="84836" y="35433"/>
                </a:lnTo>
                <a:lnTo>
                  <a:pt x="87629" y="36068"/>
                </a:lnTo>
                <a:lnTo>
                  <a:pt x="90297" y="36830"/>
                </a:lnTo>
                <a:lnTo>
                  <a:pt x="92328" y="36830"/>
                </a:lnTo>
                <a:lnTo>
                  <a:pt x="95885" y="33528"/>
                </a:lnTo>
                <a:lnTo>
                  <a:pt x="96520" y="30734"/>
                </a:lnTo>
                <a:lnTo>
                  <a:pt x="97281" y="27940"/>
                </a:lnTo>
                <a:lnTo>
                  <a:pt x="96647" y="24511"/>
                </a:lnTo>
                <a:lnTo>
                  <a:pt x="94106" y="22098"/>
                </a:lnTo>
                <a:lnTo>
                  <a:pt x="91313" y="21462"/>
                </a:lnTo>
                <a:lnTo>
                  <a:pt x="88646" y="20701"/>
                </a:lnTo>
                <a:lnTo>
                  <a:pt x="85344" y="21462"/>
                </a:lnTo>
                <a:lnTo>
                  <a:pt x="83058" y="24003"/>
                </a:lnTo>
                <a:close/>
              </a:path>
              <a:path w="97281" h="36830">
                <a:moveTo>
                  <a:pt x="1397" y="11811"/>
                </a:moveTo>
                <a:lnTo>
                  <a:pt x="66040" y="28956"/>
                </a:lnTo>
                <a:lnTo>
                  <a:pt x="66801" y="29083"/>
                </a:lnTo>
                <a:lnTo>
                  <a:pt x="68961" y="26543"/>
                </a:lnTo>
                <a:lnTo>
                  <a:pt x="69850" y="23622"/>
                </a:lnTo>
                <a:lnTo>
                  <a:pt x="70612" y="19939"/>
                </a:lnTo>
                <a:lnTo>
                  <a:pt x="69215" y="17145"/>
                </a:lnTo>
                <a:lnTo>
                  <a:pt x="4445" y="0"/>
                </a:lnTo>
                <a:lnTo>
                  <a:pt x="1650" y="2412"/>
                </a:lnTo>
                <a:lnTo>
                  <a:pt x="762" y="5207"/>
                </a:lnTo>
                <a:lnTo>
                  <a:pt x="0" y="9017"/>
                </a:lnTo>
                <a:lnTo>
                  <a:pt x="1397" y="11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92109" y="3846829"/>
            <a:ext cx="74295" cy="62864"/>
          </a:xfrm>
          <a:custGeom>
            <a:avLst/>
            <a:gdLst/>
            <a:ahLst/>
            <a:cxnLst/>
            <a:rect l="l" t="t" r="r" b="b"/>
            <a:pathLst>
              <a:path w="74295" h="62864">
                <a:moveTo>
                  <a:pt x="381" y="27813"/>
                </a:moveTo>
                <a:lnTo>
                  <a:pt x="635" y="32385"/>
                </a:lnTo>
                <a:lnTo>
                  <a:pt x="1905" y="36703"/>
                </a:lnTo>
                <a:lnTo>
                  <a:pt x="4191" y="40386"/>
                </a:lnTo>
                <a:lnTo>
                  <a:pt x="6350" y="44196"/>
                </a:lnTo>
                <a:lnTo>
                  <a:pt x="9398" y="47625"/>
                </a:lnTo>
                <a:lnTo>
                  <a:pt x="13208" y="50419"/>
                </a:lnTo>
                <a:lnTo>
                  <a:pt x="17018" y="53340"/>
                </a:lnTo>
                <a:lnTo>
                  <a:pt x="17780" y="38735"/>
                </a:lnTo>
                <a:lnTo>
                  <a:pt x="15494" y="36576"/>
                </a:lnTo>
                <a:lnTo>
                  <a:pt x="12319" y="31877"/>
                </a:lnTo>
                <a:lnTo>
                  <a:pt x="11302" y="29210"/>
                </a:lnTo>
                <a:lnTo>
                  <a:pt x="10922" y="26289"/>
                </a:lnTo>
                <a:lnTo>
                  <a:pt x="10541" y="23368"/>
                </a:lnTo>
                <a:lnTo>
                  <a:pt x="9779" y="0"/>
                </a:lnTo>
                <a:lnTo>
                  <a:pt x="6858" y="3302"/>
                </a:lnTo>
                <a:lnTo>
                  <a:pt x="4445" y="7493"/>
                </a:lnTo>
                <a:lnTo>
                  <a:pt x="2667" y="12700"/>
                </a:lnTo>
                <a:lnTo>
                  <a:pt x="762" y="18034"/>
                </a:lnTo>
                <a:lnTo>
                  <a:pt x="0" y="23114"/>
                </a:lnTo>
                <a:lnTo>
                  <a:pt x="381" y="27813"/>
                </a:lnTo>
                <a:close/>
              </a:path>
              <a:path w="74295" h="62864">
                <a:moveTo>
                  <a:pt x="41656" y="60579"/>
                </a:moveTo>
                <a:lnTo>
                  <a:pt x="46355" y="60706"/>
                </a:lnTo>
                <a:lnTo>
                  <a:pt x="50546" y="60071"/>
                </a:lnTo>
                <a:lnTo>
                  <a:pt x="54356" y="58547"/>
                </a:lnTo>
                <a:lnTo>
                  <a:pt x="58293" y="57023"/>
                </a:lnTo>
                <a:lnTo>
                  <a:pt x="61595" y="54610"/>
                </a:lnTo>
                <a:lnTo>
                  <a:pt x="64516" y="51181"/>
                </a:lnTo>
                <a:lnTo>
                  <a:pt x="67437" y="47879"/>
                </a:lnTo>
                <a:lnTo>
                  <a:pt x="69850" y="43688"/>
                </a:lnTo>
                <a:lnTo>
                  <a:pt x="71627" y="38481"/>
                </a:lnTo>
                <a:lnTo>
                  <a:pt x="73533" y="33147"/>
                </a:lnTo>
                <a:lnTo>
                  <a:pt x="74295" y="28067"/>
                </a:lnTo>
                <a:lnTo>
                  <a:pt x="74041" y="23495"/>
                </a:lnTo>
                <a:lnTo>
                  <a:pt x="73660" y="18796"/>
                </a:lnTo>
                <a:lnTo>
                  <a:pt x="72390" y="14605"/>
                </a:lnTo>
                <a:lnTo>
                  <a:pt x="70231" y="10795"/>
                </a:lnTo>
                <a:lnTo>
                  <a:pt x="68072" y="6985"/>
                </a:lnTo>
                <a:lnTo>
                  <a:pt x="65024" y="3683"/>
                </a:lnTo>
                <a:lnTo>
                  <a:pt x="61214" y="889"/>
                </a:lnTo>
                <a:lnTo>
                  <a:pt x="57276" y="-2031"/>
                </a:lnTo>
                <a:lnTo>
                  <a:pt x="52832" y="-4317"/>
                </a:lnTo>
                <a:lnTo>
                  <a:pt x="47625" y="-6095"/>
                </a:lnTo>
                <a:lnTo>
                  <a:pt x="42291" y="-8000"/>
                </a:lnTo>
                <a:lnTo>
                  <a:pt x="37338" y="-9016"/>
                </a:lnTo>
                <a:lnTo>
                  <a:pt x="32639" y="-9270"/>
                </a:lnTo>
                <a:lnTo>
                  <a:pt x="27940" y="-9524"/>
                </a:lnTo>
                <a:lnTo>
                  <a:pt x="23749" y="-8889"/>
                </a:lnTo>
                <a:lnTo>
                  <a:pt x="19939" y="-7365"/>
                </a:lnTo>
                <a:lnTo>
                  <a:pt x="16001" y="-5714"/>
                </a:lnTo>
                <a:lnTo>
                  <a:pt x="12700" y="-3301"/>
                </a:lnTo>
                <a:lnTo>
                  <a:pt x="9779" y="0"/>
                </a:lnTo>
                <a:lnTo>
                  <a:pt x="10541" y="23368"/>
                </a:lnTo>
                <a:lnTo>
                  <a:pt x="11049" y="20193"/>
                </a:lnTo>
                <a:lnTo>
                  <a:pt x="12192" y="16764"/>
                </a:lnTo>
                <a:lnTo>
                  <a:pt x="13589" y="13081"/>
                </a:lnTo>
                <a:lnTo>
                  <a:pt x="15240" y="10160"/>
                </a:lnTo>
                <a:lnTo>
                  <a:pt x="17525" y="8128"/>
                </a:lnTo>
                <a:lnTo>
                  <a:pt x="22225" y="4699"/>
                </a:lnTo>
                <a:lnTo>
                  <a:pt x="25019" y="4064"/>
                </a:lnTo>
                <a:lnTo>
                  <a:pt x="27813" y="3302"/>
                </a:lnTo>
                <a:lnTo>
                  <a:pt x="30861" y="3175"/>
                </a:lnTo>
                <a:lnTo>
                  <a:pt x="34036" y="3683"/>
                </a:lnTo>
                <a:lnTo>
                  <a:pt x="37338" y="4064"/>
                </a:lnTo>
                <a:lnTo>
                  <a:pt x="40767" y="4953"/>
                </a:lnTo>
                <a:lnTo>
                  <a:pt x="44196" y="6096"/>
                </a:lnTo>
                <a:lnTo>
                  <a:pt x="47751" y="7366"/>
                </a:lnTo>
                <a:lnTo>
                  <a:pt x="50926" y="8890"/>
                </a:lnTo>
                <a:lnTo>
                  <a:pt x="53721" y="10795"/>
                </a:lnTo>
                <a:lnTo>
                  <a:pt x="56515" y="12573"/>
                </a:lnTo>
                <a:lnTo>
                  <a:pt x="58674" y="14732"/>
                </a:lnTo>
                <a:lnTo>
                  <a:pt x="62102" y="19558"/>
                </a:lnTo>
                <a:lnTo>
                  <a:pt x="63119" y="22225"/>
                </a:lnTo>
                <a:lnTo>
                  <a:pt x="63373" y="25019"/>
                </a:lnTo>
                <a:lnTo>
                  <a:pt x="63754" y="27940"/>
                </a:lnTo>
                <a:lnTo>
                  <a:pt x="63373" y="31115"/>
                </a:lnTo>
                <a:lnTo>
                  <a:pt x="62102" y="34671"/>
                </a:lnTo>
                <a:lnTo>
                  <a:pt x="60833" y="38354"/>
                </a:lnTo>
                <a:lnTo>
                  <a:pt x="59055" y="41275"/>
                </a:lnTo>
                <a:lnTo>
                  <a:pt x="54610" y="45339"/>
                </a:lnTo>
                <a:lnTo>
                  <a:pt x="52070" y="46609"/>
                </a:lnTo>
                <a:lnTo>
                  <a:pt x="49275" y="47244"/>
                </a:lnTo>
                <a:lnTo>
                  <a:pt x="46482" y="48006"/>
                </a:lnTo>
                <a:lnTo>
                  <a:pt x="43434" y="48133"/>
                </a:lnTo>
                <a:lnTo>
                  <a:pt x="40132" y="47625"/>
                </a:lnTo>
                <a:lnTo>
                  <a:pt x="36957" y="47244"/>
                </a:lnTo>
                <a:lnTo>
                  <a:pt x="33527" y="46355"/>
                </a:lnTo>
                <a:lnTo>
                  <a:pt x="30099" y="45212"/>
                </a:lnTo>
                <a:lnTo>
                  <a:pt x="26543" y="43942"/>
                </a:lnTo>
                <a:lnTo>
                  <a:pt x="23241" y="42418"/>
                </a:lnTo>
                <a:lnTo>
                  <a:pt x="20574" y="40513"/>
                </a:lnTo>
                <a:lnTo>
                  <a:pt x="17780" y="38735"/>
                </a:lnTo>
                <a:lnTo>
                  <a:pt x="17018" y="53340"/>
                </a:lnTo>
                <a:lnTo>
                  <a:pt x="21590" y="55626"/>
                </a:lnTo>
                <a:lnTo>
                  <a:pt x="26670" y="57531"/>
                </a:lnTo>
                <a:lnTo>
                  <a:pt x="32004" y="59309"/>
                </a:lnTo>
                <a:lnTo>
                  <a:pt x="36957" y="60325"/>
                </a:lnTo>
                <a:lnTo>
                  <a:pt x="41656" y="60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54136" y="3905630"/>
            <a:ext cx="87375" cy="75311"/>
          </a:xfrm>
          <a:custGeom>
            <a:avLst/>
            <a:gdLst/>
            <a:ahLst/>
            <a:cxnLst/>
            <a:rect l="l" t="t" r="r" b="b"/>
            <a:pathLst>
              <a:path w="87375" h="75311">
                <a:moveTo>
                  <a:pt x="21082" y="11176"/>
                </a:moveTo>
                <a:lnTo>
                  <a:pt x="62992" y="32131"/>
                </a:lnTo>
                <a:lnTo>
                  <a:pt x="65150" y="36957"/>
                </a:lnTo>
                <a:lnTo>
                  <a:pt x="66675" y="41275"/>
                </a:lnTo>
                <a:lnTo>
                  <a:pt x="67183" y="45085"/>
                </a:lnTo>
                <a:lnTo>
                  <a:pt x="67818" y="48768"/>
                </a:lnTo>
                <a:lnTo>
                  <a:pt x="67310" y="51943"/>
                </a:lnTo>
                <a:lnTo>
                  <a:pt x="66040" y="54737"/>
                </a:lnTo>
                <a:lnTo>
                  <a:pt x="63627" y="58547"/>
                </a:lnTo>
                <a:lnTo>
                  <a:pt x="60325" y="60960"/>
                </a:lnTo>
                <a:lnTo>
                  <a:pt x="56515" y="61976"/>
                </a:lnTo>
                <a:lnTo>
                  <a:pt x="52324" y="62103"/>
                </a:lnTo>
                <a:lnTo>
                  <a:pt x="47625" y="61087"/>
                </a:lnTo>
                <a:lnTo>
                  <a:pt x="44704" y="60071"/>
                </a:lnTo>
                <a:lnTo>
                  <a:pt x="41275" y="58293"/>
                </a:lnTo>
                <a:lnTo>
                  <a:pt x="6223" y="40767"/>
                </a:lnTo>
                <a:lnTo>
                  <a:pt x="5588" y="40513"/>
                </a:lnTo>
                <a:lnTo>
                  <a:pt x="2921" y="42545"/>
                </a:lnTo>
                <a:lnTo>
                  <a:pt x="1397" y="45212"/>
                </a:lnTo>
                <a:lnTo>
                  <a:pt x="0" y="48768"/>
                </a:lnTo>
                <a:lnTo>
                  <a:pt x="762" y="51689"/>
                </a:lnTo>
                <a:lnTo>
                  <a:pt x="37338" y="69977"/>
                </a:lnTo>
                <a:lnTo>
                  <a:pt x="41529" y="72136"/>
                </a:lnTo>
                <a:lnTo>
                  <a:pt x="45466" y="73660"/>
                </a:lnTo>
                <a:lnTo>
                  <a:pt x="48768" y="74422"/>
                </a:lnTo>
                <a:lnTo>
                  <a:pt x="52197" y="75184"/>
                </a:lnTo>
                <a:lnTo>
                  <a:pt x="55499" y="75311"/>
                </a:lnTo>
                <a:lnTo>
                  <a:pt x="58547" y="74803"/>
                </a:lnTo>
                <a:lnTo>
                  <a:pt x="61722" y="74168"/>
                </a:lnTo>
                <a:lnTo>
                  <a:pt x="64643" y="72898"/>
                </a:lnTo>
                <a:lnTo>
                  <a:pt x="67310" y="70866"/>
                </a:lnTo>
                <a:lnTo>
                  <a:pt x="69977" y="68834"/>
                </a:lnTo>
                <a:lnTo>
                  <a:pt x="72390" y="65786"/>
                </a:lnTo>
                <a:lnTo>
                  <a:pt x="74422" y="61722"/>
                </a:lnTo>
                <a:lnTo>
                  <a:pt x="76073" y="58293"/>
                </a:lnTo>
                <a:lnTo>
                  <a:pt x="76962" y="54483"/>
                </a:lnTo>
                <a:lnTo>
                  <a:pt x="76708" y="46101"/>
                </a:lnTo>
                <a:lnTo>
                  <a:pt x="75692" y="41275"/>
                </a:lnTo>
                <a:lnTo>
                  <a:pt x="73533" y="36068"/>
                </a:lnTo>
                <a:lnTo>
                  <a:pt x="81534" y="40005"/>
                </a:lnTo>
                <a:lnTo>
                  <a:pt x="84328" y="39116"/>
                </a:lnTo>
                <a:lnTo>
                  <a:pt x="85979" y="36195"/>
                </a:lnTo>
                <a:lnTo>
                  <a:pt x="87375" y="33020"/>
                </a:lnTo>
                <a:lnTo>
                  <a:pt x="86487" y="30099"/>
                </a:lnTo>
                <a:lnTo>
                  <a:pt x="26543" y="127"/>
                </a:lnTo>
                <a:lnTo>
                  <a:pt x="26162" y="0"/>
                </a:lnTo>
                <a:lnTo>
                  <a:pt x="23622" y="1270"/>
                </a:lnTo>
                <a:lnTo>
                  <a:pt x="21717" y="4572"/>
                </a:lnTo>
                <a:lnTo>
                  <a:pt x="20320" y="8128"/>
                </a:lnTo>
                <a:lnTo>
                  <a:pt x="21082" y="11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37068" y="4329938"/>
            <a:ext cx="71120" cy="92201"/>
          </a:xfrm>
          <a:custGeom>
            <a:avLst/>
            <a:gdLst/>
            <a:ahLst/>
            <a:cxnLst/>
            <a:rect l="l" t="t" r="r" b="b"/>
            <a:pathLst>
              <a:path w="71120" h="92201">
                <a:moveTo>
                  <a:pt x="18287" y="4699"/>
                </a:moveTo>
                <a:lnTo>
                  <a:pt x="14477" y="6604"/>
                </a:lnTo>
                <a:lnTo>
                  <a:pt x="11175" y="8889"/>
                </a:lnTo>
                <a:lnTo>
                  <a:pt x="8381" y="11430"/>
                </a:lnTo>
                <a:lnTo>
                  <a:pt x="5587" y="14097"/>
                </a:lnTo>
                <a:lnTo>
                  <a:pt x="3428" y="17144"/>
                </a:lnTo>
                <a:lnTo>
                  <a:pt x="2031" y="20319"/>
                </a:lnTo>
                <a:lnTo>
                  <a:pt x="634" y="23622"/>
                </a:lnTo>
                <a:lnTo>
                  <a:pt x="0" y="26924"/>
                </a:lnTo>
                <a:lnTo>
                  <a:pt x="126" y="34162"/>
                </a:lnTo>
                <a:lnTo>
                  <a:pt x="1142" y="37845"/>
                </a:lnTo>
                <a:lnTo>
                  <a:pt x="2921" y="41529"/>
                </a:lnTo>
                <a:lnTo>
                  <a:pt x="4572" y="44704"/>
                </a:lnTo>
                <a:lnTo>
                  <a:pt x="8635" y="48894"/>
                </a:lnTo>
                <a:lnTo>
                  <a:pt x="13207" y="52069"/>
                </a:lnTo>
                <a:lnTo>
                  <a:pt x="15748" y="52831"/>
                </a:lnTo>
                <a:lnTo>
                  <a:pt x="18287" y="53720"/>
                </a:lnTo>
                <a:lnTo>
                  <a:pt x="20954" y="54229"/>
                </a:lnTo>
                <a:lnTo>
                  <a:pt x="26542" y="54482"/>
                </a:lnTo>
                <a:lnTo>
                  <a:pt x="29209" y="54610"/>
                </a:lnTo>
                <a:lnTo>
                  <a:pt x="32003" y="54482"/>
                </a:lnTo>
                <a:lnTo>
                  <a:pt x="42799" y="54229"/>
                </a:lnTo>
                <a:lnTo>
                  <a:pt x="45338" y="54356"/>
                </a:lnTo>
                <a:lnTo>
                  <a:pt x="49910" y="55118"/>
                </a:lnTo>
                <a:lnTo>
                  <a:pt x="53848" y="57023"/>
                </a:lnTo>
                <a:lnTo>
                  <a:pt x="57150" y="59689"/>
                </a:lnTo>
                <a:lnTo>
                  <a:pt x="58927" y="63373"/>
                </a:lnTo>
                <a:lnTo>
                  <a:pt x="59562" y="66548"/>
                </a:lnTo>
                <a:lnTo>
                  <a:pt x="59435" y="69723"/>
                </a:lnTo>
                <a:lnTo>
                  <a:pt x="58292" y="72770"/>
                </a:lnTo>
                <a:lnTo>
                  <a:pt x="56006" y="75692"/>
                </a:lnTo>
                <a:lnTo>
                  <a:pt x="52958" y="78359"/>
                </a:lnTo>
                <a:lnTo>
                  <a:pt x="48386" y="80644"/>
                </a:lnTo>
                <a:lnTo>
                  <a:pt x="43941" y="81661"/>
                </a:lnTo>
                <a:lnTo>
                  <a:pt x="39750" y="82295"/>
                </a:lnTo>
                <a:lnTo>
                  <a:pt x="33527" y="82042"/>
                </a:lnTo>
                <a:lnTo>
                  <a:pt x="30352" y="82931"/>
                </a:lnTo>
                <a:lnTo>
                  <a:pt x="30733" y="85598"/>
                </a:lnTo>
                <a:lnTo>
                  <a:pt x="32003" y="88392"/>
                </a:lnTo>
                <a:lnTo>
                  <a:pt x="34289" y="91439"/>
                </a:lnTo>
                <a:lnTo>
                  <a:pt x="36956" y="92201"/>
                </a:lnTo>
                <a:lnTo>
                  <a:pt x="40004" y="92201"/>
                </a:lnTo>
                <a:lnTo>
                  <a:pt x="43560" y="91820"/>
                </a:lnTo>
                <a:lnTo>
                  <a:pt x="47243" y="91059"/>
                </a:lnTo>
                <a:lnTo>
                  <a:pt x="51180" y="89916"/>
                </a:lnTo>
                <a:lnTo>
                  <a:pt x="54736" y="88392"/>
                </a:lnTo>
                <a:lnTo>
                  <a:pt x="58165" y="86613"/>
                </a:lnTo>
                <a:lnTo>
                  <a:pt x="61086" y="84581"/>
                </a:lnTo>
                <a:lnTo>
                  <a:pt x="63626" y="82168"/>
                </a:lnTo>
                <a:lnTo>
                  <a:pt x="68072" y="77216"/>
                </a:lnTo>
                <a:lnTo>
                  <a:pt x="69341" y="74294"/>
                </a:lnTo>
                <a:lnTo>
                  <a:pt x="70611" y="71500"/>
                </a:lnTo>
                <a:lnTo>
                  <a:pt x="71120" y="68453"/>
                </a:lnTo>
                <a:lnTo>
                  <a:pt x="70992" y="65278"/>
                </a:lnTo>
                <a:lnTo>
                  <a:pt x="70992" y="62103"/>
                </a:lnTo>
                <a:lnTo>
                  <a:pt x="70103" y="58928"/>
                </a:lnTo>
                <a:lnTo>
                  <a:pt x="68452" y="55625"/>
                </a:lnTo>
                <a:lnTo>
                  <a:pt x="66801" y="52324"/>
                </a:lnTo>
                <a:lnTo>
                  <a:pt x="64897" y="49784"/>
                </a:lnTo>
                <a:lnTo>
                  <a:pt x="60578" y="46228"/>
                </a:lnTo>
                <a:lnTo>
                  <a:pt x="55625" y="44068"/>
                </a:lnTo>
                <a:lnTo>
                  <a:pt x="53085" y="43180"/>
                </a:lnTo>
                <a:lnTo>
                  <a:pt x="50418" y="42672"/>
                </a:lnTo>
                <a:lnTo>
                  <a:pt x="47751" y="42418"/>
                </a:lnTo>
                <a:lnTo>
                  <a:pt x="44957" y="42163"/>
                </a:lnTo>
                <a:lnTo>
                  <a:pt x="42163" y="42163"/>
                </a:lnTo>
                <a:lnTo>
                  <a:pt x="39497" y="42291"/>
                </a:lnTo>
                <a:lnTo>
                  <a:pt x="28701" y="42544"/>
                </a:lnTo>
                <a:lnTo>
                  <a:pt x="26161" y="42418"/>
                </a:lnTo>
                <a:lnTo>
                  <a:pt x="24002" y="42037"/>
                </a:lnTo>
                <a:lnTo>
                  <a:pt x="19684" y="40893"/>
                </a:lnTo>
                <a:lnTo>
                  <a:pt x="16001" y="38735"/>
                </a:lnTo>
                <a:lnTo>
                  <a:pt x="13461" y="34798"/>
                </a:lnTo>
                <a:lnTo>
                  <a:pt x="11810" y="30734"/>
                </a:lnTo>
                <a:lnTo>
                  <a:pt x="11683" y="26669"/>
                </a:lnTo>
                <a:lnTo>
                  <a:pt x="12826" y="22987"/>
                </a:lnTo>
                <a:lnTo>
                  <a:pt x="14858" y="19557"/>
                </a:lnTo>
                <a:lnTo>
                  <a:pt x="18033" y="16382"/>
                </a:lnTo>
                <a:lnTo>
                  <a:pt x="22225" y="13843"/>
                </a:lnTo>
                <a:lnTo>
                  <a:pt x="25273" y="12445"/>
                </a:lnTo>
                <a:lnTo>
                  <a:pt x="28066" y="11430"/>
                </a:lnTo>
                <a:lnTo>
                  <a:pt x="30733" y="10922"/>
                </a:lnTo>
                <a:lnTo>
                  <a:pt x="33400" y="10541"/>
                </a:lnTo>
                <a:lnTo>
                  <a:pt x="35813" y="10287"/>
                </a:lnTo>
                <a:lnTo>
                  <a:pt x="39877" y="10287"/>
                </a:lnTo>
                <a:lnTo>
                  <a:pt x="42925" y="10541"/>
                </a:lnTo>
                <a:lnTo>
                  <a:pt x="45847" y="10413"/>
                </a:lnTo>
                <a:lnTo>
                  <a:pt x="46735" y="7747"/>
                </a:lnTo>
                <a:lnTo>
                  <a:pt x="45592" y="4825"/>
                </a:lnTo>
                <a:lnTo>
                  <a:pt x="43052" y="1269"/>
                </a:lnTo>
                <a:lnTo>
                  <a:pt x="39877" y="126"/>
                </a:lnTo>
                <a:lnTo>
                  <a:pt x="36702" y="0"/>
                </a:lnTo>
                <a:lnTo>
                  <a:pt x="32892" y="254"/>
                </a:lnTo>
                <a:lnTo>
                  <a:pt x="28448" y="1016"/>
                </a:lnTo>
                <a:lnTo>
                  <a:pt x="25907" y="1650"/>
                </a:lnTo>
                <a:lnTo>
                  <a:pt x="23495" y="2286"/>
                </a:lnTo>
                <a:lnTo>
                  <a:pt x="20827" y="3301"/>
                </a:lnTo>
                <a:lnTo>
                  <a:pt x="18287" y="4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8233" y="4358767"/>
            <a:ext cx="71374" cy="74294"/>
          </a:xfrm>
          <a:custGeom>
            <a:avLst/>
            <a:gdLst/>
            <a:ahLst/>
            <a:cxnLst/>
            <a:rect l="l" t="t" r="r" b="b"/>
            <a:pathLst>
              <a:path w="71374" h="74295">
                <a:moveTo>
                  <a:pt x="21717" y="73532"/>
                </a:moveTo>
                <a:lnTo>
                  <a:pt x="22351" y="74294"/>
                </a:lnTo>
                <a:lnTo>
                  <a:pt x="25146" y="74294"/>
                </a:lnTo>
                <a:lnTo>
                  <a:pt x="27813" y="73532"/>
                </a:lnTo>
                <a:lnTo>
                  <a:pt x="30988" y="72135"/>
                </a:lnTo>
                <a:lnTo>
                  <a:pt x="32385" y="69468"/>
                </a:lnTo>
                <a:lnTo>
                  <a:pt x="17145" y="29209"/>
                </a:lnTo>
                <a:lnTo>
                  <a:pt x="18796" y="24383"/>
                </a:lnTo>
                <a:lnTo>
                  <a:pt x="20574" y="20573"/>
                </a:lnTo>
                <a:lnTo>
                  <a:pt x="22479" y="17779"/>
                </a:lnTo>
                <a:lnTo>
                  <a:pt x="24384" y="14858"/>
                </a:lnTo>
                <a:lnTo>
                  <a:pt x="26670" y="12953"/>
                </a:lnTo>
                <a:lnTo>
                  <a:pt x="29337" y="11937"/>
                </a:lnTo>
                <a:lnTo>
                  <a:pt x="33274" y="10921"/>
                </a:lnTo>
                <a:lnTo>
                  <a:pt x="36957" y="11302"/>
                </a:lnTo>
                <a:lnTo>
                  <a:pt x="40259" y="13080"/>
                </a:lnTo>
                <a:lnTo>
                  <a:pt x="43180" y="15493"/>
                </a:lnTo>
                <a:lnTo>
                  <a:pt x="45720" y="19176"/>
                </a:lnTo>
                <a:lnTo>
                  <a:pt x="46863" y="21843"/>
                </a:lnTo>
                <a:lnTo>
                  <a:pt x="48133" y="25272"/>
                </a:lnTo>
                <a:lnTo>
                  <a:pt x="60833" y="58800"/>
                </a:lnTo>
                <a:lnTo>
                  <a:pt x="63500" y="59816"/>
                </a:lnTo>
                <a:lnTo>
                  <a:pt x="66801" y="58800"/>
                </a:lnTo>
                <a:lnTo>
                  <a:pt x="69342" y="57784"/>
                </a:lnTo>
                <a:lnTo>
                  <a:pt x="71374" y="54863"/>
                </a:lnTo>
                <a:lnTo>
                  <a:pt x="58293" y="19811"/>
                </a:lnTo>
                <a:lnTo>
                  <a:pt x="56769" y="15620"/>
                </a:lnTo>
                <a:lnTo>
                  <a:pt x="54991" y="12191"/>
                </a:lnTo>
                <a:lnTo>
                  <a:pt x="53213" y="9524"/>
                </a:lnTo>
                <a:lnTo>
                  <a:pt x="51435" y="6857"/>
                </a:lnTo>
                <a:lnTo>
                  <a:pt x="49275" y="4698"/>
                </a:lnTo>
                <a:lnTo>
                  <a:pt x="44450" y="1523"/>
                </a:lnTo>
                <a:lnTo>
                  <a:pt x="41656" y="634"/>
                </a:lnTo>
                <a:lnTo>
                  <a:pt x="38481" y="380"/>
                </a:lnTo>
                <a:lnTo>
                  <a:pt x="35433" y="0"/>
                </a:lnTo>
                <a:lnTo>
                  <a:pt x="31876" y="634"/>
                </a:lnTo>
                <a:lnTo>
                  <a:pt x="28067" y="2031"/>
                </a:lnTo>
                <a:lnTo>
                  <a:pt x="24765" y="3301"/>
                </a:lnTo>
                <a:lnTo>
                  <a:pt x="21844" y="5333"/>
                </a:lnTo>
                <a:lnTo>
                  <a:pt x="19304" y="8254"/>
                </a:lnTo>
                <a:lnTo>
                  <a:pt x="16637" y="11048"/>
                </a:lnTo>
                <a:lnTo>
                  <a:pt x="14477" y="14985"/>
                </a:lnTo>
                <a:lnTo>
                  <a:pt x="12573" y="19811"/>
                </a:lnTo>
                <a:lnTo>
                  <a:pt x="9651" y="12191"/>
                </a:lnTo>
                <a:lnTo>
                  <a:pt x="7747" y="11048"/>
                </a:lnTo>
                <a:lnTo>
                  <a:pt x="5080" y="11683"/>
                </a:lnTo>
                <a:lnTo>
                  <a:pt x="1905" y="12953"/>
                </a:lnTo>
                <a:lnTo>
                  <a:pt x="0" y="15747"/>
                </a:lnTo>
                <a:lnTo>
                  <a:pt x="21717" y="735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16418" y="4379595"/>
            <a:ext cx="50291" cy="68961"/>
          </a:xfrm>
          <a:custGeom>
            <a:avLst/>
            <a:gdLst/>
            <a:ahLst/>
            <a:cxnLst/>
            <a:rect l="l" t="t" r="r" b="b"/>
            <a:pathLst>
              <a:path w="50291" h="68961">
                <a:moveTo>
                  <a:pt x="12700" y="3555"/>
                </a:moveTo>
                <a:lnTo>
                  <a:pt x="10032" y="5206"/>
                </a:lnTo>
                <a:lnTo>
                  <a:pt x="7365" y="6857"/>
                </a:lnTo>
                <a:lnTo>
                  <a:pt x="5206" y="8762"/>
                </a:lnTo>
                <a:lnTo>
                  <a:pt x="2031" y="13080"/>
                </a:lnTo>
                <a:lnTo>
                  <a:pt x="1015" y="15620"/>
                </a:lnTo>
                <a:lnTo>
                  <a:pt x="507" y="18287"/>
                </a:lnTo>
                <a:lnTo>
                  <a:pt x="0" y="20954"/>
                </a:lnTo>
                <a:lnTo>
                  <a:pt x="253" y="23875"/>
                </a:lnTo>
                <a:lnTo>
                  <a:pt x="1015" y="26796"/>
                </a:lnTo>
                <a:lnTo>
                  <a:pt x="1777" y="29463"/>
                </a:lnTo>
                <a:lnTo>
                  <a:pt x="2793" y="31495"/>
                </a:lnTo>
                <a:lnTo>
                  <a:pt x="5587" y="34670"/>
                </a:lnTo>
                <a:lnTo>
                  <a:pt x="8889" y="36956"/>
                </a:lnTo>
                <a:lnTo>
                  <a:pt x="12573" y="38480"/>
                </a:lnTo>
                <a:lnTo>
                  <a:pt x="16763" y="39369"/>
                </a:lnTo>
                <a:lnTo>
                  <a:pt x="20827" y="39877"/>
                </a:lnTo>
                <a:lnTo>
                  <a:pt x="25018" y="40385"/>
                </a:lnTo>
                <a:lnTo>
                  <a:pt x="28955" y="40766"/>
                </a:lnTo>
                <a:lnTo>
                  <a:pt x="32511" y="41655"/>
                </a:lnTo>
                <a:lnTo>
                  <a:pt x="35559" y="42798"/>
                </a:lnTo>
                <a:lnTo>
                  <a:pt x="38734" y="45973"/>
                </a:lnTo>
                <a:lnTo>
                  <a:pt x="39624" y="50164"/>
                </a:lnTo>
                <a:lnTo>
                  <a:pt x="38861" y="53593"/>
                </a:lnTo>
                <a:lnTo>
                  <a:pt x="36575" y="56514"/>
                </a:lnTo>
                <a:lnTo>
                  <a:pt x="33908" y="58165"/>
                </a:lnTo>
                <a:lnTo>
                  <a:pt x="30479" y="59308"/>
                </a:lnTo>
                <a:lnTo>
                  <a:pt x="26542" y="60197"/>
                </a:lnTo>
                <a:lnTo>
                  <a:pt x="23113" y="60070"/>
                </a:lnTo>
                <a:lnTo>
                  <a:pt x="20192" y="59689"/>
                </a:lnTo>
                <a:lnTo>
                  <a:pt x="16890" y="59054"/>
                </a:lnTo>
                <a:lnTo>
                  <a:pt x="14097" y="59435"/>
                </a:lnTo>
                <a:lnTo>
                  <a:pt x="14097" y="62102"/>
                </a:lnTo>
                <a:lnTo>
                  <a:pt x="14858" y="64769"/>
                </a:lnTo>
                <a:lnTo>
                  <a:pt x="16763" y="67690"/>
                </a:lnTo>
                <a:lnTo>
                  <a:pt x="19684" y="68579"/>
                </a:lnTo>
                <a:lnTo>
                  <a:pt x="23240" y="68960"/>
                </a:lnTo>
                <a:lnTo>
                  <a:pt x="26161" y="68960"/>
                </a:lnTo>
                <a:lnTo>
                  <a:pt x="29463" y="68579"/>
                </a:lnTo>
                <a:lnTo>
                  <a:pt x="32765" y="67817"/>
                </a:lnTo>
                <a:lnTo>
                  <a:pt x="36322" y="66801"/>
                </a:lnTo>
                <a:lnTo>
                  <a:pt x="39370" y="65531"/>
                </a:lnTo>
                <a:lnTo>
                  <a:pt x="44196" y="62102"/>
                </a:lnTo>
                <a:lnTo>
                  <a:pt x="47498" y="58038"/>
                </a:lnTo>
                <a:lnTo>
                  <a:pt x="49656" y="53720"/>
                </a:lnTo>
                <a:lnTo>
                  <a:pt x="50291" y="48894"/>
                </a:lnTo>
                <a:lnTo>
                  <a:pt x="49529" y="44195"/>
                </a:lnTo>
                <a:lnTo>
                  <a:pt x="48767" y="41655"/>
                </a:lnTo>
                <a:lnTo>
                  <a:pt x="46354" y="37845"/>
                </a:lnTo>
                <a:lnTo>
                  <a:pt x="43433" y="34797"/>
                </a:lnTo>
                <a:lnTo>
                  <a:pt x="39877" y="32892"/>
                </a:lnTo>
                <a:lnTo>
                  <a:pt x="35940" y="31749"/>
                </a:lnTo>
                <a:lnTo>
                  <a:pt x="31750" y="30860"/>
                </a:lnTo>
                <a:lnTo>
                  <a:pt x="27685" y="30479"/>
                </a:lnTo>
                <a:lnTo>
                  <a:pt x="23622" y="30098"/>
                </a:lnTo>
                <a:lnTo>
                  <a:pt x="19938" y="29463"/>
                </a:lnTo>
                <a:lnTo>
                  <a:pt x="16636" y="28447"/>
                </a:lnTo>
                <a:lnTo>
                  <a:pt x="12826" y="26034"/>
                </a:lnTo>
                <a:lnTo>
                  <a:pt x="11556" y="22986"/>
                </a:lnTo>
                <a:lnTo>
                  <a:pt x="11049" y="19938"/>
                </a:lnTo>
                <a:lnTo>
                  <a:pt x="12191" y="16001"/>
                </a:lnTo>
                <a:lnTo>
                  <a:pt x="15112" y="12953"/>
                </a:lnTo>
                <a:lnTo>
                  <a:pt x="17779" y="11302"/>
                </a:lnTo>
                <a:lnTo>
                  <a:pt x="21335" y="10159"/>
                </a:lnTo>
                <a:lnTo>
                  <a:pt x="26034" y="9143"/>
                </a:lnTo>
                <a:lnTo>
                  <a:pt x="30099" y="9270"/>
                </a:lnTo>
                <a:lnTo>
                  <a:pt x="33527" y="9778"/>
                </a:lnTo>
                <a:lnTo>
                  <a:pt x="37591" y="10794"/>
                </a:lnTo>
                <a:lnTo>
                  <a:pt x="41021" y="9778"/>
                </a:lnTo>
                <a:lnTo>
                  <a:pt x="40766" y="6984"/>
                </a:lnTo>
                <a:lnTo>
                  <a:pt x="39750" y="3682"/>
                </a:lnTo>
                <a:lnTo>
                  <a:pt x="37210" y="1142"/>
                </a:lnTo>
                <a:lnTo>
                  <a:pt x="33908" y="253"/>
                </a:lnTo>
                <a:lnTo>
                  <a:pt x="30733" y="0"/>
                </a:lnTo>
                <a:lnTo>
                  <a:pt x="27304" y="0"/>
                </a:lnTo>
                <a:lnTo>
                  <a:pt x="23240" y="380"/>
                </a:lnTo>
                <a:lnTo>
                  <a:pt x="19050" y="1396"/>
                </a:lnTo>
                <a:lnTo>
                  <a:pt x="15621" y="2285"/>
                </a:lnTo>
                <a:lnTo>
                  <a:pt x="12700" y="3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67904" y="4393946"/>
            <a:ext cx="50926" cy="80137"/>
          </a:xfrm>
          <a:custGeom>
            <a:avLst/>
            <a:gdLst/>
            <a:ahLst/>
            <a:cxnLst/>
            <a:rect l="l" t="t" r="r" b="b"/>
            <a:pathLst>
              <a:path w="50926" h="80137">
                <a:moveTo>
                  <a:pt x="7366" y="11556"/>
                </a:moveTo>
                <a:lnTo>
                  <a:pt x="10032" y="10667"/>
                </a:lnTo>
                <a:lnTo>
                  <a:pt x="13207" y="10032"/>
                </a:lnTo>
                <a:lnTo>
                  <a:pt x="15621" y="10540"/>
                </a:lnTo>
                <a:lnTo>
                  <a:pt x="19050" y="14350"/>
                </a:lnTo>
                <a:lnTo>
                  <a:pt x="20193" y="17398"/>
                </a:lnTo>
                <a:lnTo>
                  <a:pt x="21081" y="21462"/>
                </a:lnTo>
                <a:lnTo>
                  <a:pt x="27940" y="55117"/>
                </a:lnTo>
                <a:lnTo>
                  <a:pt x="12446" y="58292"/>
                </a:lnTo>
                <a:lnTo>
                  <a:pt x="11429" y="58927"/>
                </a:lnTo>
                <a:lnTo>
                  <a:pt x="10922" y="61721"/>
                </a:lnTo>
                <a:lnTo>
                  <a:pt x="11556" y="64896"/>
                </a:lnTo>
                <a:lnTo>
                  <a:pt x="14350" y="67563"/>
                </a:lnTo>
                <a:lnTo>
                  <a:pt x="29845" y="64388"/>
                </a:lnTo>
                <a:lnTo>
                  <a:pt x="32766" y="78739"/>
                </a:lnTo>
                <a:lnTo>
                  <a:pt x="33527" y="79755"/>
                </a:lnTo>
                <a:lnTo>
                  <a:pt x="36068" y="80136"/>
                </a:lnTo>
                <a:lnTo>
                  <a:pt x="38862" y="79755"/>
                </a:lnTo>
                <a:lnTo>
                  <a:pt x="40767" y="79247"/>
                </a:lnTo>
                <a:lnTo>
                  <a:pt x="43942" y="76453"/>
                </a:lnTo>
                <a:lnTo>
                  <a:pt x="40894" y="62102"/>
                </a:lnTo>
                <a:lnTo>
                  <a:pt x="49275" y="60451"/>
                </a:lnTo>
                <a:lnTo>
                  <a:pt x="50546" y="59689"/>
                </a:lnTo>
                <a:lnTo>
                  <a:pt x="50926" y="56895"/>
                </a:lnTo>
                <a:lnTo>
                  <a:pt x="50292" y="53720"/>
                </a:lnTo>
                <a:lnTo>
                  <a:pt x="47498" y="51180"/>
                </a:lnTo>
                <a:lnTo>
                  <a:pt x="39116" y="52958"/>
                </a:lnTo>
                <a:lnTo>
                  <a:pt x="31876" y="17652"/>
                </a:lnTo>
                <a:lnTo>
                  <a:pt x="31115" y="14096"/>
                </a:lnTo>
                <a:lnTo>
                  <a:pt x="30225" y="11175"/>
                </a:lnTo>
                <a:lnTo>
                  <a:pt x="27813" y="6349"/>
                </a:lnTo>
                <a:lnTo>
                  <a:pt x="24638" y="3047"/>
                </a:lnTo>
                <a:lnTo>
                  <a:pt x="20700" y="761"/>
                </a:lnTo>
                <a:lnTo>
                  <a:pt x="15875" y="0"/>
                </a:lnTo>
                <a:lnTo>
                  <a:pt x="13207" y="126"/>
                </a:lnTo>
                <a:lnTo>
                  <a:pt x="10032" y="761"/>
                </a:lnTo>
                <a:lnTo>
                  <a:pt x="6985" y="1650"/>
                </a:lnTo>
                <a:lnTo>
                  <a:pt x="4191" y="2666"/>
                </a:lnTo>
                <a:lnTo>
                  <a:pt x="1270" y="4444"/>
                </a:lnTo>
                <a:lnTo>
                  <a:pt x="0" y="7111"/>
                </a:lnTo>
                <a:lnTo>
                  <a:pt x="380" y="10286"/>
                </a:lnTo>
                <a:lnTo>
                  <a:pt x="2031" y="14096"/>
                </a:lnTo>
                <a:lnTo>
                  <a:pt x="4825" y="12953"/>
                </a:lnTo>
                <a:lnTo>
                  <a:pt x="7366" y="11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07706" y="4428490"/>
            <a:ext cx="37592" cy="41529"/>
          </a:xfrm>
          <a:custGeom>
            <a:avLst/>
            <a:gdLst/>
            <a:ahLst/>
            <a:cxnLst/>
            <a:rect l="l" t="t" r="r" b="b"/>
            <a:pathLst>
              <a:path w="37592" h="41529">
                <a:moveTo>
                  <a:pt x="27432" y="4445"/>
                </a:moveTo>
                <a:lnTo>
                  <a:pt x="24384" y="4826"/>
                </a:lnTo>
                <a:lnTo>
                  <a:pt x="14732" y="6096"/>
                </a:lnTo>
                <a:lnTo>
                  <a:pt x="15875" y="14097"/>
                </a:lnTo>
                <a:lnTo>
                  <a:pt x="24257" y="13081"/>
                </a:lnTo>
                <a:lnTo>
                  <a:pt x="28955" y="12446"/>
                </a:lnTo>
                <a:lnTo>
                  <a:pt x="33274" y="11430"/>
                </a:lnTo>
                <a:lnTo>
                  <a:pt x="36957" y="10160"/>
                </a:lnTo>
                <a:lnTo>
                  <a:pt x="37592" y="0"/>
                </a:lnTo>
                <a:lnTo>
                  <a:pt x="34417" y="2159"/>
                </a:lnTo>
                <a:lnTo>
                  <a:pt x="30099" y="3810"/>
                </a:lnTo>
                <a:lnTo>
                  <a:pt x="27432" y="4445"/>
                </a:lnTo>
                <a:close/>
              </a:path>
              <a:path w="37592" h="41529">
                <a:moveTo>
                  <a:pt x="17272" y="23368"/>
                </a:moveTo>
                <a:lnTo>
                  <a:pt x="16510" y="18923"/>
                </a:lnTo>
                <a:lnTo>
                  <a:pt x="15875" y="14097"/>
                </a:lnTo>
                <a:lnTo>
                  <a:pt x="14732" y="6096"/>
                </a:lnTo>
                <a:lnTo>
                  <a:pt x="13080" y="-6857"/>
                </a:lnTo>
                <a:lnTo>
                  <a:pt x="15494" y="-10287"/>
                </a:lnTo>
                <a:lnTo>
                  <a:pt x="17779" y="-12953"/>
                </a:lnTo>
                <a:lnTo>
                  <a:pt x="22478" y="-16637"/>
                </a:lnTo>
                <a:lnTo>
                  <a:pt x="25019" y="-17652"/>
                </a:lnTo>
                <a:lnTo>
                  <a:pt x="28067" y="-18033"/>
                </a:lnTo>
                <a:lnTo>
                  <a:pt x="31623" y="-18541"/>
                </a:lnTo>
                <a:lnTo>
                  <a:pt x="34544" y="-18033"/>
                </a:lnTo>
                <a:lnTo>
                  <a:pt x="36829" y="-16382"/>
                </a:lnTo>
                <a:lnTo>
                  <a:pt x="40386" y="-12318"/>
                </a:lnTo>
                <a:lnTo>
                  <a:pt x="40894" y="-9143"/>
                </a:lnTo>
                <a:lnTo>
                  <a:pt x="40894" y="-5587"/>
                </a:lnTo>
                <a:lnTo>
                  <a:pt x="39877" y="-2666"/>
                </a:lnTo>
                <a:lnTo>
                  <a:pt x="37592" y="0"/>
                </a:lnTo>
                <a:lnTo>
                  <a:pt x="36957" y="10160"/>
                </a:lnTo>
                <a:lnTo>
                  <a:pt x="40640" y="8762"/>
                </a:lnTo>
                <a:lnTo>
                  <a:pt x="43688" y="7112"/>
                </a:lnTo>
                <a:lnTo>
                  <a:pt x="46100" y="5080"/>
                </a:lnTo>
                <a:lnTo>
                  <a:pt x="50165" y="762"/>
                </a:lnTo>
                <a:lnTo>
                  <a:pt x="51308" y="-2031"/>
                </a:lnTo>
                <a:lnTo>
                  <a:pt x="52324" y="-4698"/>
                </a:lnTo>
                <a:lnTo>
                  <a:pt x="52704" y="-7746"/>
                </a:lnTo>
                <a:lnTo>
                  <a:pt x="52197" y="-11175"/>
                </a:lnTo>
                <a:lnTo>
                  <a:pt x="51816" y="-14223"/>
                </a:lnTo>
                <a:lnTo>
                  <a:pt x="51053" y="-16763"/>
                </a:lnTo>
                <a:lnTo>
                  <a:pt x="48387" y="-21081"/>
                </a:lnTo>
                <a:lnTo>
                  <a:pt x="44703" y="-24129"/>
                </a:lnTo>
                <a:lnTo>
                  <a:pt x="40259" y="-26415"/>
                </a:lnTo>
                <a:lnTo>
                  <a:pt x="37465" y="-26923"/>
                </a:lnTo>
                <a:lnTo>
                  <a:pt x="34798" y="-27431"/>
                </a:lnTo>
                <a:lnTo>
                  <a:pt x="31876" y="-27431"/>
                </a:lnTo>
                <a:lnTo>
                  <a:pt x="28701" y="-27050"/>
                </a:lnTo>
                <a:lnTo>
                  <a:pt x="25019" y="-26542"/>
                </a:lnTo>
                <a:lnTo>
                  <a:pt x="21590" y="-25400"/>
                </a:lnTo>
                <a:lnTo>
                  <a:pt x="18542" y="-23367"/>
                </a:lnTo>
                <a:lnTo>
                  <a:pt x="15494" y="-21335"/>
                </a:lnTo>
                <a:lnTo>
                  <a:pt x="12826" y="-18668"/>
                </a:lnTo>
                <a:lnTo>
                  <a:pt x="10414" y="-15493"/>
                </a:lnTo>
                <a:lnTo>
                  <a:pt x="9651" y="-21589"/>
                </a:lnTo>
                <a:lnTo>
                  <a:pt x="9398" y="-22606"/>
                </a:lnTo>
                <a:lnTo>
                  <a:pt x="6730" y="-23240"/>
                </a:lnTo>
                <a:lnTo>
                  <a:pt x="3301" y="-22859"/>
                </a:lnTo>
                <a:lnTo>
                  <a:pt x="0" y="-20319"/>
                </a:lnTo>
                <a:lnTo>
                  <a:pt x="5334" y="20828"/>
                </a:lnTo>
                <a:lnTo>
                  <a:pt x="5842" y="24637"/>
                </a:lnTo>
                <a:lnTo>
                  <a:pt x="6730" y="27940"/>
                </a:lnTo>
                <a:lnTo>
                  <a:pt x="8000" y="30607"/>
                </a:lnTo>
                <a:lnTo>
                  <a:pt x="9271" y="33401"/>
                </a:lnTo>
                <a:lnTo>
                  <a:pt x="10922" y="35560"/>
                </a:lnTo>
                <a:lnTo>
                  <a:pt x="15240" y="38989"/>
                </a:lnTo>
                <a:lnTo>
                  <a:pt x="17907" y="40132"/>
                </a:lnTo>
                <a:lnTo>
                  <a:pt x="21082" y="40640"/>
                </a:lnTo>
                <a:lnTo>
                  <a:pt x="24257" y="41275"/>
                </a:lnTo>
                <a:lnTo>
                  <a:pt x="28067" y="41275"/>
                </a:lnTo>
                <a:lnTo>
                  <a:pt x="32512" y="40767"/>
                </a:lnTo>
                <a:lnTo>
                  <a:pt x="34798" y="40386"/>
                </a:lnTo>
                <a:lnTo>
                  <a:pt x="39370" y="39116"/>
                </a:lnTo>
                <a:lnTo>
                  <a:pt x="43688" y="37592"/>
                </a:lnTo>
                <a:lnTo>
                  <a:pt x="47371" y="35814"/>
                </a:lnTo>
                <a:lnTo>
                  <a:pt x="50419" y="33909"/>
                </a:lnTo>
                <a:lnTo>
                  <a:pt x="53340" y="31368"/>
                </a:lnTo>
                <a:lnTo>
                  <a:pt x="54355" y="28702"/>
                </a:lnTo>
                <a:lnTo>
                  <a:pt x="54101" y="25908"/>
                </a:lnTo>
                <a:lnTo>
                  <a:pt x="52832" y="23114"/>
                </a:lnTo>
                <a:lnTo>
                  <a:pt x="50038" y="23114"/>
                </a:lnTo>
                <a:lnTo>
                  <a:pt x="46609" y="25654"/>
                </a:lnTo>
                <a:lnTo>
                  <a:pt x="43561" y="27559"/>
                </a:lnTo>
                <a:lnTo>
                  <a:pt x="39624" y="29464"/>
                </a:lnTo>
                <a:lnTo>
                  <a:pt x="35051" y="31115"/>
                </a:lnTo>
                <a:lnTo>
                  <a:pt x="32258" y="31496"/>
                </a:lnTo>
                <a:lnTo>
                  <a:pt x="29718" y="31750"/>
                </a:lnTo>
                <a:lnTo>
                  <a:pt x="25653" y="31368"/>
                </a:lnTo>
                <a:lnTo>
                  <a:pt x="22225" y="30353"/>
                </a:lnTo>
                <a:lnTo>
                  <a:pt x="18796" y="26797"/>
                </a:lnTo>
                <a:lnTo>
                  <a:pt x="17272" y="23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77099" y="4407662"/>
            <a:ext cx="18415" cy="91312"/>
          </a:xfrm>
          <a:custGeom>
            <a:avLst/>
            <a:gdLst/>
            <a:ahLst/>
            <a:cxnLst/>
            <a:rect l="l" t="t" r="r" b="b"/>
            <a:pathLst>
              <a:path w="18415" h="91312">
                <a:moveTo>
                  <a:pt x="4191" y="64007"/>
                </a:moveTo>
                <a:lnTo>
                  <a:pt x="4445" y="64896"/>
                </a:lnTo>
                <a:lnTo>
                  <a:pt x="7111" y="65786"/>
                </a:lnTo>
                <a:lnTo>
                  <a:pt x="10032" y="65786"/>
                </a:lnTo>
                <a:lnTo>
                  <a:pt x="12700" y="65405"/>
                </a:lnTo>
                <a:lnTo>
                  <a:pt x="15494" y="63245"/>
                </a:lnTo>
                <a:lnTo>
                  <a:pt x="11175" y="1777"/>
                </a:lnTo>
                <a:lnTo>
                  <a:pt x="10795" y="635"/>
                </a:lnTo>
                <a:lnTo>
                  <a:pt x="8254" y="0"/>
                </a:lnTo>
                <a:lnTo>
                  <a:pt x="5460" y="126"/>
                </a:lnTo>
                <a:lnTo>
                  <a:pt x="2667" y="381"/>
                </a:lnTo>
                <a:lnTo>
                  <a:pt x="0" y="2539"/>
                </a:lnTo>
                <a:lnTo>
                  <a:pt x="4191" y="64007"/>
                </a:lnTo>
                <a:close/>
              </a:path>
              <a:path w="18415" h="91312">
                <a:moveTo>
                  <a:pt x="4318" y="84962"/>
                </a:moveTo>
                <a:lnTo>
                  <a:pt x="4445" y="87502"/>
                </a:lnTo>
                <a:lnTo>
                  <a:pt x="6096" y="90169"/>
                </a:lnTo>
                <a:lnTo>
                  <a:pt x="9017" y="91312"/>
                </a:lnTo>
                <a:lnTo>
                  <a:pt x="11683" y="91186"/>
                </a:lnTo>
                <a:lnTo>
                  <a:pt x="14350" y="90931"/>
                </a:lnTo>
                <a:lnTo>
                  <a:pt x="17145" y="89281"/>
                </a:lnTo>
                <a:lnTo>
                  <a:pt x="18415" y="86487"/>
                </a:lnTo>
                <a:lnTo>
                  <a:pt x="18160" y="83819"/>
                </a:lnTo>
                <a:lnTo>
                  <a:pt x="18033" y="81280"/>
                </a:lnTo>
                <a:lnTo>
                  <a:pt x="15367" y="77724"/>
                </a:lnTo>
                <a:lnTo>
                  <a:pt x="10922" y="77596"/>
                </a:lnTo>
                <a:lnTo>
                  <a:pt x="8127" y="77724"/>
                </a:lnTo>
                <a:lnTo>
                  <a:pt x="5460" y="79375"/>
                </a:lnTo>
                <a:lnTo>
                  <a:pt x="4064" y="82295"/>
                </a:lnTo>
                <a:lnTo>
                  <a:pt x="4318" y="84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04708" y="4409440"/>
            <a:ext cx="53467" cy="66929"/>
          </a:xfrm>
          <a:custGeom>
            <a:avLst/>
            <a:gdLst/>
            <a:ahLst/>
            <a:cxnLst/>
            <a:rect l="l" t="t" r="r" b="b"/>
            <a:pathLst>
              <a:path w="53467" h="66929">
                <a:moveTo>
                  <a:pt x="635" y="48133"/>
                </a:moveTo>
                <a:lnTo>
                  <a:pt x="1397" y="51308"/>
                </a:lnTo>
                <a:lnTo>
                  <a:pt x="2159" y="54356"/>
                </a:lnTo>
                <a:lnTo>
                  <a:pt x="3429" y="57150"/>
                </a:lnTo>
                <a:lnTo>
                  <a:pt x="5207" y="59436"/>
                </a:lnTo>
                <a:lnTo>
                  <a:pt x="9271" y="63627"/>
                </a:lnTo>
                <a:lnTo>
                  <a:pt x="12065" y="64897"/>
                </a:lnTo>
                <a:lnTo>
                  <a:pt x="14859" y="66293"/>
                </a:lnTo>
                <a:lnTo>
                  <a:pt x="18288" y="66929"/>
                </a:lnTo>
                <a:lnTo>
                  <a:pt x="25908" y="66929"/>
                </a:lnTo>
                <a:lnTo>
                  <a:pt x="29464" y="66040"/>
                </a:lnTo>
                <a:lnTo>
                  <a:pt x="32893" y="64135"/>
                </a:lnTo>
                <a:lnTo>
                  <a:pt x="36322" y="62357"/>
                </a:lnTo>
                <a:lnTo>
                  <a:pt x="39750" y="59562"/>
                </a:lnTo>
                <a:lnTo>
                  <a:pt x="43180" y="55626"/>
                </a:lnTo>
                <a:lnTo>
                  <a:pt x="43180" y="63754"/>
                </a:lnTo>
                <a:lnTo>
                  <a:pt x="44704" y="65532"/>
                </a:lnTo>
                <a:lnTo>
                  <a:pt x="47371" y="65786"/>
                </a:lnTo>
                <a:lnTo>
                  <a:pt x="50800" y="65786"/>
                </a:lnTo>
                <a:lnTo>
                  <a:pt x="53467" y="63627"/>
                </a:lnTo>
                <a:lnTo>
                  <a:pt x="53086" y="2032"/>
                </a:lnTo>
                <a:lnTo>
                  <a:pt x="52832" y="1143"/>
                </a:lnTo>
                <a:lnTo>
                  <a:pt x="50165" y="127"/>
                </a:lnTo>
                <a:lnTo>
                  <a:pt x="47371" y="0"/>
                </a:lnTo>
                <a:lnTo>
                  <a:pt x="44576" y="127"/>
                </a:lnTo>
                <a:lnTo>
                  <a:pt x="41783" y="2159"/>
                </a:lnTo>
                <a:lnTo>
                  <a:pt x="42037" y="45212"/>
                </a:lnTo>
                <a:lnTo>
                  <a:pt x="38989" y="49149"/>
                </a:lnTo>
                <a:lnTo>
                  <a:pt x="35941" y="52070"/>
                </a:lnTo>
                <a:lnTo>
                  <a:pt x="33147" y="54102"/>
                </a:lnTo>
                <a:lnTo>
                  <a:pt x="30352" y="56134"/>
                </a:lnTo>
                <a:lnTo>
                  <a:pt x="27559" y="57150"/>
                </a:lnTo>
                <a:lnTo>
                  <a:pt x="24765" y="57150"/>
                </a:lnTo>
                <a:lnTo>
                  <a:pt x="20574" y="56768"/>
                </a:lnTo>
                <a:lnTo>
                  <a:pt x="17272" y="55118"/>
                </a:lnTo>
                <a:lnTo>
                  <a:pt x="14859" y="52451"/>
                </a:lnTo>
                <a:lnTo>
                  <a:pt x="12954" y="49022"/>
                </a:lnTo>
                <a:lnTo>
                  <a:pt x="11811" y="44704"/>
                </a:lnTo>
                <a:lnTo>
                  <a:pt x="11557" y="41910"/>
                </a:lnTo>
                <a:lnTo>
                  <a:pt x="11557" y="38481"/>
                </a:lnTo>
                <a:lnTo>
                  <a:pt x="11302" y="2286"/>
                </a:lnTo>
                <a:lnTo>
                  <a:pt x="11049" y="1397"/>
                </a:lnTo>
                <a:lnTo>
                  <a:pt x="8382" y="381"/>
                </a:lnTo>
                <a:lnTo>
                  <a:pt x="2794" y="381"/>
                </a:lnTo>
                <a:lnTo>
                  <a:pt x="0" y="2412"/>
                </a:lnTo>
                <a:lnTo>
                  <a:pt x="254" y="40005"/>
                </a:lnTo>
                <a:lnTo>
                  <a:pt x="254" y="44323"/>
                </a:lnTo>
                <a:lnTo>
                  <a:pt x="635" y="481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36509" y="4432808"/>
            <a:ext cx="40640" cy="39624"/>
          </a:xfrm>
          <a:custGeom>
            <a:avLst/>
            <a:gdLst/>
            <a:ahLst/>
            <a:cxnLst/>
            <a:rect l="l" t="t" r="r" b="b"/>
            <a:pathLst>
              <a:path w="40640" h="39624">
                <a:moveTo>
                  <a:pt x="40640" y="10414"/>
                </a:moveTo>
                <a:lnTo>
                  <a:pt x="38862" y="0"/>
                </a:lnTo>
                <a:lnTo>
                  <a:pt x="36068" y="2159"/>
                </a:lnTo>
                <a:lnTo>
                  <a:pt x="32639" y="3683"/>
                </a:lnTo>
                <a:lnTo>
                  <a:pt x="27940" y="4318"/>
                </a:lnTo>
                <a:lnTo>
                  <a:pt x="25273" y="4445"/>
                </a:lnTo>
                <a:lnTo>
                  <a:pt x="29464" y="12446"/>
                </a:lnTo>
                <a:lnTo>
                  <a:pt x="33400" y="11938"/>
                </a:lnTo>
                <a:lnTo>
                  <a:pt x="37211" y="11430"/>
                </a:lnTo>
                <a:lnTo>
                  <a:pt x="40640" y="10414"/>
                </a:lnTo>
                <a:close/>
              </a:path>
              <a:path w="40640" h="39624">
                <a:moveTo>
                  <a:pt x="52578" y="-11556"/>
                </a:moveTo>
                <a:lnTo>
                  <a:pt x="50926" y="-16255"/>
                </a:lnTo>
                <a:lnTo>
                  <a:pt x="47879" y="-20065"/>
                </a:lnTo>
                <a:lnTo>
                  <a:pt x="44069" y="-23240"/>
                </a:lnTo>
                <a:lnTo>
                  <a:pt x="41401" y="-24256"/>
                </a:lnTo>
                <a:lnTo>
                  <a:pt x="38862" y="-25272"/>
                </a:lnTo>
                <a:lnTo>
                  <a:pt x="36068" y="-25907"/>
                </a:lnTo>
                <a:lnTo>
                  <a:pt x="32766" y="-26161"/>
                </a:lnTo>
                <a:lnTo>
                  <a:pt x="29083" y="-26415"/>
                </a:lnTo>
                <a:lnTo>
                  <a:pt x="25526" y="-25907"/>
                </a:lnTo>
                <a:lnTo>
                  <a:pt x="22098" y="-24510"/>
                </a:lnTo>
                <a:lnTo>
                  <a:pt x="18669" y="-23240"/>
                </a:lnTo>
                <a:lnTo>
                  <a:pt x="15494" y="-21208"/>
                </a:lnTo>
                <a:lnTo>
                  <a:pt x="12700" y="-18541"/>
                </a:lnTo>
                <a:lnTo>
                  <a:pt x="13081" y="-24637"/>
                </a:lnTo>
                <a:lnTo>
                  <a:pt x="12446" y="-26288"/>
                </a:lnTo>
                <a:lnTo>
                  <a:pt x="9525" y="-27050"/>
                </a:lnTo>
                <a:lnTo>
                  <a:pt x="6223" y="-27177"/>
                </a:lnTo>
                <a:lnTo>
                  <a:pt x="3429" y="-25399"/>
                </a:lnTo>
                <a:lnTo>
                  <a:pt x="381" y="16002"/>
                </a:lnTo>
                <a:lnTo>
                  <a:pt x="0" y="19812"/>
                </a:lnTo>
                <a:lnTo>
                  <a:pt x="254" y="23241"/>
                </a:lnTo>
                <a:lnTo>
                  <a:pt x="889" y="26162"/>
                </a:lnTo>
                <a:lnTo>
                  <a:pt x="1524" y="29083"/>
                </a:lnTo>
                <a:lnTo>
                  <a:pt x="4572" y="33655"/>
                </a:lnTo>
                <a:lnTo>
                  <a:pt x="8636" y="37465"/>
                </a:lnTo>
                <a:lnTo>
                  <a:pt x="11684" y="38608"/>
                </a:lnTo>
                <a:lnTo>
                  <a:pt x="14732" y="39878"/>
                </a:lnTo>
                <a:lnTo>
                  <a:pt x="18415" y="40640"/>
                </a:lnTo>
                <a:lnTo>
                  <a:pt x="22860" y="41021"/>
                </a:lnTo>
                <a:lnTo>
                  <a:pt x="25273" y="41148"/>
                </a:lnTo>
                <a:lnTo>
                  <a:pt x="29972" y="40894"/>
                </a:lnTo>
                <a:lnTo>
                  <a:pt x="34417" y="40259"/>
                </a:lnTo>
                <a:lnTo>
                  <a:pt x="38481" y="39243"/>
                </a:lnTo>
                <a:lnTo>
                  <a:pt x="41783" y="37846"/>
                </a:lnTo>
                <a:lnTo>
                  <a:pt x="45847" y="35560"/>
                </a:lnTo>
                <a:lnTo>
                  <a:pt x="46863" y="32766"/>
                </a:lnTo>
                <a:lnTo>
                  <a:pt x="46863" y="29718"/>
                </a:lnTo>
                <a:lnTo>
                  <a:pt x="44958" y="27051"/>
                </a:lnTo>
                <a:lnTo>
                  <a:pt x="42418" y="27813"/>
                </a:lnTo>
                <a:lnTo>
                  <a:pt x="39750" y="29083"/>
                </a:lnTo>
                <a:lnTo>
                  <a:pt x="36322" y="30353"/>
                </a:lnTo>
                <a:lnTo>
                  <a:pt x="32131" y="31496"/>
                </a:lnTo>
                <a:lnTo>
                  <a:pt x="27305" y="32131"/>
                </a:lnTo>
                <a:lnTo>
                  <a:pt x="24511" y="31877"/>
                </a:lnTo>
                <a:lnTo>
                  <a:pt x="21971" y="31750"/>
                </a:lnTo>
                <a:lnTo>
                  <a:pt x="18034" y="30480"/>
                </a:lnTo>
                <a:lnTo>
                  <a:pt x="13970" y="27432"/>
                </a:lnTo>
                <a:lnTo>
                  <a:pt x="12192" y="24638"/>
                </a:lnTo>
                <a:lnTo>
                  <a:pt x="11430" y="20828"/>
                </a:lnTo>
                <a:lnTo>
                  <a:pt x="11557" y="16383"/>
                </a:lnTo>
                <a:lnTo>
                  <a:pt x="11938" y="11684"/>
                </a:lnTo>
                <a:lnTo>
                  <a:pt x="20447" y="12192"/>
                </a:lnTo>
                <a:lnTo>
                  <a:pt x="25146" y="12573"/>
                </a:lnTo>
                <a:lnTo>
                  <a:pt x="29464" y="12446"/>
                </a:lnTo>
                <a:lnTo>
                  <a:pt x="25273" y="4445"/>
                </a:lnTo>
                <a:lnTo>
                  <a:pt x="22098" y="4191"/>
                </a:lnTo>
                <a:lnTo>
                  <a:pt x="12573" y="3556"/>
                </a:lnTo>
                <a:lnTo>
                  <a:pt x="13462" y="-9524"/>
                </a:lnTo>
                <a:lnTo>
                  <a:pt x="16510" y="-12445"/>
                </a:lnTo>
                <a:lnTo>
                  <a:pt x="19304" y="-14477"/>
                </a:lnTo>
                <a:lnTo>
                  <a:pt x="21971" y="-15874"/>
                </a:lnTo>
                <a:lnTo>
                  <a:pt x="24638" y="-17144"/>
                </a:lnTo>
                <a:lnTo>
                  <a:pt x="27432" y="-17652"/>
                </a:lnTo>
                <a:lnTo>
                  <a:pt x="30353" y="-17525"/>
                </a:lnTo>
                <a:lnTo>
                  <a:pt x="34036" y="-17271"/>
                </a:lnTo>
                <a:lnTo>
                  <a:pt x="36703" y="-16128"/>
                </a:lnTo>
                <a:lnTo>
                  <a:pt x="40513" y="-11937"/>
                </a:lnTo>
                <a:lnTo>
                  <a:pt x="41401" y="-9397"/>
                </a:lnTo>
                <a:lnTo>
                  <a:pt x="41148" y="-6222"/>
                </a:lnTo>
                <a:lnTo>
                  <a:pt x="40513" y="-2666"/>
                </a:lnTo>
                <a:lnTo>
                  <a:pt x="38862" y="0"/>
                </a:lnTo>
                <a:lnTo>
                  <a:pt x="40640" y="10414"/>
                </a:lnTo>
                <a:lnTo>
                  <a:pt x="43307" y="8890"/>
                </a:lnTo>
                <a:lnTo>
                  <a:pt x="46100" y="7366"/>
                </a:lnTo>
                <a:lnTo>
                  <a:pt x="48260" y="5461"/>
                </a:lnTo>
                <a:lnTo>
                  <a:pt x="51562" y="508"/>
                </a:lnTo>
                <a:lnTo>
                  <a:pt x="52450" y="-2412"/>
                </a:lnTo>
                <a:lnTo>
                  <a:pt x="52705" y="-5841"/>
                </a:lnTo>
                <a:lnTo>
                  <a:pt x="52959" y="-8889"/>
                </a:lnTo>
                <a:lnTo>
                  <a:pt x="52578" y="-11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59167" y="4397121"/>
            <a:ext cx="61722" cy="100203"/>
          </a:xfrm>
          <a:custGeom>
            <a:avLst/>
            <a:gdLst/>
            <a:ahLst/>
            <a:cxnLst/>
            <a:rect l="l" t="t" r="r" b="b"/>
            <a:pathLst>
              <a:path w="61722" h="100202">
                <a:moveTo>
                  <a:pt x="14858" y="22986"/>
                </a:moveTo>
                <a:lnTo>
                  <a:pt x="15748" y="20319"/>
                </a:lnTo>
                <a:lnTo>
                  <a:pt x="18668" y="15874"/>
                </a:lnTo>
                <a:lnTo>
                  <a:pt x="22098" y="12318"/>
                </a:lnTo>
                <a:lnTo>
                  <a:pt x="26542" y="10286"/>
                </a:lnTo>
                <a:lnTo>
                  <a:pt x="29082" y="9905"/>
                </a:lnTo>
                <a:lnTo>
                  <a:pt x="31876" y="10413"/>
                </a:lnTo>
                <a:lnTo>
                  <a:pt x="34925" y="10794"/>
                </a:lnTo>
                <a:lnTo>
                  <a:pt x="37718" y="12318"/>
                </a:lnTo>
                <a:lnTo>
                  <a:pt x="40258" y="14604"/>
                </a:lnTo>
                <a:lnTo>
                  <a:pt x="42799" y="17017"/>
                </a:lnTo>
                <a:lnTo>
                  <a:pt x="45211" y="20319"/>
                </a:lnTo>
                <a:lnTo>
                  <a:pt x="47751" y="24510"/>
                </a:lnTo>
                <a:lnTo>
                  <a:pt x="44068" y="48894"/>
                </a:lnTo>
                <a:lnTo>
                  <a:pt x="40004" y="52450"/>
                </a:lnTo>
                <a:lnTo>
                  <a:pt x="36449" y="54990"/>
                </a:lnTo>
                <a:lnTo>
                  <a:pt x="33147" y="56641"/>
                </a:lnTo>
                <a:lnTo>
                  <a:pt x="29972" y="57911"/>
                </a:lnTo>
                <a:lnTo>
                  <a:pt x="27050" y="58292"/>
                </a:lnTo>
                <a:lnTo>
                  <a:pt x="24129" y="58038"/>
                </a:lnTo>
                <a:lnTo>
                  <a:pt x="21208" y="57530"/>
                </a:lnTo>
                <a:lnTo>
                  <a:pt x="17144" y="54863"/>
                </a:lnTo>
                <a:lnTo>
                  <a:pt x="14097" y="51053"/>
                </a:lnTo>
                <a:lnTo>
                  <a:pt x="12446" y="46227"/>
                </a:lnTo>
                <a:lnTo>
                  <a:pt x="12064" y="43560"/>
                </a:lnTo>
                <a:lnTo>
                  <a:pt x="11937" y="37464"/>
                </a:lnTo>
                <a:lnTo>
                  <a:pt x="12191" y="34416"/>
                </a:lnTo>
                <a:lnTo>
                  <a:pt x="12700" y="31368"/>
                </a:lnTo>
                <a:lnTo>
                  <a:pt x="14224" y="4190"/>
                </a:lnTo>
                <a:lnTo>
                  <a:pt x="11556" y="6857"/>
                </a:lnTo>
                <a:lnTo>
                  <a:pt x="8889" y="9524"/>
                </a:lnTo>
                <a:lnTo>
                  <a:pt x="6603" y="12826"/>
                </a:lnTo>
                <a:lnTo>
                  <a:pt x="4825" y="16890"/>
                </a:lnTo>
                <a:lnTo>
                  <a:pt x="3048" y="20827"/>
                </a:lnTo>
                <a:lnTo>
                  <a:pt x="1650" y="25526"/>
                </a:lnTo>
                <a:lnTo>
                  <a:pt x="888" y="30860"/>
                </a:lnTo>
                <a:lnTo>
                  <a:pt x="253" y="35305"/>
                </a:lnTo>
                <a:lnTo>
                  <a:pt x="0" y="39496"/>
                </a:lnTo>
                <a:lnTo>
                  <a:pt x="253" y="43560"/>
                </a:lnTo>
                <a:lnTo>
                  <a:pt x="634" y="47751"/>
                </a:lnTo>
                <a:lnTo>
                  <a:pt x="1524" y="51434"/>
                </a:lnTo>
                <a:lnTo>
                  <a:pt x="3048" y="54609"/>
                </a:lnTo>
                <a:lnTo>
                  <a:pt x="4572" y="57911"/>
                </a:lnTo>
                <a:lnTo>
                  <a:pt x="6730" y="60705"/>
                </a:lnTo>
                <a:lnTo>
                  <a:pt x="9525" y="62864"/>
                </a:lnTo>
                <a:lnTo>
                  <a:pt x="12446" y="65150"/>
                </a:lnTo>
                <a:lnTo>
                  <a:pt x="16128" y="66547"/>
                </a:lnTo>
                <a:lnTo>
                  <a:pt x="20574" y="67309"/>
                </a:lnTo>
                <a:lnTo>
                  <a:pt x="24002" y="67690"/>
                </a:lnTo>
                <a:lnTo>
                  <a:pt x="27431" y="67436"/>
                </a:lnTo>
                <a:lnTo>
                  <a:pt x="30860" y="66547"/>
                </a:lnTo>
                <a:lnTo>
                  <a:pt x="34416" y="65277"/>
                </a:lnTo>
                <a:lnTo>
                  <a:pt x="38226" y="63245"/>
                </a:lnTo>
                <a:lnTo>
                  <a:pt x="42290" y="60324"/>
                </a:lnTo>
                <a:lnTo>
                  <a:pt x="36702" y="96900"/>
                </a:lnTo>
                <a:lnTo>
                  <a:pt x="39242" y="99313"/>
                </a:lnTo>
                <a:lnTo>
                  <a:pt x="42036" y="99821"/>
                </a:lnTo>
                <a:lnTo>
                  <a:pt x="44703" y="100202"/>
                </a:lnTo>
                <a:lnTo>
                  <a:pt x="47878" y="98551"/>
                </a:lnTo>
                <a:lnTo>
                  <a:pt x="61722" y="8127"/>
                </a:lnTo>
                <a:lnTo>
                  <a:pt x="60578" y="6222"/>
                </a:lnTo>
                <a:lnTo>
                  <a:pt x="58038" y="5460"/>
                </a:lnTo>
                <a:lnTo>
                  <a:pt x="54736" y="5079"/>
                </a:lnTo>
                <a:lnTo>
                  <a:pt x="51815" y="6603"/>
                </a:lnTo>
                <a:lnTo>
                  <a:pt x="50673" y="14096"/>
                </a:lnTo>
                <a:lnTo>
                  <a:pt x="47751" y="10159"/>
                </a:lnTo>
                <a:lnTo>
                  <a:pt x="45084" y="6984"/>
                </a:lnTo>
                <a:lnTo>
                  <a:pt x="42163" y="4571"/>
                </a:lnTo>
                <a:lnTo>
                  <a:pt x="39242" y="2666"/>
                </a:lnTo>
                <a:lnTo>
                  <a:pt x="36067" y="1396"/>
                </a:lnTo>
                <a:lnTo>
                  <a:pt x="32257" y="634"/>
                </a:lnTo>
                <a:lnTo>
                  <a:pt x="28066" y="0"/>
                </a:lnTo>
                <a:lnTo>
                  <a:pt x="24256" y="126"/>
                </a:lnTo>
                <a:lnTo>
                  <a:pt x="20827" y="1269"/>
                </a:lnTo>
                <a:lnTo>
                  <a:pt x="17272" y="2285"/>
                </a:lnTo>
                <a:lnTo>
                  <a:pt x="14858" y="22986"/>
                </a:lnTo>
                <a:close/>
              </a:path>
              <a:path w="61722" h="100202">
                <a:moveTo>
                  <a:pt x="14224" y="4190"/>
                </a:moveTo>
                <a:lnTo>
                  <a:pt x="12700" y="31368"/>
                </a:lnTo>
                <a:lnTo>
                  <a:pt x="13080" y="28447"/>
                </a:lnTo>
                <a:lnTo>
                  <a:pt x="13842" y="25653"/>
                </a:lnTo>
                <a:lnTo>
                  <a:pt x="14858" y="22986"/>
                </a:lnTo>
                <a:lnTo>
                  <a:pt x="17272" y="2285"/>
                </a:lnTo>
                <a:lnTo>
                  <a:pt x="14224" y="4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20051" y="4389374"/>
            <a:ext cx="29972" cy="94742"/>
          </a:xfrm>
          <a:custGeom>
            <a:avLst/>
            <a:gdLst/>
            <a:ahLst/>
            <a:cxnLst/>
            <a:rect l="l" t="t" r="r" b="b"/>
            <a:pathLst>
              <a:path w="29972" h="94742">
                <a:moveTo>
                  <a:pt x="5079" y="94233"/>
                </a:moveTo>
                <a:lnTo>
                  <a:pt x="8508" y="94742"/>
                </a:lnTo>
                <a:lnTo>
                  <a:pt x="11049" y="93218"/>
                </a:lnTo>
                <a:lnTo>
                  <a:pt x="29972" y="3809"/>
                </a:lnTo>
                <a:lnTo>
                  <a:pt x="27685" y="1269"/>
                </a:lnTo>
                <a:lnTo>
                  <a:pt x="25019" y="507"/>
                </a:lnTo>
                <a:lnTo>
                  <a:pt x="21463" y="0"/>
                </a:lnTo>
                <a:lnTo>
                  <a:pt x="18923" y="1396"/>
                </a:lnTo>
                <a:lnTo>
                  <a:pt x="0" y="90931"/>
                </a:lnTo>
                <a:lnTo>
                  <a:pt x="2413" y="93471"/>
                </a:lnTo>
                <a:lnTo>
                  <a:pt x="5079" y="942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58329" y="4401439"/>
            <a:ext cx="59690" cy="66293"/>
          </a:xfrm>
          <a:custGeom>
            <a:avLst/>
            <a:gdLst/>
            <a:ahLst/>
            <a:cxnLst/>
            <a:rect l="l" t="t" r="r" b="b"/>
            <a:pathLst>
              <a:path w="59690" h="66293">
                <a:moveTo>
                  <a:pt x="10541" y="20574"/>
                </a:moveTo>
                <a:lnTo>
                  <a:pt x="10541" y="15748"/>
                </a:lnTo>
                <a:lnTo>
                  <a:pt x="12192" y="10033"/>
                </a:lnTo>
                <a:lnTo>
                  <a:pt x="44703" y="18796"/>
                </a:lnTo>
                <a:lnTo>
                  <a:pt x="46736" y="10794"/>
                </a:lnTo>
                <a:lnTo>
                  <a:pt x="7620" y="127"/>
                </a:lnTo>
                <a:lnTo>
                  <a:pt x="5461" y="0"/>
                </a:lnTo>
                <a:lnTo>
                  <a:pt x="2540" y="2031"/>
                </a:lnTo>
                <a:lnTo>
                  <a:pt x="1524" y="5842"/>
                </a:lnTo>
                <a:lnTo>
                  <a:pt x="507" y="9652"/>
                </a:lnTo>
                <a:lnTo>
                  <a:pt x="0" y="13462"/>
                </a:lnTo>
                <a:lnTo>
                  <a:pt x="126" y="20828"/>
                </a:lnTo>
                <a:lnTo>
                  <a:pt x="889" y="24256"/>
                </a:lnTo>
                <a:lnTo>
                  <a:pt x="2286" y="27305"/>
                </a:lnTo>
                <a:lnTo>
                  <a:pt x="3810" y="30353"/>
                </a:lnTo>
                <a:lnTo>
                  <a:pt x="5969" y="33147"/>
                </a:lnTo>
                <a:lnTo>
                  <a:pt x="8763" y="35560"/>
                </a:lnTo>
                <a:lnTo>
                  <a:pt x="11684" y="37973"/>
                </a:lnTo>
                <a:lnTo>
                  <a:pt x="15494" y="39750"/>
                </a:lnTo>
                <a:lnTo>
                  <a:pt x="12319" y="24511"/>
                </a:lnTo>
                <a:lnTo>
                  <a:pt x="10541" y="20574"/>
                </a:lnTo>
                <a:close/>
              </a:path>
              <a:path w="59690" h="66293">
                <a:moveTo>
                  <a:pt x="59054" y="10287"/>
                </a:moveTo>
                <a:lnTo>
                  <a:pt x="59690" y="5461"/>
                </a:lnTo>
                <a:lnTo>
                  <a:pt x="59436" y="1016"/>
                </a:lnTo>
                <a:lnTo>
                  <a:pt x="59309" y="-3301"/>
                </a:lnTo>
                <a:lnTo>
                  <a:pt x="58293" y="-7238"/>
                </a:lnTo>
                <a:lnTo>
                  <a:pt x="56515" y="-10668"/>
                </a:lnTo>
                <a:lnTo>
                  <a:pt x="54737" y="-13969"/>
                </a:lnTo>
                <a:lnTo>
                  <a:pt x="52197" y="-16890"/>
                </a:lnTo>
                <a:lnTo>
                  <a:pt x="48895" y="-19176"/>
                </a:lnTo>
                <a:lnTo>
                  <a:pt x="45593" y="-21589"/>
                </a:lnTo>
                <a:lnTo>
                  <a:pt x="41401" y="-23368"/>
                </a:lnTo>
                <a:lnTo>
                  <a:pt x="36575" y="-24764"/>
                </a:lnTo>
                <a:lnTo>
                  <a:pt x="33781" y="-25526"/>
                </a:lnTo>
                <a:lnTo>
                  <a:pt x="30988" y="-25907"/>
                </a:lnTo>
                <a:lnTo>
                  <a:pt x="28448" y="-26162"/>
                </a:lnTo>
                <a:lnTo>
                  <a:pt x="25780" y="-26415"/>
                </a:lnTo>
                <a:lnTo>
                  <a:pt x="23495" y="-26543"/>
                </a:lnTo>
                <a:lnTo>
                  <a:pt x="19430" y="-26543"/>
                </a:lnTo>
                <a:lnTo>
                  <a:pt x="16382" y="-26162"/>
                </a:lnTo>
                <a:lnTo>
                  <a:pt x="13080" y="-25018"/>
                </a:lnTo>
                <a:lnTo>
                  <a:pt x="11811" y="-22225"/>
                </a:lnTo>
                <a:lnTo>
                  <a:pt x="11175" y="-19557"/>
                </a:lnTo>
                <a:lnTo>
                  <a:pt x="12826" y="-16763"/>
                </a:lnTo>
                <a:lnTo>
                  <a:pt x="16001" y="-17144"/>
                </a:lnTo>
                <a:lnTo>
                  <a:pt x="19176" y="-17399"/>
                </a:lnTo>
                <a:lnTo>
                  <a:pt x="23114" y="-17652"/>
                </a:lnTo>
                <a:lnTo>
                  <a:pt x="27686" y="-17271"/>
                </a:lnTo>
                <a:lnTo>
                  <a:pt x="30352" y="-16890"/>
                </a:lnTo>
                <a:lnTo>
                  <a:pt x="33147" y="-16128"/>
                </a:lnTo>
                <a:lnTo>
                  <a:pt x="36702" y="-15112"/>
                </a:lnTo>
                <a:lnTo>
                  <a:pt x="39624" y="-13843"/>
                </a:lnTo>
                <a:lnTo>
                  <a:pt x="44069" y="-10413"/>
                </a:lnTo>
                <a:lnTo>
                  <a:pt x="46736" y="-6095"/>
                </a:lnTo>
                <a:lnTo>
                  <a:pt x="48260" y="-1269"/>
                </a:lnTo>
                <a:lnTo>
                  <a:pt x="48260" y="1524"/>
                </a:lnTo>
                <a:lnTo>
                  <a:pt x="48132" y="4318"/>
                </a:lnTo>
                <a:lnTo>
                  <a:pt x="47625" y="7493"/>
                </a:lnTo>
                <a:lnTo>
                  <a:pt x="46736" y="10794"/>
                </a:lnTo>
                <a:lnTo>
                  <a:pt x="44703" y="18796"/>
                </a:lnTo>
                <a:lnTo>
                  <a:pt x="42799" y="23368"/>
                </a:lnTo>
                <a:lnTo>
                  <a:pt x="40131" y="27431"/>
                </a:lnTo>
                <a:lnTo>
                  <a:pt x="36702" y="30353"/>
                </a:lnTo>
                <a:lnTo>
                  <a:pt x="32893" y="32512"/>
                </a:lnTo>
                <a:lnTo>
                  <a:pt x="28194" y="33528"/>
                </a:lnTo>
                <a:lnTo>
                  <a:pt x="25653" y="33400"/>
                </a:lnTo>
                <a:lnTo>
                  <a:pt x="22987" y="32638"/>
                </a:lnTo>
                <a:lnTo>
                  <a:pt x="17779" y="31242"/>
                </a:lnTo>
                <a:lnTo>
                  <a:pt x="14224" y="28448"/>
                </a:lnTo>
                <a:lnTo>
                  <a:pt x="12319" y="24511"/>
                </a:lnTo>
                <a:lnTo>
                  <a:pt x="15494" y="39750"/>
                </a:lnTo>
                <a:lnTo>
                  <a:pt x="20193" y="41021"/>
                </a:lnTo>
                <a:lnTo>
                  <a:pt x="24511" y="42163"/>
                </a:lnTo>
                <a:lnTo>
                  <a:pt x="28701" y="42418"/>
                </a:lnTo>
                <a:lnTo>
                  <a:pt x="32639" y="41910"/>
                </a:lnTo>
                <a:lnTo>
                  <a:pt x="36575" y="41275"/>
                </a:lnTo>
                <a:lnTo>
                  <a:pt x="40131" y="40005"/>
                </a:lnTo>
                <a:lnTo>
                  <a:pt x="43434" y="37846"/>
                </a:lnTo>
                <a:lnTo>
                  <a:pt x="46609" y="35560"/>
                </a:lnTo>
                <a:lnTo>
                  <a:pt x="49529" y="32638"/>
                </a:lnTo>
                <a:lnTo>
                  <a:pt x="51943" y="28956"/>
                </a:lnTo>
                <a:lnTo>
                  <a:pt x="54355" y="25273"/>
                </a:lnTo>
                <a:lnTo>
                  <a:pt x="56261" y="20828"/>
                </a:lnTo>
                <a:lnTo>
                  <a:pt x="57530" y="15748"/>
                </a:lnTo>
                <a:lnTo>
                  <a:pt x="59054" y="10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44664" y="4341368"/>
            <a:ext cx="77342" cy="90296"/>
          </a:xfrm>
          <a:custGeom>
            <a:avLst/>
            <a:gdLst/>
            <a:ahLst/>
            <a:cxnLst/>
            <a:rect l="l" t="t" r="r" b="b"/>
            <a:pathLst>
              <a:path w="77342" h="90297">
                <a:moveTo>
                  <a:pt x="0" y="68579"/>
                </a:moveTo>
                <a:lnTo>
                  <a:pt x="253" y="71246"/>
                </a:lnTo>
                <a:lnTo>
                  <a:pt x="1650" y="73913"/>
                </a:lnTo>
                <a:lnTo>
                  <a:pt x="3936" y="76834"/>
                </a:lnTo>
                <a:lnTo>
                  <a:pt x="6984" y="79755"/>
                </a:lnTo>
                <a:lnTo>
                  <a:pt x="10540" y="82549"/>
                </a:lnTo>
                <a:lnTo>
                  <a:pt x="14604" y="85216"/>
                </a:lnTo>
                <a:lnTo>
                  <a:pt x="19303" y="87248"/>
                </a:lnTo>
                <a:lnTo>
                  <a:pt x="24637" y="89407"/>
                </a:lnTo>
                <a:lnTo>
                  <a:pt x="29971" y="90296"/>
                </a:lnTo>
                <a:lnTo>
                  <a:pt x="35178" y="90042"/>
                </a:lnTo>
                <a:lnTo>
                  <a:pt x="40385" y="89915"/>
                </a:lnTo>
                <a:lnTo>
                  <a:pt x="45338" y="88518"/>
                </a:lnTo>
                <a:lnTo>
                  <a:pt x="49910" y="86105"/>
                </a:lnTo>
                <a:lnTo>
                  <a:pt x="54609" y="83565"/>
                </a:lnTo>
                <a:lnTo>
                  <a:pt x="58800" y="80009"/>
                </a:lnTo>
                <a:lnTo>
                  <a:pt x="62737" y="75310"/>
                </a:lnTo>
                <a:lnTo>
                  <a:pt x="66547" y="70611"/>
                </a:lnTo>
                <a:lnTo>
                  <a:pt x="69850" y="64896"/>
                </a:lnTo>
                <a:lnTo>
                  <a:pt x="72516" y="58038"/>
                </a:lnTo>
                <a:lnTo>
                  <a:pt x="75056" y="51434"/>
                </a:lnTo>
                <a:lnTo>
                  <a:pt x="76580" y="45211"/>
                </a:lnTo>
                <a:lnTo>
                  <a:pt x="76961" y="39369"/>
                </a:lnTo>
                <a:lnTo>
                  <a:pt x="77342" y="33654"/>
                </a:lnTo>
                <a:lnTo>
                  <a:pt x="76580" y="28447"/>
                </a:lnTo>
                <a:lnTo>
                  <a:pt x="74929" y="23748"/>
                </a:lnTo>
                <a:lnTo>
                  <a:pt x="73278" y="19049"/>
                </a:lnTo>
                <a:lnTo>
                  <a:pt x="70611" y="14985"/>
                </a:lnTo>
                <a:lnTo>
                  <a:pt x="67055" y="11556"/>
                </a:lnTo>
                <a:lnTo>
                  <a:pt x="63372" y="8127"/>
                </a:lnTo>
                <a:lnTo>
                  <a:pt x="58927" y="5333"/>
                </a:lnTo>
                <a:lnTo>
                  <a:pt x="53593" y="3174"/>
                </a:lnTo>
                <a:lnTo>
                  <a:pt x="50418" y="2031"/>
                </a:lnTo>
                <a:lnTo>
                  <a:pt x="47497" y="1142"/>
                </a:lnTo>
                <a:lnTo>
                  <a:pt x="44703" y="761"/>
                </a:lnTo>
                <a:lnTo>
                  <a:pt x="41782" y="253"/>
                </a:lnTo>
                <a:lnTo>
                  <a:pt x="39242" y="0"/>
                </a:lnTo>
                <a:lnTo>
                  <a:pt x="34543" y="126"/>
                </a:lnTo>
                <a:lnTo>
                  <a:pt x="30860" y="634"/>
                </a:lnTo>
                <a:lnTo>
                  <a:pt x="27939" y="1269"/>
                </a:lnTo>
                <a:lnTo>
                  <a:pt x="25018" y="3555"/>
                </a:lnTo>
                <a:lnTo>
                  <a:pt x="23749" y="6222"/>
                </a:lnTo>
                <a:lnTo>
                  <a:pt x="22732" y="9270"/>
                </a:lnTo>
                <a:lnTo>
                  <a:pt x="25145" y="11810"/>
                </a:lnTo>
                <a:lnTo>
                  <a:pt x="28066" y="11175"/>
                </a:lnTo>
                <a:lnTo>
                  <a:pt x="31876" y="10413"/>
                </a:lnTo>
                <a:lnTo>
                  <a:pt x="36449" y="10032"/>
                </a:lnTo>
                <a:lnTo>
                  <a:pt x="39242" y="10159"/>
                </a:lnTo>
                <a:lnTo>
                  <a:pt x="42036" y="10286"/>
                </a:lnTo>
                <a:lnTo>
                  <a:pt x="45084" y="11048"/>
                </a:lnTo>
                <a:lnTo>
                  <a:pt x="48386" y="12318"/>
                </a:lnTo>
                <a:lnTo>
                  <a:pt x="52196" y="13842"/>
                </a:lnTo>
                <a:lnTo>
                  <a:pt x="55499" y="15874"/>
                </a:lnTo>
                <a:lnTo>
                  <a:pt x="58038" y="18541"/>
                </a:lnTo>
                <a:lnTo>
                  <a:pt x="60578" y="21081"/>
                </a:lnTo>
                <a:lnTo>
                  <a:pt x="62356" y="24129"/>
                </a:lnTo>
                <a:lnTo>
                  <a:pt x="63372" y="27685"/>
                </a:lnTo>
                <a:lnTo>
                  <a:pt x="64515" y="31241"/>
                </a:lnTo>
                <a:lnTo>
                  <a:pt x="64769" y="35178"/>
                </a:lnTo>
                <a:lnTo>
                  <a:pt x="64388" y="39623"/>
                </a:lnTo>
                <a:lnTo>
                  <a:pt x="63880" y="44068"/>
                </a:lnTo>
                <a:lnTo>
                  <a:pt x="62610" y="48894"/>
                </a:lnTo>
                <a:lnTo>
                  <a:pt x="60578" y="54228"/>
                </a:lnTo>
                <a:lnTo>
                  <a:pt x="58546" y="59435"/>
                </a:lnTo>
                <a:lnTo>
                  <a:pt x="56133" y="63880"/>
                </a:lnTo>
                <a:lnTo>
                  <a:pt x="53339" y="67563"/>
                </a:lnTo>
                <a:lnTo>
                  <a:pt x="50545" y="71246"/>
                </a:lnTo>
                <a:lnTo>
                  <a:pt x="47625" y="74040"/>
                </a:lnTo>
                <a:lnTo>
                  <a:pt x="44322" y="76072"/>
                </a:lnTo>
                <a:lnTo>
                  <a:pt x="41020" y="78104"/>
                </a:lnTo>
                <a:lnTo>
                  <a:pt x="37718" y="79247"/>
                </a:lnTo>
                <a:lnTo>
                  <a:pt x="34035" y="79501"/>
                </a:lnTo>
                <a:lnTo>
                  <a:pt x="30479" y="79755"/>
                </a:lnTo>
                <a:lnTo>
                  <a:pt x="26796" y="79247"/>
                </a:lnTo>
                <a:lnTo>
                  <a:pt x="23240" y="77723"/>
                </a:lnTo>
                <a:lnTo>
                  <a:pt x="19811" y="76453"/>
                </a:lnTo>
                <a:lnTo>
                  <a:pt x="17017" y="74929"/>
                </a:lnTo>
                <a:lnTo>
                  <a:pt x="12826" y="71373"/>
                </a:lnTo>
                <a:lnTo>
                  <a:pt x="9905" y="67944"/>
                </a:lnTo>
                <a:lnTo>
                  <a:pt x="7619" y="64896"/>
                </a:lnTo>
                <a:lnTo>
                  <a:pt x="4825" y="61467"/>
                </a:lnTo>
                <a:lnTo>
                  <a:pt x="2285" y="62737"/>
                </a:lnTo>
                <a:lnTo>
                  <a:pt x="888" y="65531"/>
                </a:lnTo>
                <a:lnTo>
                  <a:pt x="0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89927" y="4314317"/>
            <a:ext cx="66040" cy="68071"/>
          </a:xfrm>
          <a:custGeom>
            <a:avLst/>
            <a:gdLst/>
            <a:ahLst/>
            <a:cxnLst/>
            <a:rect l="l" t="t" r="r" b="b"/>
            <a:pathLst>
              <a:path w="66040" h="68072">
                <a:moveTo>
                  <a:pt x="31242" y="67944"/>
                </a:moveTo>
                <a:lnTo>
                  <a:pt x="35559" y="68071"/>
                </a:lnTo>
                <a:lnTo>
                  <a:pt x="39497" y="67309"/>
                </a:lnTo>
                <a:lnTo>
                  <a:pt x="43179" y="65785"/>
                </a:lnTo>
                <a:lnTo>
                  <a:pt x="46863" y="64134"/>
                </a:lnTo>
                <a:lnTo>
                  <a:pt x="50292" y="61721"/>
                </a:lnTo>
                <a:lnTo>
                  <a:pt x="53213" y="58419"/>
                </a:lnTo>
                <a:lnTo>
                  <a:pt x="56261" y="55244"/>
                </a:lnTo>
                <a:lnTo>
                  <a:pt x="58800" y="51307"/>
                </a:lnTo>
                <a:lnTo>
                  <a:pt x="61087" y="46862"/>
                </a:lnTo>
                <a:lnTo>
                  <a:pt x="63246" y="42163"/>
                </a:lnTo>
                <a:lnTo>
                  <a:pt x="64770" y="37718"/>
                </a:lnTo>
                <a:lnTo>
                  <a:pt x="65404" y="33400"/>
                </a:lnTo>
                <a:lnTo>
                  <a:pt x="66040" y="29209"/>
                </a:lnTo>
                <a:lnTo>
                  <a:pt x="65913" y="25272"/>
                </a:lnTo>
                <a:lnTo>
                  <a:pt x="64897" y="21589"/>
                </a:lnTo>
                <a:lnTo>
                  <a:pt x="63880" y="17906"/>
                </a:lnTo>
                <a:lnTo>
                  <a:pt x="61975" y="14604"/>
                </a:lnTo>
                <a:lnTo>
                  <a:pt x="59308" y="11556"/>
                </a:lnTo>
                <a:lnTo>
                  <a:pt x="56515" y="8508"/>
                </a:lnTo>
                <a:lnTo>
                  <a:pt x="52958" y="5968"/>
                </a:lnTo>
                <a:lnTo>
                  <a:pt x="48387" y="3809"/>
                </a:lnTo>
                <a:lnTo>
                  <a:pt x="43688" y="1523"/>
                </a:lnTo>
                <a:lnTo>
                  <a:pt x="39116" y="253"/>
                </a:lnTo>
                <a:lnTo>
                  <a:pt x="30606" y="0"/>
                </a:lnTo>
                <a:lnTo>
                  <a:pt x="26543" y="634"/>
                </a:lnTo>
                <a:lnTo>
                  <a:pt x="22859" y="2285"/>
                </a:lnTo>
                <a:lnTo>
                  <a:pt x="19176" y="3936"/>
                </a:lnTo>
                <a:lnTo>
                  <a:pt x="15875" y="6349"/>
                </a:lnTo>
                <a:lnTo>
                  <a:pt x="12826" y="9524"/>
                </a:lnTo>
                <a:lnTo>
                  <a:pt x="9778" y="12826"/>
                </a:lnTo>
                <a:lnTo>
                  <a:pt x="7112" y="16636"/>
                </a:lnTo>
                <a:lnTo>
                  <a:pt x="4952" y="21208"/>
                </a:lnTo>
                <a:lnTo>
                  <a:pt x="2794" y="25780"/>
                </a:lnTo>
                <a:lnTo>
                  <a:pt x="1270" y="30225"/>
                </a:lnTo>
                <a:lnTo>
                  <a:pt x="634" y="34543"/>
                </a:lnTo>
                <a:lnTo>
                  <a:pt x="0" y="38734"/>
                </a:lnTo>
                <a:lnTo>
                  <a:pt x="126" y="42671"/>
                </a:lnTo>
                <a:lnTo>
                  <a:pt x="1143" y="46354"/>
                </a:lnTo>
                <a:lnTo>
                  <a:pt x="2158" y="50037"/>
                </a:lnTo>
                <a:lnTo>
                  <a:pt x="4064" y="53466"/>
                </a:lnTo>
                <a:lnTo>
                  <a:pt x="6857" y="56387"/>
                </a:lnTo>
                <a:lnTo>
                  <a:pt x="9525" y="59435"/>
                </a:lnTo>
                <a:lnTo>
                  <a:pt x="13207" y="61975"/>
                </a:lnTo>
                <a:lnTo>
                  <a:pt x="14858" y="50164"/>
                </a:lnTo>
                <a:lnTo>
                  <a:pt x="12319" y="45465"/>
                </a:lnTo>
                <a:lnTo>
                  <a:pt x="11938" y="42798"/>
                </a:lnTo>
                <a:lnTo>
                  <a:pt x="11683" y="40258"/>
                </a:lnTo>
                <a:lnTo>
                  <a:pt x="11811" y="37464"/>
                </a:lnTo>
                <a:lnTo>
                  <a:pt x="12573" y="34543"/>
                </a:lnTo>
                <a:lnTo>
                  <a:pt x="13334" y="31495"/>
                </a:lnTo>
                <a:lnTo>
                  <a:pt x="14477" y="28574"/>
                </a:lnTo>
                <a:lnTo>
                  <a:pt x="15875" y="25526"/>
                </a:lnTo>
                <a:lnTo>
                  <a:pt x="17399" y="22351"/>
                </a:lnTo>
                <a:lnTo>
                  <a:pt x="19176" y="19557"/>
                </a:lnTo>
                <a:lnTo>
                  <a:pt x="23114" y="14858"/>
                </a:lnTo>
                <a:lnTo>
                  <a:pt x="27558" y="11810"/>
                </a:lnTo>
                <a:lnTo>
                  <a:pt x="32384" y="9905"/>
                </a:lnTo>
                <a:lnTo>
                  <a:pt x="37846" y="9905"/>
                </a:lnTo>
                <a:lnTo>
                  <a:pt x="40640" y="10667"/>
                </a:lnTo>
                <a:lnTo>
                  <a:pt x="43688" y="12064"/>
                </a:lnTo>
                <a:lnTo>
                  <a:pt x="46990" y="13715"/>
                </a:lnTo>
                <a:lnTo>
                  <a:pt x="51053" y="17779"/>
                </a:lnTo>
                <a:lnTo>
                  <a:pt x="53721" y="22478"/>
                </a:lnTo>
                <a:lnTo>
                  <a:pt x="53975" y="25145"/>
                </a:lnTo>
                <a:lnTo>
                  <a:pt x="54355" y="27685"/>
                </a:lnTo>
                <a:lnTo>
                  <a:pt x="54228" y="30479"/>
                </a:lnTo>
                <a:lnTo>
                  <a:pt x="53467" y="33400"/>
                </a:lnTo>
                <a:lnTo>
                  <a:pt x="52704" y="36321"/>
                </a:lnTo>
                <a:lnTo>
                  <a:pt x="51562" y="39369"/>
                </a:lnTo>
                <a:lnTo>
                  <a:pt x="50165" y="42417"/>
                </a:lnTo>
                <a:lnTo>
                  <a:pt x="48641" y="45592"/>
                </a:lnTo>
                <a:lnTo>
                  <a:pt x="46863" y="48386"/>
                </a:lnTo>
                <a:lnTo>
                  <a:pt x="44957" y="50672"/>
                </a:lnTo>
                <a:lnTo>
                  <a:pt x="40767" y="54863"/>
                </a:lnTo>
                <a:lnTo>
                  <a:pt x="36068" y="57403"/>
                </a:lnTo>
                <a:lnTo>
                  <a:pt x="33527" y="58038"/>
                </a:lnTo>
                <a:lnTo>
                  <a:pt x="28194" y="58038"/>
                </a:lnTo>
                <a:lnTo>
                  <a:pt x="25273" y="57276"/>
                </a:lnTo>
                <a:lnTo>
                  <a:pt x="22225" y="55879"/>
                </a:lnTo>
                <a:lnTo>
                  <a:pt x="19050" y="54355"/>
                </a:lnTo>
                <a:lnTo>
                  <a:pt x="22478" y="66420"/>
                </a:lnTo>
                <a:lnTo>
                  <a:pt x="27050" y="67690"/>
                </a:lnTo>
                <a:lnTo>
                  <a:pt x="31242" y="67944"/>
                </a:lnTo>
                <a:close/>
              </a:path>
              <a:path w="66040" h="68072">
                <a:moveTo>
                  <a:pt x="17779" y="64134"/>
                </a:moveTo>
                <a:lnTo>
                  <a:pt x="22478" y="66420"/>
                </a:lnTo>
                <a:lnTo>
                  <a:pt x="19050" y="54355"/>
                </a:lnTo>
                <a:lnTo>
                  <a:pt x="16509" y="52450"/>
                </a:lnTo>
                <a:lnTo>
                  <a:pt x="14858" y="50164"/>
                </a:lnTo>
                <a:lnTo>
                  <a:pt x="13207" y="61975"/>
                </a:lnTo>
                <a:lnTo>
                  <a:pt x="17779" y="64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23759" y="4272280"/>
            <a:ext cx="70739" cy="81152"/>
          </a:xfrm>
          <a:custGeom>
            <a:avLst/>
            <a:gdLst/>
            <a:ahLst/>
            <a:cxnLst/>
            <a:rect l="l" t="t" r="r" b="b"/>
            <a:pathLst>
              <a:path w="70739" h="81152">
                <a:moveTo>
                  <a:pt x="0" y="49403"/>
                </a:moveTo>
                <a:lnTo>
                  <a:pt x="381" y="52324"/>
                </a:lnTo>
                <a:lnTo>
                  <a:pt x="762" y="55245"/>
                </a:lnTo>
                <a:lnTo>
                  <a:pt x="1778" y="57912"/>
                </a:lnTo>
                <a:lnTo>
                  <a:pt x="3429" y="60579"/>
                </a:lnTo>
                <a:lnTo>
                  <a:pt x="5207" y="63119"/>
                </a:lnTo>
                <a:lnTo>
                  <a:pt x="7874" y="65532"/>
                </a:lnTo>
                <a:lnTo>
                  <a:pt x="11430" y="67564"/>
                </a:lnTo>
                <a:lnTo>
                  <a:pt x="14478" y="69342"/>
                </a:lnTo>
                <a:lnTo>
                  <a:pt x="17907" y="70358"/>
                </a:lnTo>
                <a:lnTo>
                  <a:pt x="21717" y="70485"/>
                </a:lnTo>
                <a:lnTo>
                  <a:pt x="25654" y="70612"/>
                </a:lnTo>
                <a:lnTo>
                  <a:pt x="30099" y="69977"/>
                </a:lnTo>
                <a:lnTo>
                  <a:pt x="35051" y="68326"/>
                </a:lnTo>
                <a:lnTo>
                  <a:pt x="30988" y="75311"/>
                </a:lnTo>
                <a:lnTo>
                  <a:pt x="31623" y="77978"/>
                </a:lnTo>
                <a:lnTo>
                  <a:pt x="34290" y="79756"/>
                </a:lnTo>
                <a:lnTo>
                  <a:pt x="37084" y="81153"/>
                </a:lnTo>
                <a:lnTo>
                  <a:pt x="39750" y="80518"/>
                </a:lnTo>
                <a:lnTo>
                  <a:pt x="70739" y="27178"/>
                </a:lnTo>
                <a:lnTo>
                  <a:pt x="69850" y="24511"/>
                </a:lnTo>
                <a:lnTo>
                  <a:pt x="66929" y="22606"/>
                </a:lnTo>
                <a:lnTo>
                  <a:pt x="63754" y="20955"/>
                </a:lnTo>
                <a:lnTo>
                  <a:pt x="60960" y="21590"/>
                </a:lnTo>
                <a:lnTo>
                  <a:pt x="39243" y="58801"/>
                </a:lnTo>
                <a:lnTo>
                  <a:pt x="34671" y="60579"/>
                </a:lnTo>
                <a:lnTo>
                  <a:pt x="30607" y="61595"/>
                </a:lnTo>
                <a:lnTo>
                  <a:pt x="27178" y="61976"/>
                </a:lnTo>
                <a:lnTo>
                  <a:pt x="23749" y="62230"/>
                </a:lnTo>
                <a:lnTo>
                  <a:pt x="20700" y="61722"/>
                </a:lnTo>
                <a:lnTo>
                  <a:pt x="16383" y="59182"/>
                </a:lnTo>
                <a:lnTo>
                  <a:pt x="13970" y="56261"/>
                </a:lnTo>
                <a:lnTo>
                  <a:pt x="12319" y="53086"/>
                </a:lnTo>
                <a:lnTo>
                  <a:pt x="12065" y="49276"/>
                </a:lnTo>
                <a:lnTo>
                  <a:pt x="12954" y="45212"/>
                </a:lnTo>
                <a:lnTo>
                  <a:pt x="14732" y="40513"/>
                </a:lnTo>
                <a:lnTo>
                  <a:pt x="16510" y="37465"/>
                </a:lnTo>
                <a:lnTo>
                  <a:pt x="34544" y="6223"/>
                </a:lnTo>
                <a:lnTo>
                  <a:pt x="33655" y="3556"/>
                </a:lnTo>
                <a:lnTo>
                  <a:pt x="30734" y="1524"/>
                </a:lnTo>
                <a:lnTo>
                  <a:pt x="27559" y="0"/>
                </a:lnTo>
                <a:lnTo>
                  <a:pt x="24765" y="508"/>
                </a:lnTo>
                <a:lnTo>
                  <a:pt x="5969" y="33020"/>
                </a:lnTo>
                <a:lnTo>
                  <a:pt x="3683" y="36830"/>
                </a:lnTo>
                <a:lnTo>
                  <a:pt x="2159" y="40259"/>
                </a:lnTo>
                <a:lnTo>
                  <a:pt x="1270" y="43307"/>
                </a:lnTo>
                <a:lnTo>
                  <a:pt x="381" y="46482"/>
                </a:lnTo>
                <a:lnTo>
                  <a:pt x="0" y="49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70928" y="4246245"/>
            <a:ext cx="64007" cy="64516"/>
          </a:xfrm>
          <a:custGeom>
            <a:avLst/>
            <a:gdLst/>
            <a:ahLst/>
            <a:cxnLst/>
            <a:rect l="l" t="t" r="r" b="b"/>
            <a:pathLst>
              <a:path w="64007" h="64516">
                <a:moveTo>
                  <a:pt x="7366" y="57403"/>
                </a:moveTo>
                <a:lnTo>
                  <a:pt x="10032" y="59308"/>
                </a:lnTo>
                <a:lnTo>
                  <a:pt x="13207" y="61467"/>
                </a:lnTo>
                <a:lnTo>
                  <a:pt x="16128" y="62864"/>
                </a:lnTo>
                <a:lnTo>
                  <a:pt x="19050" y="63626"/>
                </a:lnTo>
                <a:lnTo>
                  <a:pt x="21971" y="64261"/>
                </a:lnTo>
                <a:lnTo>
                  <a:pt x="24638" y="64515"/>
                </a:lnTo>
                <a:lnTo>
                  <a:pt x="27050" y="64134"/>
                </a:lnTo>
                <a:lnTo>
                  <a:pt x="29591" y="63880"/>
                </a:lnTo>
                <a:lnTo>
                  <a:pt x="33781" y="61721"/>
                </a:lnTo>
                <a:lnTo>
                  <a:pt x="37592" y="58800"/>
                </a:lnTo>
                <a:lnTo>
                  <a:pt x="40386" y="54482"/>
                </a:lnTo>
                <a:lnTo>
                  <a:pt x="41782" y="50164"/>
                </a:lnTo>
                <a:lnTo>
                  <a:pt x="42037" y="45973"/>
                </a:lnTo>
                <a:lnTo>
                  <a:pt x="41275" y="42036"/>
                </a:lnTo>
                <a:lnTo>
                  <a:pt x="39497" y="38226"/>
                </a:lnTo>
                <a:lnTo>
                  <a:pt x="37465" y="34543"/>
                </a:lnTo>
                <a:lnTo>
                  <a:pt x="35178" y="31114"/>
                </a:lnTo>
                <a:lnTo>
                  <a:pt x="32893" y="27812"/>
                </a:lnTo>
                <a:lnTo>
                  <a:pt x="30861" y="24637"/>
                </a:lnTo>
                <a:lnTo>
                  <a:pt x="29464" y="21462"/>
                </a:lnTo>
                <a:lnTo>
                  <a:pt x="28955" y="18541"/>
                </a:lnTo>
                <a:lnTo>
                  <a:pt x="29337" y="15620"/>
                </a:lnTo>
                <a:lnTo>
                  <a:pt x="31369" y="12699"/>
                </a:lnTo>
                <a:lnTo>
                  <a:pt x="34798" y="10286"/>
                </a:lnTo>
                <a:lnTo>
                  <a:pt x="37465" y="10032"/>
                </a:lnTo>
                <a:lnTo>
                  <a:pt x="40386" y="10159"/>
                </a:lnTo>
                <a:lnTo>
                  <a:pt x="43306" y="11302"/>
                </a:lnTo>
                <a:lnTo>
                  <a:pt x="46481" y="13080"/>
                </a:lnTo>
                <a:lnTo>
                  <a:pt x="50292" y="16128"/>
                </a:lnTo>
                <a:lnTo>
                  <a:pt x="52831" y="19303"/>
                </a:lnTo>
                <a:lnTo>
                  <a:pt x="54737" y="22224"/>
                </a:lnTo>
                <a:lnTo>
                  <a:pt x="56133" y="24891"/>
                </a:lnTo>
                <a:lnTo>
                  <a:pt x="57912" y="27939"/>
                </a:lnTo>
                <a:lnTo>
                  <a:pt x="60705" y="26923"/>
                </a:lnTo>
                <a:lnTo>
                  <a:pt x="62865" y="24002"/>
                </a:lnTo>
                <a:lnTo>
                  <a:pt x="64007" y="20700"/>
                </a:lnTo>
                <a:lnTo>
                  <a:pt x="62738" y="17398"/>
                </a:lnTo>
                <a:lnTo>
                  <a:pt x="60325" y="13715"/>
                </a:lnTo>
                <a:lnTo>
                  <a:pt x="58039" y="11048"/>
                </a:lnTo>
                <a:lnTo>
                  <a:pt x="55118" y="8254"/>
                </a:lnTo>
                <a:lnTo>
                  <a:pt x="51689" y="5714"/>
                </a:lnTo>
                <a:lnTo>
                  <a:pt x="48768" y="3809"/>
                </a:lnTo>
                <a:lnTo>
                  <a:pt x="45847" y="2285"/>
                </a:lnTo>
                <a:lnTo>
                  <a:pt x="42925" y="1396"/>
                </a:lnTo>
                <a:lnTo>
                  <a:pt x="40004" y="380"/>
                </a:lnTo>
                <a:lnTo>
                  <a:pt x="37083" y="0"/>
                </a:lnTo>
                <a:lnTo>
                  <a:pt x="34417" y="253"/>
                </a:lnTo>
                <a:lnTo>
                  <a:pt x="31623" y="380"/>
                </a:lnTo>
                <a:lnTo>
                  <a:pt x="29082" y="1269"/>
                </a:lnTo>
                <a:lnTo>
                  <a:pt x="26797" y="2666"/>
                </a:lnTo>
                <a:lnTo>
                  <a:pt x="22351" y="5968"/>
                </a:lnTo>
                <a:lnTo>
                  <a:pt x="20574" y="8635"/>
                </a:lnTo>
                <a:lnTo>
                  <a:pt x="18288" y="12953"/>
                </a:lnTo>
                <a:lnTo>
                  <a:pt x="17525" y="17144"/>
                </a:lnTo>
                <a:lnTo>
                  <a:pt x="18033" y="21081"/>
                </a:lnTo>
                <a:lnTo>
                  <a:pt x="19176" y="24891"/>
                </a:lnTo>
                <a:lnTo>
                  <a:pt x="21336" y="28701"/>
                </a:lnTo>
                <a:lnTo>
                  <a:pt x="23622" y="32130"/>
                </a:lnTo>
                <a:lnTo>
                  <a:pt x="25907" y="35559"/>
                </a:lnTo>
                <a:lnTo>
                  <a:pt x="28194" y="38861"/>
                </a:lnTo>
                <a:lnTo>
                  <a:pt x="29845" y="42036"/>
                </a:lnTo>
                <a:lnTo>
                  <a:pt x="30861" y="45211"/>
                </a:lnTo>
                <a:lnTo>
                  <a:pt x="30988" y="48259"/>
                </a:lnTo>
                <a:lnTo>
                  <a:pt x="28828" y="52323"/>
                </a:lnTo>
                <a:lnTo>
                  <a:pt x="26035" y="54355"/>
                </a:lnTo>
                <a:lnTo>
                  <a:pt x="22478" y="55117"/>
                </a:lnTo>
                <a:lnTo>
                  <a:pt x="19685" y="54482"/>
                </a:lnTo>
                <a:lnTo>
                  <a:pt x="16637" y="53212"/>
                </a:lnTo>
                <a:lnTo>
                  <a:pt x="13335" y="50926"/>
                </a:lnTo>
                <a:lnTo>
                  <a:pt x="10795" y="48259"/>
                </a:lnTo>
                <a:lnTo>
                  <a:pt x="8763" y="45719"/>
                </a:lnTo>
                <a:lnTo>
                  <a:pt x="6857" y="42417"/>
                </a:lnTo>
                <a:lnTo>
                  <a:pt x="4699" y="39623"/>
                </a:lnTo>
                <a:lnTo>
                  <a:pt x="1904" y="41909"/>
                </a:lnTo>
                <a:lnTo>
                  <a:pt x="126" y="44957"/>
                </a:lnTo>
                <a:lnTo>
                  <a:pt x="0" y="47624"/>
                </a:lnTo>
                <a:lnTo>
                  <a:pt x="1524" y="50799"/>
                </a:lnTo>
                <a:lnTo>
                  <a:pt x="3937" y="53974"/>
                </a:lnTo>
                <a:lnTo>
                  <a:pt x="7366" y="57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09206" y="4199382"/>
            <a:ext cx="73278" cy="81661"/>
          </a:xfrm>
          <a:custGeom>
            <a:avLst/>
            <a:gdLst/>
            <a:ahLst/>
            <a:cxnLst/>
            <a:rect l="l" t="t" r="r" b="b"/>
            <a:pathLst>
              <a:path w="73278" h="81661">
                <a:moveTo>
                  <a:pt x="43434" y="1778"/>
                </a:moveTo>
                <a:lnTo>
                  <a:pt x="40767" y="0"/>
                </a:lnTo>
                <a:lnTo>
                  <a:pt x="38100" y="254"/>
                </a:lnTo>
                <a:lnTo>
                  <a:pt x="0" y="48641"/>
                </a:lnTo>
                <a:lnTo>
                  <a:pt x="508" y="51562"/>
                </a:lnTo>
                <a:lnTo>
                  <a:pt x="3175" y="53848"/>
                </a:lnTo>
                <a:lnTo>
                  <a:pt x="5969" y="55880"/>
                </a:lnTo>
                <a:lnTo>
                  <a:pt x="8890" y="55753"/>
                </a:lnTo>
                <a:lnTo>
                  <a:pt x="35560" y="21844"/>
                </a:lnTo>
                <a:lnTo>
                  <a:pt x="40386" y="20701"/>
                </a:lnTo>
                <a:lnTo>
                  <a:pt x="44576" y="20193"/>
                </a:lnTo>
                <a:lnTo>
                  <a:pt x="48005" y="20447"/>
                </a:lnTo>
                <a:lnTo>
                  <a:pt x="51435" y="20574"/>
                </a:lnTo>
                <a:lnTo>
                  <a:pt x="54228" y="21463"/>
                </a:lnTo>
                <a:lnTo>
                  <a:pt x="58293" y="24638"/>
                </a:lnTo>
                <a:lnTo>
                  <a:pt x="60198" y="27813"/>
                </a:lnTo>
                <a:lnTo>
                  <a:pt x="61341" y="31242"/>
                </a:lnTo>
                <a:lnTo>
                  <a:pt x="61214" y="35052"/>
                </a:lnTo>
                <a:lnTo>
                  <a:pt x="59690" y="38989"/>
                </a:lnTo>
                <a:lnTo>
                  <a:pt x="57276" y="43434"/>
                </a:lnTo>
                <a:lnTo>
                  <a:pt x="54991" y="46228"/>
                </a:lnTo>
                <a:lnTo>
                  <a:pt x="32893" y="74422"/>
                </a:lnTo>
                <a:lnTo>
                  <a:pt x="33400" y="77343"/>
                </a:lnTo>
                <a:lnTo>
                  <a:pt x="35941" y="79629"/>
                </a:lnTo>
                <a:lnTo>
                  <a:pt x="38862" y="81661"/>
                </a:lnTo>
                <a:lnTo>
                  <a:pt x="41783" y="81534"/>
                </a:lnTo>
                <a:lnTo>
                  <a:pt x="64897" y="52070"/>
                </a:lnTo>
                <a:lnTo>
                  <a:pt x="67564" y="48641"/>
                </a:lnTo>
                <a:lnTo>
                  <a:pt x="69723" y="45339"/>
                </a:lnTo>
                <a:lnTo>
                  <a:pt x="70993" y="42418"/>
                </a:lnTo>
                <a:lnTo>
                  <a:pt x="72390" y="39497"/>
                </a:lnTo>
                <a:lnTo>
                  <a:pt x="73025" y="36576"/>
                </a:lnTo>
                <a:lnTo>
                  <a:pt x="73278" y="30734"/>
                </a:lnTo>
                <a:lnTo>
                  <a:pt x="72644" y="27940"/>
                </a:lnTo>
                <a:lnTo>
                  <a:pt x="71247" y="25019"/>
                </a:lnTo>
                <a:lnTo>
                  <a:pt x="69850" y="22225"/>
                </a:lnTo>
                <a:lnTo>
                  <a:pt x="67564" y="19558"/>
                </a:lnTo>
                <a:lnTo>
                  <a:pt x="64389" y="17018"/>
                </a:lnTo>
                <a:lnTo>
                  <a:pt x="61595" y="14859"/>
                </a:lnTo>
                <a:lnTo>
                  <a:pt x="58293" y="13462"/>
                </a:lnTo>
                <a:lnTo>
                  <a:pt x="54483" y="12700"/>
                </a:lnTo>
                <a:lnTo>
                  <a:pt x="50673" y="12065"/>
                </a:lnTo>
                <a:lnTo>
                  <a:pt x="46227" y="12065"/>
                </a:lnTo>
                <a:lnTo>
                  <a:pt x="41148" y="12954"/>
                </a:lnTo>
                <a:lnTo>
                  <a:pt x="46100" y="6604"/>
                </a:lnTo>
                <a:lnTo>
                  <a:pt x="46100" y="4318"/>
                </a:lnTo>
                <a:lnTo>
                  <a:pt x="43434" y="17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30593" y="4124452"/>
            <a:ext cx="102488" cy="107950"/>
          </a:xfrm>
          <a:custGeom>
            <a:avLst/>
            <a:gdLst/>
            <a:ahLst/>
            <a:cxnLst/>
            <a:rect l="l" t="t" r="r" b="b"/>
            <a:pathLst>
              <a:path w="102488" h="107950">
                <a:moveTo>
                  <a:pt x="12318" y="64897"/>
                </a:moveTo>
                <a:lnTo>
                  <a:pt x="15875" y="66040"/>
                </a:lnTo>
                <a:lnTo>
                  <a:pt x="19938" y="66929"/>
                </a:lnTo>
                <a:lnTo>
                  <a:pt x="24764" y="67310"/>
                </a:lnTo>
                <a:lnTo>
                  <a:pt x="27431" y="67310"/>
                </a:lnTo>
                <a:lnTo>
                  <a:pt x="30479" y="67056"/>
                </a:lnTo>
                <a:lnTo>
                  <a:pt x="29209" y="70739"/>
                </a:lnTo>
                <a:lnTo>
                  <a:pt x="28701" y="74422"/>
                </a:lnTo>
                <a:lnTo>
                  <a:pt x="29082" y="78105"/>
                </a:lnTo>
                <a:lnTo>
                  <a:pt x="30225" y="81787"/>
                </a:lnTo>
                <a:lnTo>
                  <a:pt x="32257" y="85471"/>
                </a:lnTo>
                <a:lnTo>
                  <a:pt x="35559" y="89027"/>
                </a:lnTo>
                <a:lnTo>
                  <a:pt x="37973" y="91440"/>
                </a:lnTo>
                <a:lnTo>
                  <a:pt x="40893" y="93091"/>
                </a:lnTo>
                <a:lnTo>
                  <a:pt x="44450" y="93980"/>
                </a:lnTo>
                <a:lnTo>
                  <a:pt x="48132" y="94996"/>
                </a:lnTo>
                <a:lnTo>
                  <a:pt x="52450" y="95377"/>
                </a:lnTo>
                <a:lnTo>
                  <a:pt x="57657" y="94996"/>
                </a:lnTo>
                <a:lnTo>
                  <a:pt x="51942" y="100837"/>
                </a:lnTo>
                <a:lnTo>
                  <a:pt x="51434" y="102235"/>
                </a:lnTo>
                <a:lnTo>
                  <a:pt x="53466" y="105156"/>
                </a:lnTo>
                <a:lnTo>
                  <a:pt x="56514" y="107950"/>
                </a:lnTo>
                <a:lnTo>
                  <a:pt x="59308" y="107950"/>
                </a:lnTo>
                <a:lnTo>
                  <a:pt x="102361" y="63754"/>
                </a:lnTo>
                <a:lnTo>
                  <a:pt x="102488" y="61468"/>
                </a:lnTo>
                <a:lnTo>
                  <a:pt x="99822" y="58420"/>
                </a:lnTo>
                <a:lnTo>
                  <a:pt x="97027" y="56006"/>
                </a:lnTo>
                <a:lnTo>
                  <a:pt x="94233" y="55880"/>
                </a:lnTo>
                <a:lnTo>
                  <a:pt x="64134" y="86741"/>
                </a:lnTo>
                <a:lnTo>
                  <a:pt x="59181" y="87375"/>
                </a:lnTo>
                <a:lnTo>
                  <a:pt x="55117" y="87503"/>
                </a:lnTo>
                <a:lnTo>
                  <a:pt x="51815" y="86995"/>
                </a:lnTo>
                <a:lnTo>
                  <a:pt x="48513" y="86614"/>
                </a:lnTo>
                <a:lnTo>
                  <a:pt x="44068" y="83693"/>
                </a:lnTo>
                <a:lnTo>
                  <a:pt x="41528" y="80645"/>
                </a:lnTo>
                <a:lnTo>
                  <a:pt x="40512" y="77343"/>
                </a:lnTo>
                <a:lnTo>
                  <a:pt x="40766" y="73787"/>
                </a:lnTo>
                <a:lnTo>
                  <a:pt x="41909" y="70231"/>
                </a:lnTo>
                <a:lnTo>
                  <a:pt x="44196" y="66421"/>
                </a:lnTo>
                <a:lnTo>
                  <a:pt x="47498" y="62611"/>
                </a:lnTo>
                <a:lnTo>
                  <a:pt x="73659" y="35814"/>
                </a:lnTo>
                <a:lnTo>
                  <a:pt x="73405" y="33020"/>
                </a:lnTo>
                <a:lnTo>
                  <a:pt x="71120" y="30353"/>
                </a:lnTo>
                <a:lnTo>
                  <a:pt x="68452" y="28193"/>
                </a:lnTo>
                <a:lnTo>
                  <a:pt x="65531" y="27940"/>
                </a:lnTo>
                <a:lnTo>
                  <a:pt x="35432" y="58800"/>
                </a:lnTo>
                <a:lnTo>
                  <a:pt x="30479" y="59436"/>
                </a:lnTo>
                <a:lnTo>
                  <a:pt x="26415" y="59436"/>
                </a:lnTo>
                <a:lnTo>
                  <a:pt x="23113" y="59055"/>
                </a:lnTo>
                <a:lnTo>
                  <a:pt x="19811" y="58674"/>
                </a:lnTo>
                <a:lnTo>
                  <a:pt x="15366" y="55753"/>
                </a:lnTo>
                <a:lnTo>
                  <a:pt x="12826" y="52705"/>
                </a:lnTo>
                <a:lnTo>
                  <a:pt x="11810" y="49403"/>
                </a:lnTo>
                <a:lnTo>
                  <a:pt x="12064" y="45847"/>
                </a:lnTo>
                <a:lnTo>
                  <a:pt x="13207" y="42164"/>
                </a:lnTo>
                <a:lnTo>
                  <a:pt x="15621" y="38481"/>
                </a:lnTo>
                <a:lnTo>
                  <a:pt x="18923" y="34798"/>
                </a:lnTo>
                <a:lnTo>
                  <a:pt x="44957" y="7874"/>
                </a:lnTo>
                <a:lnTo>
                  <a:pt x="45211" y="7620"/>
                </a:lnTo>
                <a:lnTo>
                  <a:pt x="44703" y="5080"/>
                </a:lnTo>
                <a:lnTo>
                  <a:pt x="42417" y="2412"/>
                </a:lnTo>
                <a:lnTo>
                  <a:pt x="39750" y="127"/>
                </a:lnTo>
                <a:lnTo>
                  <a:pt x="36829" y="0"/>
                </a:lnTo>
                <a:lnTo>
                  <a:pt x="9651" y="27940"/>
                </a:lnTo>
                <a:lnTo>
                  <a:pt x="7238" y="30353"/>
                </a:lnTo>
                <a:lnTo>
                  <a:pt x="5206" y="33020"/>
                </a:lnTo>
                <a:lnTo>
                  <a:pt x="3555" y="35687"/>
                </a:lnTo>
                <a:lnTo>
                  <a:pt x="1904" y="38481"/>
                </a:lnTo>
                <a:lnTo>
                  <a:pt x="761" y="41275"/>
                </a:lnTo>
                <a:lnTo>
                  <a:pt x="380" y="44068"/>
                </a:lnTo>
                <a:lnTo>
                  <a:pt x="0" y="46862"/>
                </a:lnTo>
                <a:lnTo>
                  <a:pt x="253" y="49784"/>
                </a:lnTo>
                <a:lnTo>
                  <a:pt x="1142" y="52578"/>
                </a:lnTo>
                <a:lnTo>
                  <a:pt x="2158" y="55499"/>
                </a:lnTo>
                <a:lnTo>
                  <a:pt x="4063" y="58293"/>
                </a:lnTo>
                <a:lnTo>
                  <a:pt x="6857" y="61087"/>
                </a:lnTo>
                <a:lnTo>
                  <a:pt x="9398" y="63246"/>
                </a:lnTo>
                <a:lnTo>
                  <a:pt x="12318" y="64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79411" y="4074795"/>
            <a:ext cx="64389" cy="73660"/>
          </a:xfrm>
          <a:custGeom>
            <a:avLst/>
            <a:gdLst/>
            <a:ahLst/>
            <a:cxnLst/>
            <a:rect l="l" t="t" r="r" b="b"/>
            <a:pathLst>
              <a:path w="64389" h="73660">
                <a:moveTo>
                  <a:pt x="12192" y="13715"/>
                </a:moveTo>
                <a:lnTo>
                  <a:pt x="11938" y="34670"/>
                </a:lnTo>
                <a:lnTo>
                  <a:pt x="13970" y="29971"/>
                </a:lnTo>
                <a:lnTo>
                  <a:pt x="17399" y="25399"/>
                </a:lnTo>
                <a:lnTo>
                  <a:pt x="21590" y="21081"/>
                </a:lnTo>
                <a:lnTo>
                  <a:pt x="24130" y="19049"/>
                </a:lnTo>
                <a:lnTo>
                  <a:pt x="26289" y="17271"/>
                </a:lnTo>
                <a:lnTo>
                  <a:pt x="31242" y="14350"/>
                </a:lnTo>
                <a:lnTo>
                  <a:pt x="33782" y="13080"/>
                </a:lnTo>
                <a:lnTo>
                  <a:pt x="36449" y="12191"/>
                </a:lnTo>
                <a:lnTo>
                  <a:pt x="38989" y="11683"/>
                </a:lnTo>
                <a:lnTo>
                  <a:pt x="41529" y="11175"/>
                </a:lnTo>
                <a:lnTo>
                  <a:pt x="46355" y="12064"/>
                </a:lnTo>
                <a:lnTo>
                  <a:pt x="50800" y="14223"/>
                </a:lnTo>
                <a:lnTo>
                  <a:pt x="54483" y="18795"/>
                </a:lnTo>
                <a:lnTo>
                  <a:pt x="55626" y="21716"/>
                </a:lnTo>
                <a:lnTo>
                  <a:pt x="55880" y="25145"/>
                </a:lnTo>
                <a:lnTo>
                  <a:pt x="56007" y="28574"/>
                </a:lnTo>
                <a:lnTo>
                  <a:pt x="55626" y="32765"/>
                </a:lnTo>
                <a:lnTo>
                  <a:pt x="54737" y="37591"/>
                </a:lnTo>
                <a:lnTo>
                  <a:pt x="64008" y="29971"/>
                </a:lnTo>
                <a:lnTo>
                  <a:pt x="64389" y="25526"/>
                </a:lnTo>
                <a:lnTo>
                  <a:pt x="64389" y="21843"/>
                </a:lnTo>
                <a:lnTo>
                  <a:pt x="63881" y="18414"/>
                </a:lnTo>
                <a:lnTo>
                  <a:pt x="62992" y="15239"/>
                </a:lnTo>
                <a:lnTo>
                  <a:pt x="61595" y="12318"/>
                </a:lnTo>
                <a:lnTo>
                  <a:pt x="59436" y="9524"/>
                </a:lnTo>
                <a:lnTo>
                  <a:pt x="56769" y="6222"/>
                </a:lnTo>
                <a:lnTo>
                  <a:pt x="53721" y="3809"/>
                </a:lnTo>
                <a:lnTo>
                  <a:pt x="50419" y="2158"/>
                </a:lnTo>
                <a:lnTo>
                  <a:pt x="46990" y="634"/>
                </a:lnTo>
                <a:lnTo>
                  <a:pt x="43434" y="0"/>
                </a:lnTo>
                <a:lnTo>
                  <a:pt x="39751" y="126"/>
                </a:lnTo>
                <a:lnTo>
                  <a:pt x="35941" y="253"/>
                </a:lnTo>
                <a:lnTo>
                  <a:pt x="32004" y="1269"/>
                </a:lnTo>
                <a:lnTo>
                  <a:pt x="28067" y="3047"/>
                </a:lnTo>
                <a:lnTo>
                  <a:pt x="24003" y="4825"/>
                </a:lnTo>
                <a:lnTo>
                  <a:pt x="19812" y="7492"/>
                </a:lnTo>
                <a:lnTo>
                  <a:pt x="15621" y="10794"/>
                </a:lnTo>
                <a:lnTo>
                  <a:pt x="12192" y="13715"/>
                </a:lnTo>
                <a:close/>
              </a:path>
              <a:path w="64389" h="73660">
                <a:moveTo>
                  <a:pt x="635" y="40385"/>
                </a:moveTo>
                <a:lnTo>
                  <a:pt x="1270" y="43941"/>
                </a:lnTo>
                <a:lnTo>
                  <a:pt x="3048" y="47497"/>
                </a:lnTo>
                <a:lnTo>
                  <a:pt x="5842" y="50926"/>
                </a:lnTo>
                <a:lnTo>
                  <a:pt x="7112" y="52577"/>
                </a:lnTo>
                <a:lnTo>
                  <a:pt x="10160" y="54990"/>
                </a:lnTo>
                <a:lnTo>
                  <a:pt x="13335" y="57149"/>
                </a:lnTo>
                <a:lnTo>
                  <a:pt x="17018" y="58673"/>
                </a:lnTo>
                <a:lnTo>
                  <a:pt x="21209" y="59689"/>
                </a:lnTo>
                <a:lnTo>
                  <a:pt x="25908" y="60451"/>
                </a:lnTo>
                <a:lnTo>
                  <a:pt x="28575" y="60705"/>
                </a:lnTo>
                <a:lnTo>
                  <a:pt x="22098" y="65912"/>
                </a:lnTo>
                <a:lnTo>
                  <a:pt x="21590" y="67817"/>
                </a:lnTo>
                <a:lnTo>
                  <a:pt x="22987" y="70484"/>
                </a:lnTo>
                <a:lnTo>
                  <a:pt x="25654" y="73405"/>
                </a:lnTo>
                <a:lnTo>
                  <a:pt x="28448" y="73659"/>
                </a:lnTo>
                <a:lnTo>
                  <a:pt x="94996" y="19176"/>
                </a:lnTo>
                <a:lnTo>
                  <a:pt x="95504" y="16890"/>
                </a:lnTo>
                <a:lnTo>
                  <a:pt x="93853" y="14350"/>
                </a:lnTo>
                <a:lnTo>
                  <a:pt x="90805" y="10921"/>
                </a:lnTo>
                <a:lnTo>
                  <a:pt x="87884" y="10413"/>
                </a:lnTo>
                <a:lnTo>
                  <a:pt x="64008" y="29971"/>
                </a:lnTo>
                <a:lnTo>
                  <a:pt x="54737" y="37591"/>
                </a:lnTo>
                <a:lnTo>
                  <a:pt x="35687" y="53085"/>
                </a:lnTo>
                <a:lnTo>
                  <a:pt x="32893" y="53085"/>
                </a:lnTo>
                <a:lnTo>
                  <a:pt x="28067" y="52704"/>
                </a:lnTo>
                <a:lnTo>
                  <a:pt x="24003" y="51942"/>
                </a:lnTo>
                <a:lnTo>
                  <a:pt x="20701" y="50926"/>
                </a:lnTo>
                <a:lnTo>
                  <a:pt x="18034" y="49402"/>
                </a:lnTo>
                <a:lnTo>
                  <a:pt x="14732" y="46481"/>
                </a:lnTo>
                <a:lnTo>
                  <a:pt x="12954" y="44195"/>
                </a:lnTo>
                <a:lnTo>
                  <a:pt x="11684" y="39496"/>
                </a:lnTo>
                <a:lnTo>
                  <a:pt x="11938" y="34670"/>
                </a:lnTo>
                <a:lnTo>
                  <a:pt x="12192" y="13715"/>
                </a:lnTo>
                <a:lnTo>
                  <a:pt x="9144" y="16763"/>
                </a:lnTo>
                <a:lnTo>
                  <a:pt x="6731" y="19938"/>
                </a:lnTo>
                <a:lnTo>
                  <a:pt x="4191" y="23240"/>
                </a:lnTo>
                <a:lnTo>
                  <a:pt x="2413" y="26542"/>
                </a:lnTo>
                <a:lnTo>
                  <a:pt x="1270" y="29971"/>
                </a:lnTo>
                <a:lnTo>
                  <a:pt x="254" y="33400"/>
                </a:lnTo>
                <a:lnTo>
                  <a:pt x="0" y="36956"/>
                </a:lnTo>
                <a:lnTo>
                  <a:pt x="635" y="40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38899" y="4027297"/>
            <a:ext cx="67309" cy="68071"/>
          </a:xfrm>
          <a:custGeom>
            <a:avLst/>
            <a:gdLst/>
            <a:ahLst/>
            <a:cxnLst/>
            <a:rect l="l" t="t" r="r" b="b"/>
            <a:pathLst>
              <a:path w="67309" h="68072">
                <a:moveTo>
                  <a:pt x="126" y="58927"/>
                </a:moveTo>
                <a:lnTo>
                  <a:pt x="0" y="61594"/>
                </a:lnTo>
                <a:lnTo>
                  <a:pt x="1777" y="64642"/>
                </a:lnTo>
                <a:lnTo>
                  <a:pt x="3936" y="67309"/>
                </a:lnTo>
                <a:lnTo>
                  <a:pt x="6857" y="68071"/>
                </a:lnTo>
                <a:lnTo>
                  <a:pt x="18796" y="59689"/>
                </a:lnTo>
                <a:lnTo>
                  <a:pt x="23749" y="66675"/>
                </a:lnTo>
                <a:lnTo>
                  <a:pt x="25526" y="67436"/>
                </a:lnTo>
                <a:lnTo>
                  <a:pt x="28194" y="66420"/>
                </a:lnTo>
                <a:lnTo>
                  <a:pt x="31115" y="64134"/>
                </a:lnTo>
                <a:lnTo>
                  <a:pt x="31496" y="61340"/>
                </a:lnTo>
                <a:lnTo>
                  <a:pt x="26543" y="54355"/>
                </a:lnTo>
                <a:lnTo>
                  <a:pt x="56133" y="33781"/>
                </a:lnTo>
                <a:lnTo>
                  <a:pt x="59054" y="31750"/>
                </a:lnTo>
                <a:lnTo>
                  <a:pt x="63119" y="27685"/>
                </a:lnTo>
                <a:lnTo>
                  <a:pt x="66167" y="23494"/>
                </a:lnTo>
                <a:lnTo>
                  <a:pt x="67309" y="19176"/>
                </a:lnTo>
                <a:lnTo>
                  <a:pt x="66675" y="14477"/>
                </a:lnTo>
                <a:lnTo>
                  <a:pt x="64770" y="9651"/>
                </a:lnTo>
                <a:lnTo>
                  <a:pt x="62992" y="7111"/>
                </a:lnTo>
                <a:lnTo>
                  <a:pt x="60325" y="3809"/>
                </a:lnTo>
                <a:lnTo>
                  <a:pt x="57530" y="1269"/>
                </a:lnTo>
                <a:lnTo>
                  <a:pt x="54609" y="0"/>
                </a:lnTo>
                <a:lnTo>
                  <a:pt x="51561" y="1142"/>
                </a:lnTo>
                <a:lnTo>
                  <a:pt x="48386" y="3555"/>
                </a:lnTo>
                <a:lnTo>
                  <a:pt x="48386" y="6222"/>
                </a:lnTo>
                <a:lnTo>
                  <a:pt x="51434" y="8254"/>
                </a:lnTo>
                <a:lnTo>
                  <a:pt x="53975" y="11048"/>
                </a:lnTo>
                <a:lnTo>
                  <a:pt x="55879" y="13715"/>
                </a:lnTo>
                <a:lnTo>
                  <a:pt x="55118" y="18414"/>
                </a:lnTo>
                <a:lnTo>
                  <a:pt x="51816" y="22986"/>
                </a:lnTo>
                <a:lnTo>
                  <a:pt x="48386" y="25400"/>
                </a:lnTo>
                <a:lnTo>
                  <a:pt x="20066" y="45084"/>
                </a:lnTo>
                <a:lnTo>
                  <a:pt x="11049" y="32003"/>
                </a:lnTo>
                <a:lnTo>
                  <a:pt x="10032" y="31241"/>
                </a:lnTo>
                <a:lnTo>
                  <a:pt x="7366" y="31876"/>
                </a:lnTo>
                <a:lnTo>
                  <a:pt x="3809" y="34670"/>
                </a:lnTo>
                <a:lnTo>
                  <a:pt x="3428" y="37337"/>
                </a:lnTo>
                <a:lnTo>
                  <a:pt x="12446" y="50418"/>
                </a:lnTo>
                <a:lnTo>
                  <a:pt x="380" y="58673"/>
                </a:lnTo>
                <a:lnTo>
                  <a:pt x="126" y="58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06006" y="4006469"/>
            <a:ext cx="81152" cy="55625"/>
          </a:xfrm>
          <a:custGeom>
            <a:avLst/>
            <a:gdLst/>
            <a:ahLst/>
            <a:cxnLst/>
            <a:rect l="l" t="t" r="r" b="b"/>
            <a:pathLst>
              <a:path w="81152" h="55625">
                <a:moveTo>
                  <a:pt x="22098" y="32638"/>
                </a:moveTo>
                <a:lnTo>
                  <a:pt x="21844" y="35305"/>
                </a:lnTo>
                <a:lnTo>
                  <a:pt x="23622" y="38353"/>
                </a:lnTo>
                <a:lnTo>
                  <a:pt x="25653" y="41274"/>
                </a:lnTo>
                <a:lnTo>
                  <a:pt x="28321" y="42036"/>
                </a:lnTo>
                <a:lnTo>
                  <a:pt x="80772" y="9651"/>
                </a:lnTo>
                <a:lnTo>
                  <a:pt x="81025" y="9397"/>
                </a:lnTo>
                <a:lnTo>
                  <a:pt x="81152" y="6730"/>
                </a:lnTo>
                <a:lnTo>
                  <a:pt x="79501" y="3682"/>
                </a:lnTo>
                <a:lnTo>
                  <a:pt x="77470" y="888"/>
                </a:lnTo>
                <a:lnTo>
                  <a:pt x="74802" y="0"/>
                </a:lnTo>
                <a:lnTo>
                  <a:pt x="22351" y="32511"/>
                </a:lnTo>
                <a:lnTo>
                  <a:pt x="22098" y="32638"/>
                </a:lnTo>
                <a:close/>
              </a:path>
              <a:path w="81152" h="55625">
                <a:moveTo>
                  <a:pt x="1904" y="51688"/>
                </a:moveTo>
                <a:lnTo>
                  <a:pt x="3428" y="53974"/>
                </a:lnTo>
                <a:lnTo>
                  <a:pt x="6096" y="55625"/>
                </a:lnTo>
                <a:lnTo>
                  <a:pt x="9271" y="55498"/>
                </a:lnTo>
                <a:lnTo>
                  <a:pt x="13716" y="52704"/>
                </a:lnTo>
                <a:lnTo>
                  <a:pt x="15240" y="50037"/>
                </a:lnTo>
                <a:lnTo>
                  <a:pt x="14986" y="46989"/>
                </a:lnTo>
                <a:lnTo>
                  <a:pt x="12065" y="42417"/>
                </a:lnTo>
                <a:lnTo>
                  <a:pt x="9398" y="40766"/>
                </a:lnTo>
                <a:lnTo>
                  <a:pt x="6223" y="40893"/>
                </a:lnTo>
                <a:lnTo>
                  <a:pt x="1777" y="43687"/>
                </a:lnTo>
                <a:lnTo>
                  <a:pt x="0" y="47624"/>
                </a:lnTo>
                <a:lnTo>
                  <a:pt x="1904" y="51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96227" y="3948176"/>
            <a:ext cx="40767" cy="64897"/>
          </a:xfrm>
          <a:custGeom>
            <a:avLst/>
            <a:gdLst/>
            <a:ahLst/>
            <a:cxnLst/>
            <a:rect l="l" t="t" r="r" b="b"/>
            <a:pathLst>
              <a:path w="40767" h="64897">
                <a:moveTo>
                  <a:pt x="31369" y="53593"/>
                </a:moveTo>
                <a:lnTo>
                  <a:pt x="28575" y="53721"/>
                </a:lnTo>
                <a:lnTo>
                  <a:pt x="25907" y="53340"/>
                </a:lnTo>
                <a:lnTo>
                  <a:pt x="23241" y="52959"/>
                </a:lnTo>
                <a:lnTo>
                  <a:pt x="18669" y="50418"/>
                </a:lnTo>
                <a:lnTo>
                  <a:pt x="14604" y="46481"/>
                </a:lnTo>
                <a:lnTo>
                  <a:pt x="16382" y="61213"/>
                </a:lnTo>
                <a:lnTo>
                  <a:pt x="20066" y="62992"/>
                </a:lnTo>
                <a:lnTo>
                  <a:pt x="24002" y="63881"/>
                </a:lnTo>
                <a:lnTo>
                  <a:pt x="27940" y="64897"/>
                </a:lnTo>
                <a:lnTo>
                  <a:pt x="32003" y="64897"/>
                </a:lnTo>
                <a:lnTo>
                  <a:pt x="36322" y="64135"/>
                </a:lnTo>
                <a:lnTo>
                  <a:pt x="40767" y="63373"/>
                </a:lnTo>
                <a:lnTo>
                  <a:pt x="40386" y="51054"/>
                </a:lnTo>
                <a:lnTo>
                  <a:pt x="37338" y="52197"/>
                </a:lnTo>
                <a:lnTo>
                  <a:pt x="34290" y="52831"/>
                </a:lnTo>
                <a:lnTo>
                  <a:pt x="31369" y="53593"/>
                </a:lnTo>
                <a:close/>
              </a:path>
              <a:path w="40767" h="64897">
                <a:moveTo>
                  <a:pt x="49149" y="46100"/>
                </a:moveTo>
                <a:lnTo>
                  <a:pt x="46481" y="47879"/>
                </a:lnTo>
                <a:lnTo>
                  <a:pt x="43561" y="49403"/>
                </a:lnTo>
                <a:lnTo>
                  <a:pt x="40386" y="51054"/>
                </a:lnTo>
                <a:lnTo>
                  <a:pt x="40767" y="63373"/>
                </a:lnTo>
                <a:lnTo>
                  <a:pt x="45084" y="61722"/>
                </a:lnTo>
                <a:lnTo>
                  <a:pt x="49529" y="59436"/>
                </a:lnTo>
                <a:lnTo>
                  <a:pt x="54228" y="57023"/>
                </a:lnTo>
                <a:lnTo>
                  <a:pt x="58039" y="54356"/>
                </a:lnTo>
                <a:lnTo>
                  <a:pt x="61087" y="51307"/>
                </a:lnTo>
                <a:lnTo>
                  <a:pt x="64134" y="48387"/>
                </a:lnTo>
                <a:lnTo>
                  <a:pt x="66421" y="45085"/>
                </a:lnTo>
                <a:lnTo>
                  <a:pt x="67818" y="41529"/>
                </a:lnTo>
                <a:lnTo>
                  <a:pt x="69215" y="37973"/>
                </a:lnTo>
                <a:lnTo>
                  <a:pt x="69723" y="34162"/>
                </a:lnTo>
                <a:lnTo>
                  <a:pt x="69342" y="30099"/>
                </a:lnTo>
                <a:lnTo>
                  <a:pt x="68833" y="26162"/>
                </a:lnTo>
                <a:lnTo>
                  <a:pt x="67564" y="21843"/>
                </a:lnTo>
                <a:lnTo>
                  <a:pt x="65150" y="17399"/>
                </a:lnTo>
                <a:lnTo>
                  <a:pt x="62738" y="12700"/>
                </a:lnTo>
                <a:lnTo>
                  <a:pt x="59944" y="9143"/>
                </a:lnTo>
                <a:lnTo>
                  <a:pt x="56515" y="6350"/>
                </a:lnTo>
                <a:lnTo>
                  <a:pt x="53213" y="3682"/>
                </a:lnTo>
                <a:lnTo>
                  <a:pt x="49529" y="1905"/>
                </a:lnTo>
                <a:lnTo>
                  <a:pt x="45593" y="888"/>
                </a:lnTo>
                <a:lnTo>
                  <a:pt x="41782" y="0"/>
                </a:lnTo>
                <a:lnTo>
                  <a:pt x="37592" y="0"/>
                </a:lnTo>
                <a:lnTo>
                  <a:pt x="33274" y="762"/>
                </a:lnTo>
                <a:lnTo>
                  <a:pt x="28828" y="1524"/>
                </a:lnTo>
                <a:lnTo>
                  <a:pt x="24511" y="3048"/>
                </a:lnTo>
                <a:lnTo>
                  <a:pt x="20066" y="5334"/>
                </a:lnTo>
                <a:lnTo>
                  <a:pt x="15494" y="7747"/>
                </a:lnTo>
                <a:lnTo>
                  <a:pt x="11683" y="10413"/>
                </a:lnTo>
                <a:lnTo>
                  <a:pt x="8508" y="13462"/>
                </a:lnTo>
                <a:lnTo>
                  <a:pt x="5461" y="16510"/>
                </a:lnTo>
                <a:lnTo>
                  <a:pt x="3301" y="19812"/>
                </a:lnTo>
                <a:lnTo>
                  <a:pt x="1904" y="23368"/>
                </a:lnTo>
                <a:lnTo>
                  <a:pt x="507" y="26924"/>
                </a:lnTo>
                <a:lnTo>
                  <a:pt x="0" y="30606"/>
                </a:lnTo>
                <a:lnTo>
                  <a:pt x="380" y="34671"/>
                </a:lnTo>
                <a:lnTo>
                  <a:pt x="762" y="38735"/>
                </a:lnTo>
                <a:lnTo>
                  <a:pt x="2158" y="43053"/>
                </a:lnTo>
                <a:lnTo>
                  <a:pt x="4572" y="47498"/>
                </a:lnTo>
                <a:lnTo>
                  <a:pt x="6984" y="52197"/>
                </a:lnTo>
                <a:lnTo>
                  <a:pt x="9778" y="55880"/>
                </a:lnTo>
                <a:lnTo>
                  <a:pt x="13080" y="58547"/>
                </a:lnTo>
                <a:lnTo>
                  <a:pt x="16382" y="61213"/>
                </a:lnTo>
                <a:lnTo>
                  <a:pt x="14604" y="46481"/>
                </a:lnTo>
                <a:lnTo>
                  <a:pt x="13080" y="43561"/>
                </a:lnTo>
                <a:lnTo>
                  <a:pt x="11429" y="40259"/>
                </a:lnTo>
                <a:lnTo>
                  <a:pt x="10541" y="37337"/>
                </a:lnTo>
                <a:lnTo>
                  <a:pt x="10668" y="31750"/>
                </a:lnTo>
                <a:lnTo>
                  <a:pt x="12700" y="26924"/>
                </a:lnTo>
                <a:lnTo>
                  <a:pt x="15748" y="22479"/>
                </a:lnTo>
                <a:lnTo>
                  <a:pt x="20447" y="18668"/>
                </a:lnTo>
                <a:lnTo>
                  <a:pt x="23114" y="16891"/>
                </a:lnTo>
                <a:lnTo>
                  <a:pt x="26034" y="15367"/>
                </a:lnTo>
                <a:lnTo>
                  <a:pt x="29209" y="13716"/>
                </a:lnTo>
                <a:lnTo>
                  <a:pt x="32257" y="12573"/>
                </a:lnTo>
                <a:lnTo>
                  <a:pt x="35305" y="11811"/>
                </a:lnTo>
                <a:lnTo>
                  <a:pt x="38226" y="11175"/>
                </a:lnTo>
                <a:lnTo>
                  <a:pt x="41021" y="11049"/>
                </a:lnTo>
                <a:lnTo>
                  <a:pt x="43688" y="11430"/>
                </a:lnTo>
                <a:lnTo>
                  <a:pt x="46354" y="11811"/>
                </a:lnTo>
                <a:lnTo>
                  <a:pt x="50926" y="14350"/>
                </a:lnTo>
                <a:lnTo>
                  <a:pt x="54991" y="18287"/>
                </a:lnTo>
                <a:lnTo>
                  <a:pt x="56515" y="21209"/>
                </a:lnTo>
                <a:lnTo>
                  <a:pt x="58166" y="24511"/>
                </a:lnTo>
                <a:lnTo>
                  <a:pt x="58927" y="27431"/>
                </a:lnTo>
                <a:lnTo>
                  <a:pt x="58927" y="33019"/>
                </a:lnTo>
                <a:lnTo>
                  <a:pt x="58293" y="35560"/>
                </a:lnTo>
                <a:lnTo>
                  <a:pt x="57023" y="37846"/>
                </a:lnTo>
                <a:lnTo>
                  <a:pt x="53848" y="42291"/>
                </a:lnTo>
                <a:lnTo>
                  <a:pt x="49149" y="4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65493" y="3876929"/>
            <a:ext cx="74549" cy="71754"/>
          </a:xfrm>
          <a:custGeom>
            <a:avLst/>
            <a:gdLst/>
            <a:ahLst/>
            <a:cxnLst/>
            <a:rect l="l" t="t" r="r" b="b"/>
            <a:pathLst>
              <a:path w="74549" h="71754">
                <a:moveTo>
                  <a:pt x="11049" y="36703"/>
                </a:moveTo>
                <a:lnTo>
                  <a:pt x="11810" y="33147"/>
                </a:lnTo>
                <a:lnTo>
                  <a:pt x="13970" y="30099"/>
                </a:lnTo>
                <a:lnTo>
                  <a:pt x="17145" y="27432"/>
                </a:lnTo>
                <a:lnTo>
                  <a:pt x="21589" y="24765"/>
                </a:lnTo>
                <a:lnTo>
                  <a:pt x="24764" y="23495"/>
                </a:lnTo>
                <a:lnTo>
                  <a:pt x="58420" y="10414"/>
                </a:lnTo>
                <a:lnTo>
                  <a:pt x="59181" y="9906"/>
                </a:lnTo>
                <a:lnTo>
                  <a:pt x="59308" y="7112"/>
                </a:lnTo>
                <a:lnTo>
                  <a:pt x="58420" y="4445"/>
                </a:lnTo>
                <a:lnTo>
                  <a:pt x="56896" y="1270"/>
                </a:lnTo>
                <a:lnTo>
                  <a:pt x="54355" y="0"/>
                </a:lnTo>
                <a:lnTo>
                  <a:pt x="19303" y="13589"/>
                </a:lnTo>
                <a:lnTo>
                  <a:pt x="15239" y="15113"/>
                </a:lnTo>
                <a:lnTo>
                  <a:pt x="11937" y="16891"/>
                </a:lnTo>
                <a:lnTo>
                  <a:pt x="9271" y="18669"/>
                </a:lnTo>
                <a:lnTo>
                  <a:pt x="6603" y="20447"/>
                </a:lnTo>
                <a:lnTo>
                  <a:pt x="4445" y="22606"/>
                </a:lnTo>
                <a:lnTo>
                  <a:pt x="1397" y="27559"/>
                </a:lnTo>
                <a:lnTo>
                  <a:pt x="507" y="30353"/>
                </a:lnTo>
                <a:lnTo>
                  <a:pt x="253" y="33528"/>
                </a:lnTo>
                <a:lnTo>
                  <a:pt x="0" y="36576"/>
                </a:lnTo>
                <a:lnTo>
                  <a:pt x="507" y="40132"/>
                </a:lnTo>
                <a:lnTo>
                  <a:pt x="2031" y="43942"/>
                </a:lnTo>
                <a:lnTo>
                  <a:pt x="3301" y="47244"/>
                </a:lnTo>
                <a:lnTo>
                  <a:pt x="5460" y="50038"/>
                </a:lnTo>
                <a:lnTo>
                  <a:pt x="8381" y="52705"/>
                </a:lnTo>
                <a:lnTo>
                  <a:pt x="11302" y="55245"/>
                </a:lnTo>
                <a:lnTo>
                  <a:pt x="15112" y="57404"/>
                </a:lnTo>
                <a:lnTo>
                  <a:pt x="20065" y="59309"/>
                </a:lnTo>
                <a:lnTo>
                  <a:pt x="12446" y="62230"/>
                </a:lnTo>
                <a:lnTo>
                  <a:pt x="11302" y="64643"/>
                </a:lnTo>
                <a:lnTo>
                  <a:pt x="12318" y="67691"/>
                </a:lnTo>
                <a:lnTo>
                  <a:pt x="13588" y="70612"/>
                </a:lnTo>
                <a:lnTo>
                  <a:pt x="16128" y="71755"/>
                </a:lnTo>
                <a:lnTo>
                  <a:pt x="73532" y="49403"/>
                </a:lnTo>
                <a:lnTo>
                  <a:pt x="73913" y="49276"/>
                </a:lnTo>
                <a:lnTo>
                  <a:pt x="74549" y="46736"/>
                </a:lnTo>
                <a:lnTo>
                  <a:pt x="73532" y="43434"/>
                </a:lnTo>
                <a:lnTo>
                  <a:pt x="72008" y="40132"/>
                </a:lnTo>
                <a:lnTo>
                  <a:pt x="69468" y="38862"/>
                </a:lnTo>
                <a:lnTo>
                  <a:pt x="29336" y="54483"/>
                </a:lnTo>
                <a:lnTo>
                  <a:pt x="24637" y="52959"/>
                </a:lnTo>
                <a:lnTo>
                  <a:pt x="20827" y="51308"/>
                </a:lnTo>
                <a:lnTo>
                  <a:pt x="17906" y="49403"/>
                </a:lnTo>
                <a:lnTo>
                  <a:pt x="14985" y="47498"/>
                </a:lnTo>
                <a:lnTo>
                  <a:pt x="13080" y="45212"/>
                </a:lnTo>
                <a:lnTo>
                  <a:pt x="12064" y="42545"/>
                </a:lnTo>
                <a:lnTo>
                  <a:pt x="11175" y="40513"/>
                </a:lnTo>
                <a:lnTo>
                  <a:pt x="11049" y="36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45757" y="3009646"/>
            <a:ext cx="85217" cy="76453"/>
          </a:xfrm>
          <a:custGeom>
            <a:avLst/>
            <a:gdLst/>
            <a:ahLst/>
            <a:cxnLst/>
            <a:rect l="l" t="t" r="r" b="b"/>
            <a:pathLst>
              <a:path w="85217" h="76453">
                <a:moveTo>
                  <a:pt x="24511" y="51180"/>
                </a:moveTo>
                <a:lnTo>
                  <a:pt x="18415" y="45974"/>
                </a:lnTo>
                <a:lnTo>
                  <a:pt x="15367" y="40386"/>
                </a:lnTo>
                <a:lnTo>
                  <a:pt x="12319" y="34670"/>
                </a:lnTo>
                <a:lnTo>
                  <a:pt x="12319" y="28701"/>
                </a:lnTo>
                <a:lnTo>
                  <a:pt x="15494" y="22605"/>
                </a:lnTo>
                <a:lnTo>
                  <a:pt x="17018" y="19557"/>
                </a:lnTo>
                <a:lnTo>
                  <a:pt x="18669" y="17144"/>
                </a:lnTo>
                <a:lnTo>
                  <a:pt x="22606" y="13588"/>
                </a:lnTo>
                <a:lnTo>
                  <a:pt x="26416" y="11175"/>
                </a:lnTo>
                <a:lnTo>
                  <a:pt x="29845" y="9398"/>
                </a:lnTo>
                <a:lnTo>
                  <a:pt x="32512" y="8254"/>
                </a:lnTo>
                <a:lnTo>
                  <a:pt x="34036" y="5333"/>
                </a:lnTo>
                <a:lnTo>
                  <a:pt x="31623" y="2666"/>
                </a:lnTo>
                <a:lnTo>
                  <a:pt x="28701" y="1142"/>
                </a:lnTo>
                <a:lnTo>
                  <a:pt x="25400" y="0"/>
                </a:lnTo>
                <a:lnTo>
                  <a:pt x="22606" y="126"/>
                </a:lnTo>
                <a:lnTo>
                  <a:pt x="19431" y="1396"/>
                </a:lnTo>
                <a:lnTo>
                  <a:pt x="16383" y="3175"/>
                </a:lnTo>
                <a:lnTo>
                  <a:pt x="13208" y="5841"/>
                </a:lnTo>
                <a:lnTo>
                  <a:pt x="10160" y="8889"/>
                </a:lnTo>
                <a:lnTo>
                  <a:pt x="7112" y="12700"/>
                </a:lnTo>
                <a:lnTo>
                  <a:pt x="4699" y="16890"/>
                </a:lnTo>
                <a:lnTo>
                  <a:pt x="2413" y="21589"/>
                </a:lnTo>
                <a:lnTo>
                  <a:pt x="1016" y="26288"/>
                </a:lnTo>
                <a:lnTo>
                  <a:pt x="508" y="30987"/>
                </a:lnTo>
                <a:lnTo>
                  <a:pt x="0" y="35687"/>
                </a:lnTo>
                <a:lnTo>
                  <a:pt x="635" y="40386"/>
                </a:lnTo>
                <a:lnTo>
                  <a:pt x="2286" y="44830"/>
                </a:lnTo>
                <a:lnTo>
                  <a:pt x="4064" y="49402"/>
                </a:lnTo>
                <a:lnTo>
                  <a:pt x="6858" y="53720"/>
                </a:lnTo>
                <a:lnTo>
                  <a:pt x="11049" y="57912"/>
                </a:lnTo>
                <a:lnTo>
                  <a:pt x="15113" y="62102"/>
                </a:lnTo>
                <a:lnTo>
                  <a:pt x="20574" y="65912"/>
                </a:lnTo>
                <a:lnTo>
                  <a:pt x="27432" y="69468"/>
                </a:lnTo>
                <a:lnTo>
                  <a:pt x="33527" y="72516"/>
                </a:lnTo>
                <a:lnTo>
                  <a:pt x="39243" y="74549"/>
                </a:lnTo>
                <a:lnTo>
                  <a:pt x="44576" y="75437"/>
                </a:lnTo>
                <a:lnTo>
                  <a:pt x="49911" y="76453"/>
                </a:lnTo>
                <a:lnTo>
                  <a:pt x="54864" y="76453"/>
                </a:lnTo>
                <a:lnTo>
                  <a:pt x="59309" y="75437"/>
                </a:lnTo>
                <a:lnTo>
                  <a:pt x="63881" y="74421"/>
                </a:lnTo>
                <a:lnTo>
                  <a:pt x="67945" y="72389"/>
                </a:lnTo>
                <a:lnTo>
                  <a:pt x="71500" y="69341"/>
                </a:lnTo>
                <a:lnTo>
                  <a:pt x="75184" y="66293"/>
                </a:lnTo>
                <a:lnTo>
                  <a:pt x="78232" y="62229"/>
                </a:lnTo>
                <a:lnTo>
                  <a:pt x="80772" y="57276"/>
                </a:lnTo>
                <a:lnTo>
                  <a:pt x="82931" y="52324"/>
                </a:lnTo>
                <a:lnTo>
                  <a:pt x="83693" y="49783"/>
                </a:lnTo>
                <a:lnTo>
                  <a:pt x="84327" y="47370"/>
                </a:lnTo>
                <a:lnTo>
                  <a:pt x="84963" y="42544"/>
                </a:lnTo>
                <a:lnTo>
                  <a:pt x="85217" y="38100"/>
                </a:lnTo>
                <a:lnTo>
                  <a:pt x="84963" y="34036"/>
                </a:lnTo>
                <a:lnTo>
                  <a:pt x="84074" y="30479"/>
                </a:lnTo>
                <a:lnTo>
                  <a:pt x="81661" y="27686"/>
                </a:lnTo>
                <a:lnTo>
                  <a:pt x="78867" y="26162"/>
                </a:lnTo>
                <a:lnTo>
                  <a:pt x="76073" y="24891"/>
                </a:lnTo>
                <a:lnTo>
                  <a:pt x="74041" y="24383"/>
                </a:lnTo>
                <a:lnTo>
                  <a:pt x="71500" y="25907"/>
                </a:lnTo>
                <a:lnTo>
                  <a:pt x="71882" y="28575"/>
                </a:lnTo>
                <a:lnTo>
                  <a:pt x="72517" y="32003"/>
                </a:lnTo>
                <a:lnTo>
                  <a:pt x="73151" y="36321"/>
                </a:lnTo>
                <a:lnTo>
                  <a:pt x="73025" y="41528"/>
                </a:lnTo>
                <a:lnTo>
                  <a:pt x="72771" y="44195"/>
                </a:lnTo>
                <a:lnTo>
                  <a:pt x="72009" y="46989"/>
                </a:lnTo>
                <a:lnTo>
                  <a:pt x="70485" y="50037"/>
                </a:lnTo>
                <a:lnTo>
                  <a:pt x="68961" y="53086"/>
                </a:lnTo>
                <a:lnTo>
                  <a:pt x="66928" y="55625"/>
                </a:lnTo>
                <a:lnTo>
                  <a:pt x="62229" y="59308"/>
                </a:lnTo>
                <a:lnTo>
                  <a:pt x="59563" y="60451"/>
                </a:lnTo>
                <a:lnTo>
                  <a:pt x="56388" y="60959"/>
                </a:lnTo>
                <a:lnTo>
                  <a:pt x="53340" y="61467"/>
                </a:lnTo>
                <a:lnTo>
                  <a:pt x="49911" y="61340"/>
                </a:lnTo>
                <a:lnTo>
                  <a:pt x="45974" y="60451"/>
                </a:lnTo>
                <a:lnTo>
                  <a:pt x="42164" y="59562"/>
                </a:lnTo>
                <a:lnTo>
                  <a:pt x="38100" y="58038"/>
                </a:lnTo>
                <a:lnTo>
                  <a:pt x="33527" y="55752"/>
                </a:lnTo>
                <a:lnTo>
                  <a:pt x="24511" y="51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69759" y="2932303"/>
            <a:ext cx="112903" cy="105029"/>
          </a:xfrm>
          <a:custGeom>
            <a:avLst/>
            <a:gdLst/>
            <a:ahLst/>
            <a:cxnLst/>
            <a:rect l="l" t="t" r="r" b="b"/>
            <a:pathLst>
              <a:path w="112903" h="105029">
                <a:moveTo>
                  <a:pt x="82042" y="80772"/>
                </a:moveTo>
                <a:lnTo>
                  <a:pt x="82676" y="80899"/>
                </a:lnTo>
                <a:lnTo>
                  <a:pt x="85725" y="80137"/>
                </a:lnTo>
                <a:lnTo>
                  <a:pt x="102997" y="103759"/>
                </a:lnTo>
                <a:lnTo>
                  <a:pt x="104013" y="105029"/>
                </a:lnTo>
                <a:lnTo>
                  <a:pt x="106807" y="105029"/>
                </a:lnTo>
                <a:lnTo>
                  <a:pt x="109347" y="102235"/>
                </a:lnTo>
                <a:lnTo>
                  <a:pt x="111633" y="98425"/>
                </a:lnTo>
                <a:lnTo>
                  <a:pt x="112903" y="94996"/>
                </a:lnTo>
                <a:lnTo>
                  <a:pt x="112522" y="91694"/>
                </a:lnTo>
                <a:lnTo>
                  <a:pt x="93725" y="67437"/>
                </a:lnTo>
                <a:lnTo>
                  <a:pt x="42799" y="2159"/>
                </a:lnTo>
                <a:lnTo>
                  <a:pt x="40259" y="0"/>
                </a:lnTo>
                <a:lnTo>
                  <a:pt x="37084" y="1524"/>
                </a:lnTo>
                <a:lnTo>
                  <a:pt x="34798" y="4825"/>
                </a:lnTo>
                <a:lnTo>
                  <a:pt x="33147" y="7620"/>
                </a:lnTo>
                <a:lnTo>
                  <a:pt x="32131" y="10287"/>
                </a:lnTo>
                <a:lnTo>
                  <a:pt x="33274" y="13081"/>
                </a:lnTo>
                <a:lnTo>
                  <a:pt x="75184" y="65024"/>
                </a:lnTo>
                <a:lnTo>
                  <a:pt x="9906" y="50673"/>
                </a:lnTo>
                <a:lnTo>
                  <a:pt x="7493" y="50419"/>
                </a:lnTo>
                <a:lnTo>
                  <a:pt x="4825" y="52705"/>
                </a:lnTo>
                <a:lnTo>
                  <a:pt x="2540" y="56007"/>
                </a:lnTo>
                <a:lnTo>
                  <a:pt x="1650" y="57531"/>
                </a:lnTo>
                <a:lnTo>
                  <a:pt x="0" y="60706"/>
                </a:lnTo>
                <a:lnTo>
                  <a:pt x="1016" y="63500"/>
                </a:lnTo>
                <a:lnTo>
                  <a:pt x="3810" y="64516"/>
                </a:lnTo>
                <a:lnTo>
                  <a:pt x="82042" y="80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29450" y="2877439"/>
            <a:ext cx="83947" cy="80899"/>
          </a:xfrm>
          <a:custGeom>
            <a:avLst/>
            <a:gdLst/>
            <a:ahLst/>
            <a:cxnLst/>
            <a:rect l="l" t="t" r="r" b="b"/>
            <a:pathLst>
              <a:path w="83947" h="80899">
                <a:moveTo>
                  <a:pt x="39243" y="7238"/>
                </a:moveTo>
                <a:lnTo>
                  <a:pt x="37338" y="4063"/>
                </a:lnTo>
                <a:lnTo>
                  <a:pt x="34671" y="2159"/>
                </a:lnTo>
                <a:lnTo>
                  <a:pt x="31623" y="381"/>
                </a:lnTo>
                <a:lnTo>
                  <a:pt x="28955" y="0"/>
                </a:lnTo>
                <a:lnTo>
                  <a:pt x="25653" y="635"/>
                </a:lnTo>
                <a:lnTo>
                  <a:pt x="22225" y="1905"/>
                </a:lnTo>
                <a:lnTo>
                  <a:pt x="18669" y="3810"/>
                </a:lnTo>
                <a:lnTo>
                  <a:pt x="14985" y="6350"/>
                </a:lnTo>
                <a:lnTo>
                  <a:pt x="11429" y="9525"/>
                </a:lnTo>
                <a:lnTo>
                  <a:pt x="8254" y="13208"/>
                </a:lnTo>
                <a:lnTo>
                  <a:pt x="5079" y="17399"/>
                </a:lnTo>
                <a:lnTo>
                  <a:pt x="2921" y="21716"/>
                </a:lnTo>
                <a:lnTo>
                  <a:pt x="1524" y="26288"/>
                </a:lnTo>
                <a:lnTo>
                  <a:pt x="253" y="30861"/>
                </a:lnTo>
                <a:lnTo>
                  <a:pt x="0" y="35433"/>
                </a:lnTo>
                <a:lnTo>
                  <a:pt x="761" y="40259"/>
                </a:lnTo>
                <a:lnTo>
                  <a:pt x="1524" y="44958"/>
                </a:lnTo>
                <a:lnTo>
                  <a:pt x="3555" y="49784"/>
                </a:lnTo>
                <a:lnTo>
                  <a:pt x="6857" y="54610"/>
                </a:lnTo>
                <a:lnTo>
                  <a:pt x="10159" y="59562"/>
                </a:lnTo>
                <a:lnTo>
                  <a:pt x="14858" y="64262"/>
                </a:lnTo>
                <a:lnTo>
                  <a:pt x="20954" y="68961"/>
                </a:lnTo>
                <a:lnTo>
                  <a:pt x="26289" y="73151"/>
                </a:lnTo>
                <a:lnTo>
                  <a:pt x="31496" y="76200"/>
                </a:lnTo>
                <a:lnTo>
                  <a:pt x="36575" y="78105"/>
                </a:lnTo>
                <a:lnTo>
                  <a:pt x="41655" y="80010"/>
                </a:lnTo>
                <a:lnTo>
                  <a:pt x="46481" y="80899"/>
                </a:lnTo>
                <a:lnTo>
                  <a:pt x="55752" y="80645"/>
                </a:lnTo>
                <a:lnTo>
                  <a:pt x="60071" y="79375"/>
                </a:lnTo>
                <a:lnTo>
                  <a:pt x="64261" y="77088"/>
                </a:lnTo>
                <a:lnTo>
                  <a:pt x="68325" y="74802"/>
                </a:lnTo>
                <a:lnTo>
                  <a:pt x="72135" y="71374"/>
                </a:lnTo>
                <a:lnTo>
                  <a:pt x="75565" y="66928"/>
                </a:lnTo>
                <a:lnTo>
                  <a:pt x="78613" y="62484"/>
                </a:lnTo>
                <a:lnTo>
                  <a:pt x="80899" y="57785"/>
                </a:lnTo>
                <a:lnTo>
                  <a:pt x="82423" y="53212"/>
                </a:lnTo>
                <a:lnTo>
                  <a:pt x="83566" y="48895"/>
                </a:lnTo>
                <a:lnTo>
                  <a:pt x="83947" y="44831"/>
                </a:lnTo>
                <a:lnTo>
                  <a:pt x="83693" y="41275"/>
                </a:lnTo>
                <a:lnTo>
                  <a:pt x="81915" y="38100"/>
                </a:lnTo>
                <a:lnTo>
                  <a:pt x="79375" y="35940"/>
                </a:lnTo>
                <a:lnTo>
                  <a:pt x="75056" y="33274"/>
                </a:lnTo>
                <a:lnTo>
                  <a:pt x="72135" y="35433"/>
                </a:lnTo>
                <a:lnTo>
                  <a:pt x="72008" y="42799"/>
                </a:lnTo>
                <a:lnTo>
                  <a:pt x="71500" y="47371"/>
                </a:lnTo>
                <a:lnTo>
                  <a:pt x="70866" y="50037"/>
                </a:lnTo>
                <a:lnTo>
                  <a:pt x="70103" y="52577"/>
                </a:lnTo>
                <a:lnTo>
                  <a:pt x="68833" y="55245"/>
                </a:lnTo>
                <a:lnTo>
                  <a:pt x="66801" y="57912"/>
                </a:lnTo>
                <a:lnTo>
                  <a:pt x="64643" y="60578"/>
                </a:lnTo>
                <a:lnTo>
                  <a:pt x="59690" y="64135"/>
                </a:lnTo>
                <a:lnTo>
                  <a:pt x="57023" y="65405"/>
                </a:lnTo>
                <a:lnTo>
                  <a:pt x="54101" y="66166"/>
                </a:lnTo>
                <a:lnTo>
                  <a:pt x="47751" y="65912"/>
                </a:lnTo>
                <a:lnTo>
                  <a:pt x="44450" y="65150"/>
                </a:lnTo>
                <a:lnTo>
                  <a:pt x="40767" y="63626"/>
                </a:lnTo>
                <a:lnTo>
                  <a:pt x="37210" y="61975"/>
                </a:lnTo>
                <a:lnTo>
                  <a:pt x="33400" y="59689"/>
                </a:lnTo>
                <a:lnTo>
                  <a:pt x="29464" y="56641"/>
                </a:lnTo>
                <a:lnTo>
                  <a:pt x="21335" y="50546"/>
                </a:lnTo>
                <a:lnTo>
                  <a:pt x="16382" y="44323"/>
                </a:lnTo>
                <a:lnTo>
                  <a:pt x="14477" y="38226"/>
                </a:lnTo>
                <a:lnTo>
                  <a:pt x="12446" y="32003"/>
                </a:lnTo>
                <a:lnTo>
                  <a:pt x="13589" y="26288"/>
                </a:lnTo>
                <a:lnTo>
                  <a:pt x="17779" y="20700"/>
                </a:lnTo>
                <a:lnTo>
                  <a:pt x="19811" y="18034"/>
                </a:lnTo>
                <a:lnTo>
                  <a:pt x="24256" y="14732"/>
                </a:lnTo>
                <a:lnTo>
                  <a:pt x="28575" y="12319"/>
                </a:lnTo>
                <a:lnTo>
                  <a:pt x="32511" y="10922"/>
                </a:lnTo>
                <a:lnTo>
                  <a:pt x="35686" y="10160"/>
                </a:lnTo>
                <a:lnTo>
                  <a:pt x="39243" y="7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41388" y="2820670"/>
            <a:ext cx="97662" cy="88772"/>
          </a:xfrm>
          <a:custGeom>
            <a:avLst/>
            <a:gdLst/>
            <a:ahLst/>
            <a:cxnLst/>
            <a:rect l="l" t="t" r="r" b="b"/>
            <a:pathLst>
              <a:path w="97662" h="88772">
                <a:moveTo>
                  <a:pt x="507" y="11429"/>
                </a:moveTo>
                <a:lnTo>
                  <a:pt x="87629" y="88391"/>
                </a:lnTo>
                <a:lnTo>
                  <a:pt x="88010" y="88772"/>
                </a:lnTo>
                <a:lnTo>
                  <a:pt x="90677" y="88391"/>
                </a:lnTo>
                <a:lnTo>
                  <a:pt x="93471" y="85851"/>
                </a:lnTo>
                <a:lnTo>
                  <a:pt x="96138" y="82803"/>
                </a:lnTo>
                <a:lnTo>
                  <a:pt x="97662" y="80137"/>
                </a:lnTo>
                <a:lnTo>
                  <a:pt x="97154" y="77596"/>
                </a:lnTo>
                <a:lnTo>
                  <a:pt x="10032" y="634"/>
                </a:lnTo>
                <a:lnTo>
                  <a:pt x="8381" y="0"/>
                </a:lnTo>
                <a:lnTo>
                  <a:pt x="5587" y="1650"/>
                </a:lnTo>
                <a:lnTo>
                  <a:pt x="3047" y="4190"/>
                </a:lnTo>
                <a:lnTo>
                  <a:pt x="2158" y="5206"/>
                </a:lnTo>
                <a:lnTo>
                  <a:pt x="0" y="8381"/>
                </a:lnTo>
                <a:lnTo>
                  <a:pt x="507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30288" y="2757424"/>
            <a:ext cx="102488" cy="96392"/>
          </a:xfrm>
          <a:custGeom>
            <a:avLst/>
            <a:gdLst/>
            <a:ahLst/>
            <a:cxnLst/>
            <a:rect l="l" t="t" r="r" b="b"/>
            <a:pathLst>
              <a:path w="102488" h="96392">
                <a:moveTo>
                  <a:pt x="26161" y="38608"/>
                </a:moveTo>
                <a:lnTo>
                  <a:pt x="26542" y="33400"/>
                </a:lnTo>
                <a:lnTo>
                  <a:pt x="27685" y="29083"/>
                </a:lnTo>
                <a:lnTo>
                  <a:pt x="28701" y="24764"/>
                </a:lnTo>
                <a:lnTo>
                  <a:pt x="30606" y="21462"/>
                </a:lnTo>
                <a:lnTo>
                  <a:pt x="33273" y="19050"/>
                </a:lnTo>
                <a:lnTo>
                  <a:pt x="37591" y="16001"/>
                </a:lnTo>
                <a:lnTo>
                  <a:pt x="42163" y="14859"/>
                </a:lnTo>
                <a:lnTo>
                  <a:pt x="46735" y="15493"/>
                </a:lnTo>
                <a:lnTo>
                  <a:pt x="51434" y="17272"/>
                </a:lnTo>
                <a:lnTo>
                  <a:pt x="56006" y="20447"/>
                </a:lnTo>
                <a:lnTo>
                  <a:pt x="58673" y="22987"/>
                </a:lnTo>
                <a:lnTo>
                  <a:pt x="61594" y="26288"/>
                </a:lnTo>
                <a:lnTo>
                  <a:pt x="91566" y="60960"/>
                </a:lnTo>
                <a:lnTo>
                  <a:pt x="93979" y="61595"/>
                </a:lnTo>
                <a:lnTo>
                  <a:pt x="96773" y="59943"/>
                </a:lnTo>
                <a:lnTo>
                  <a:pt x="99821" y="57403"/>
                </a:lnTo>
                <a:lnTo>
                  <a:pt x="102361" y="54610"/>
                </a:lnTo>
                <a:lnTo>
                  <a:pt x="102488" y="51562"/>
                </a:lnTo>
                <a:lnTo>
                  <a:pt x="71119" y="15493"/>
                </a:lnTo>
                <a:lnTo>
                  <a:pt x="67563" y="11302"/>
                </a:lnTo>
                <a:lnTo>
                  <a:pt x="64007" y="8000"/>
                </a:lnTo>
                <a:lnTo>
                  <a:pt x="60705" y="5587"/>
                </a:lnTo>
                <a:lnTo>
                  <a:pt x="57403" y="3175"/>
                </a:lnTo>
                <a:lnTo>
                  <a:pt x="53847" y="1650"/>
                </a:lnTo>
                <a:lnTo>
                  <a:pt x="50291" y="762"/>
                </a:lnTo>
                <a:lnTo>
                  <a:pt x="46735" y="0"/>
                </a:lnTo>
                <a:lnTo>
                  <a:pt x="42925" y="126"/>
                </a:lnTo>
                <a:lnTo>
                  <a:pt x="39115" y="1142"/>
                </a:lnTo>
                <a:lnTo>
                  <a:pt x="35178" y="2159"/>
                </a:lnTo>
                <a:lnTo>
                  <a:pt x="31368" y="4317"/>
                </a:lnTo>
                <a:lnTo>
                  <a:pt x="27431" y="7747"/>
                </a:lnTo>
                <a:lnTo>
                  <a:pt x="24002" y="10667"/>
                </a:lnTo>
                <a:lnTo>
                  <a:pt x="21462" y="14477"/>
                </a:lnTo>
                <a:lnTo>
                  <a:pt x="19557" y="19050"/>
                </a:lnTo>
                <a:lnTo>
                  <a:pt x="17779" y="23622"/>
                </a:lnTo>
                <a:lnTo>
                  <a:pt x="16890" y="29210"/>
                </a:lnTo>
                <a:lnTo>
                  <a:pt x="16763" y="35813"/>
                </a:lnTo>
                <a:lnTo>
                  <a:pt x="9905" y="28066"/>
                </a:lnTo>
                <a:lnTo>
                  <a:pt x="9270" y="27431"/>
                </a:lnTo>
                <a:lnTo>
                  <a:pt x="6476" y="27686"/>
                </a:lnTo>
                <a:lnTo>
                  <a:pt x="3301" y="30225"/>
                </a:lnTo>
                <a:lnTo>
                  <a:pt x="0" y="33527"/>
                </a:lnTo>
                <a:lnTo>
                  <a:pt x="126" y="36575"/>
                </a:lnTo>
                <a:lnTo>
                  <a:pt x="51434" y="95758"/>
                </a:lnTo>
                <a:lnTo>
                  <a:pt x="53847" y="96392"/>
                </a:lnTo>
                <a:lnTo>
                  <a:pt x="56641" y="94741"/>
                </a:lnTo>
                <a:lnTo>
                  <a:pt x="59689" y="92201"/>
                </a:lnTo>
                <a:lnTo>
                  <a:pt x="62229" y="89408"/>
                </a:lnTo>
                <a:lnTo>
                  <a:pt x="62229" y="86360"/>
                </a:lnTo>
                <a:lnTo>
                  <a:pt x="26415" y="44958"/>
                </a:lnTo>
                <a:lnTo>
                  <a:pt x="26161" y="38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10171" y="2694559"/>
            <a:ext cx="85725" cy="125475"/>
          </a:xfrm>
          <a:custGeom>
            <a:avLst/>
            <a:gdLst/>
            <a:ahLst/>
            <a:cxnLst/>
            <a:rect l="l" t="t" r="r" b="b"/>
            <a:pathLst>
              <a:path w="85725" h="125475">
                <a:moveTo>
                  <a:pt x="50292" y="108330"/>
                </a:moveTo>
                <a:lnTo>
                  <a:pt x="49529" y="107314"/>
                </a:lnTo>
                <a:lnTo>
                  <a:pt x="48259" y="124713"/>
                </a:lnTo>
                <a:lnTo>
                  <a:pt x="51180" y="125475"/>
                </a:lnTo>
                <a:lnTo>
                  <a:pt x="54609" y="125349"/>
                </a:lnTo>
                <a:lnTo>
                  <a:pt x="57911" y="125221"/>
                </a:lnTo>
                <a:lnTo>
                  <a:pt x="61849" y="124460"/>
                </a:lnTo>
                <a:lnTo>
                  <a:pt x="66039" y="122808"/>
                </a:lnTo>
                <a:lnTo>
                  <a:pt x="70357" y="121157"/>
                </a:lnTo>
                <a:lnTo>
                  <a:pt x="75056" y="118617"/>
                </a:lnTo>
                <a:lnTo>
                  <a:pt x="80263" y="115062"/>
                </a:lnTo>
                <a:lnTo>
                  <a:pt x="85725" y="111251"/>
                </a:lnTo>
                <a:lnTo>
                  <a:pt x="84962" y="96012"/>
                </a:lnTo>
                <a:lnTo>
                  <a:pt x="81025" y="100711"/>
                </a:lnTo>
                <a:lnTo>
                  <a:pt x="78231" y="103124"/>
                </a:lnTo>
                <a:lnTo>
                  <a:pt x="74675" y="105537"/>
                </a:lnTo>
                <a:lnTo>
                  <a:pt x="69087" y="109474"/>
                </a:lnTo>
                <a:lnTo>
                  <a:pt x="64134" y="111632"/>
                </a:lnTo>
                <a:lnTo>
                  <a:pt x="59817" y="112267"/>
                </a:lnTo>
                <a:lnTo>
                  <a:pt x="55499" y="112775"/>
                </a:lnTo>
                <a:lnTo>
                  <a:pt x="52324" y="111505"/>
                </a:lnTo>
                <a:lnTo>
                  <a:pt x="50292" y="108330"/>
                </a:lnTo>
                <a:close/>
              </a:path>
              <a:path w="85725" h="125475">
                <a:moveTo>
                  <a:pt x="50164" y="63118"/>
                </a:moveTo>
                <a:lnTo>
                  <a:pt x="53212" y="60198"/>
                </a:lnTo>
                <a:lnTo>
                  <a:pt x="55499" y="57023"/>
                </a:lnTo>
                <a:lnTo>
                  <a:pt x="57784" y="53975"/>
                </a:lnTo>
                <a:lnTo>
                  <a:pt x="59435" y="50545"/>
                </a:lnTo>
                <a:lnTo>
                  <a:pt x="60325" y="47116"/>
                </a:lnTo>
                <a:lnTo>
                  <a:pt x="61213" y="43561"/>
                </a:lnTo>
                <a:lnTo>
                  <a:pt x="61213" y="40004"/>
                </a:lnTo>
                <a:lnTo>
                  <a:pt x="60451" y="36321"/>
                </a:lnTo>
                <a:lnTo>
                  <a:pt x="59689" y="32512"/>
                </a:lnTo>
                <a:lnTo>
                  <a:pt x="58038" y="28828"/>
                </a:lnTo>
                <a:lnTo>
                  <a:pt x="55499" y="25145"/>
                </a:lnTo>
                <a:lnTo>
                  <a:pt x="53975" y="22860"/>
                </a:lnTo>
                <a:lnTo>
                  <a:pt x="50037" y="19303"/>
                </a:lnTo>
                <a:lnTo>
                  <a:pt x="45465" y="16637"/>
                </a:lnTo>
                <a:lnTo>
                  <a:pt x="42545" y="16001"/>
                </a:lnTo>
                <a:lnTo>
                  <a:pt x="51815" y="9651"/>
                </a:lnTo>
                <a:lnTo>
                  <a:pt x="52577" y="9143"/>
                </a:lnTo>
                <a:lnTo>
                  <a:pt x="52831" y="6350"/>
                </a:lnTo>
                <a:lnTo>
                  <a:pt x="51053" y="3301"/>
                </a:lnTo>
                <a:lnTo>
                  <a:pt x="47878" y="0"/>
                </a:lnTo>
                <a:lnTo>
                  <a:pt x="45338" y="126"/>
                </a:lnTo>
                <a:lnTo>
                  <a:pt x="25780" y="13462"/>
                </a:lnTo>
                <a:lnTo>
                  <a:pt x="22225" y="14858"/>
                </a:lnTo>
                <a:lnTo>
                  <a:pt x="18542" y="16763"/>
                </a:lnTo>
                <a:lnTo>
                  <a:pt x="14604" y="19303"/>
                </a:lnTo>
                <a:lnTo>
                  <a:pt x="11049" y="21843"/>
                </a:lnTo>
                <a:lnTo>
                  <a:pt x="13334" y="44068"/>
                </a:lnTo>
                <a:lnTo>
                  <a:pt x="13334" y="39877"/>
                </a:lnTo>
                <a:lnTo>
                  <a:pt x="14224" y="35687"/>
                </a:lnTo>
                <a:lnTo>
                  <a:pt x="16636" y="31876"/>
                </a:lnTo>
                <a:lnTo>
                  <a:pt x="20574" y="28448"/>
                </a:lnTo>
                <a:lnTo>
                  <a:pt x="25146" y="25400"/>
                </a:lnTo>
                <a:lnTo>
                  <a:pt x="29336" y="24383"/>
                </a:lnTo>
                <a:lnTo>
                  <a:pt x="33527" y="25145"/>
                </a:lnTo>
                <a:lnTo>
                  <a:pt x="37592" y="25907"/>
                </a:lnTo>
                <a:lnTo>
                  <a:pt x="41148" y="28575"/>
                </a:lnTo>
                <a:lnTo>
                  <a:pt x="44196" y="33019"/>
                </a:lnTo>
                <a:lnTo>
                  <a:pt x="46354" y="36829"/>
                </a:lnTo>
                <a:lnTo>
                  <a:pt x="47625" y="41020"/>
                </a:lnTo>
                <a:lnTo>
                  <a:pt x="47625" y="45212"/>
                </a:lnTo>
                <a:lnTo>
                  <a:pt x="46735" y="49275"/>
                </a:lnTo>
                <a:lnTo>
                  <a:pt x="44323" y="53086"/>
                </a:lnTo>
                <a:lnTo>
                  <a:pt x="41021" y="68833"/>
                </a:lnTo>
                <a:lnTo>
                  <a:pt x="43687" y="67437"/>
                </a:lnTo>
                <a:lnTo>
                  <a:pt x="46354" y="65658"/>
                </a:lnTo>
                <a:lnTo>
                  <a:pt x="50164" y="63118"/>
                </a:lnTo>
                <a:close/>
              </a:path>
              <a:path w="85725" h="125475">
                <a:moveTo>
                  <a:pt x="19938" y="80010"/>
                </a:moveTo>
                <a:lnTo>
                  <a:pt x="20320" y="83185"/>
                </a:lnTo>
                <a:lnTo>
                  <a:pt x="21462" y="86232"/>
                </a:lnTo>
                <a:lnTo>
                  <a:pt x="23495" y="89153"/>
                </a:lnTo>
                <a:lnTo>
                  <a:pt x="26924" y="92837"/>
                </a:lnTo>
                <a:lnTo>
                  <a:pt x="31623" y="94868"/>
                </a:lnTo>
                <a:lnTo>
                  <a:pt x="34417" y="95250"/>
                </a:lnTo>
                <a:lnTo>
                  <a:pt x="37592" y="94741"/>
                </a:lnTo>
                <a:lnTo>
                  <a:pt x="36322" y="99187"/>
                </a:lnTo>
                <a:lnTo>
                  <a:pt x="35686" y="103250"/>
                </a:lnTo>
                <a:lnTo>
                  <a:pt x="35686" y="107061"/>
                </a:lnTo>
                <a:lnTo>
                  <a:pt x="36195" y="110743"/>
                </a:lnTo>
                <a:lnTo>
                  <a:pt x="37464" y="114300"/>
                </a:lnTo>
                <a:lnTo>
                  <a:pt x="39370" y="117475"/>
                </a:lnTo>
                <a:lnTo>
                  <a:pt x="43179" y="121919"/>
                </a:lnTo>
                <a:lnTo>
                  <a:pt x="45720" y="123316"/>
                </a:lnTo>
                <a:lnTo>
                  <a:pt x="48259" y="124713"/>
                </a:lnTo>
                <a:lnTo>
                  <a:pt x="49529" y="107314"/>
                </a:lnTo>
                <a:lnTo>
                  <a:pt x="48132" y="104139"/>
                </a:lnTo>
                <a:lnTo>
                  <a:pt x="47751" y="101473"/>
                </a:lnTo>
                <a:lnTo>
                  <a:pt x="47751" y="98551"/>
                </a:lnTo>
                <a:lnTo>
                  <a:pt x="48132" y="94995"/>
                </a:lnTo>
                <a:lnTo>
                  <a:pt x="49402" y="90804"/>
                </a:lnTo>
                <a:lnTo>
                  <a:pt x="66548" y="79882"/>
                </a:lnTo>
                <a:lnTo>
                  <a:pt x="70484" y="77342"/>
                </a:lnTo>
                <a:lnTo>
                  <a:pt x="74040" y="76073"/>
                </a:lnTo>
                <a:lnTo>
                  <a:pt x="77343" y="75945"/>
                </a:lnTo>
                <a:lnTo>
                  <a:pt x="80645" y="75945"/>
                </a:lnTo>
                <a:lnTo>
                  <a:pt x="83311" y="77342"/>
                </a:lnTo>
                <a:lnTo>
                  <a:pt x="85217" y="80137"/>
                </a:lnTo>
                <a:lnTo>
                  <a:pt x="87122" y="83438"/>
                </a:lnTo>
                <a:lnTo>
                  <a:pt x="87756" y="87375"/>
                </a:lnTo>
                <a:lnTo>
                  <a:pt x="86995" y="91566"/>
                </a:lnTo>
                <a:lnTo>
                  <a:pt x="84962" y="96012"/>
                </a:lnTo>
                <a:lnTo>
                  <a:pt x="85725" y="111251"/>
                </a:lnTo>
                <a:lnTo>
                  <a:pt x="90043" y="107441"/>
                </a:lnTo>
                <a:lnTo>
                  <a:pt x="93218" y="103631"/>
                </a:lnTo>
                <a:lnTo>
                  <a:pt x="96393" y="99694"/>
                </a:lnTo>
                <a:lnTo>
                  <a:pt x="98551" y="95885"/>
                </a:lnTo>
                <a:lnTo>
                  <a:pt x="99695" y="92075"/>
                </a:lnTo>
                <a:lnTo>
                  <a:pt x="100837" y="88264"/>
                </a:lnTo>
                <a:lnTo>
                  <a:pt x="101092" y="84581"/>
                </a:lnTo>
                <a:lnTo>
                  <a:pt x="100583" y="81025"/>
                </a:lnTo>
                <a:lnTo>
                  <a:pt x="99949" y="77596"/>
                </a:lnTo>
                <a:lnTo>
                  <a:pt x="98678" y="74294"/>
                </a:lnTo>
                <a:lnTo>
                  <a:pt x="96647" y="71374"/>
                </a:lnTo>
                <a:lnTo>
                  <a:pt x="94614" y="68452"/>
                </a:lnTo>
                <a:lnTo>
                  <a:pt x="92455" y="66420"/>
                </a:lnTo>
                <a:lnTo>
                  <a:pt x="89915" y="65024"/>
                </a:lnTo>
                <a:lnTo>
                  <a:pt x="87249" y="63626"/>
                </a:lnTo>
                <a:lnTo>
                  <a:pt x="84581" y="62864"/>
                </a:lnTo>
                <a:lnTo>
                  <a:pt x="78612" y="62611"/>
                </a:lnTo>
                <a:lnTo>
                  <a:pt x="75564" y="63118"/>
                </a:lnTo>
                <a:lnTo>
                  <a:pt x="72262" y="64135"/>
                </a:lnTo>
                <a:lnTo>
                  <a:pt x="69087" y="65277"/>
                </a:lnTo>
                <a:lnTo>
                  <a:pt x="65785" y="66801"/>
                </a:lnTo>
                <a:lnTo>
                  <a:pt x="62610" y="68961"/>
                </a:lnTo>
                <a:lnTo>
                  <a:pt x="45211" y="79755"/>
                </a:lnTo>
                <a:lnTo>
                  <a:pt x="42545" y="81406"/>
                </a:lnTo>
                <a:lnTo>
                  <a:pt x="40004" y="82295"/>
                </a:lnTo>
                <a:lnTo>
                  <a:pt x="35432" y="82168"/>
                </a:lnTo>
                <a:lnTo>
                  <a:pt x="32511" y="79628"/>
                </a:lnTo>
                <a:lnTo>
                  <a:pt x="30987" y="76707"/>
                </a:lnTo>
                <a:lnTo>
                  <a:pt x="30606" y="73787"/>
                </a:lnTo>
                <a:lnTo>
                  <a:pt x="30860" y="70865"/>
                </a:lnTo>
                <a:lnTo>
                  <a:pt x="35305" y="70612"/>
                </a:lnTo>
                <a:lnTo>
                  <a:pt x="38100" y="69723"/>
                </a:lnTo>
                <a:lnTo>
                  <a:pt x="41021" y="68833"/>
                </a:lnTo>
                <a:lnTo>
                  <a:pt x="44323" y="53086"/>
                </a:lnTo>
                <a:lnTo>
                  <a:pt x="40131" y="56514"/>
                </a:lnTo>
                <a:lnTo>
                  <a:pt x="35813" y="59436"/>
                </a:lnTo>
                <a:lnTo>
                  <a:pt x="31496" y="60578"/>
                </a:lnTo>
                <a:lnTo>
                  <a:pt x="27431" y="59816"/>
                </a:lnTo>
                <a:lnTo>
                  <a:pt x="23368" y="59054"/>
                </a:lnTo>
                <a:lnTo>
                  <a:pt x="19811" y="56514"/>
                </a:lnTo>
                <a:lnTo>
                  <a:pt x="16890" y="52196"/>
                </a:lnTo>
                <a:lnTo>
                  <a:pt x="14604" y="48260"/>
                </a:lnTo>
                <a:lnTo>
                  <a:pt x="13334" y="44068"/>
                </a:lnTo>
                <a:lnTo>
                  <a:pt x="11049" y="21843"/>
                </a:lnTo>
                <a:lnTo>
                  <a:pt x="8000" y="24637"/>
                </a:lnTo>
                <a:lnTo>
                  <a:pt x="5714" y="27812"/>
                </a:lnTo>
                <a:lnTo>
                  <a:pt x="3301" y="30987"/>
                </a:lnTo>
                <a:lnTo>
                  <a:pt x="1777" y="34416"/>
                </a:lnTo>
                <a:lnTo>
                  <a:pt x="888" y="37845"/>
                </a:lnTo>
                <a:lnTo>
                  <a:pt x="126" y="41401"/>
                </a:lnTo>
                <a:lnTo>
                  <a:pt x="0" y="45085"/>
                </a:lnTo>
                <a:lnTo>
                  <a:pt x="761" y="48894"/>
                </a:lnTo>
                <a:lnTo>
                  <a:pt x="1524" y="52577"/>
                </a:lnTo>
                <a:lnTo>
                  <a:pt x="3175" y="56387"/>
                </a:lnTo>
                <a:lnTo>
                  <a:pt x="5714" y="60070"/>
                </a:lnTo>
                <a:lnTo>
                  <a:pt x="7874" y="63245"/>
                </a:lnTo>
                <a:lnTo>
                  <a:pt x="10159" y="65531"/>
                </a:lnTo>
                <a:lnTo>
                  <a:pt x="14985" y="68833"/>
                </a:lnTo>
                <a:lnTo>
                  <a:pt x="17525" y="70103"/>
                </a:lnTo>
                <a:lnTo>
                  <a:pt x="20193" y="70865"/>
                </a:lnTo>
                <a:lnTo>
                  <a:pt x="19684" y="73913"/>
                </a:lnTo>
                <a:lnTo>
                  <a:pt x="19557" y="76962"/>
                </a:lnTo>
                <a:lnTo>
                  <a:pt x="19938" y="80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2725" y="5175885"/>
            <a:ext cx="5472176" cy="845312"/>
          </a:xfrm>
          <a:custGeom>
            <a:avLst/>
            <a:gdLst/>
            <a:ahLst/>
            <a:cxnLst/>
            <a:rect l="l" t="t" r="r" b="b"/>
            <a:pathLst>
              <a:path w="5472176" h="845312">
                <a:moveTo>
                  <a:pt x="70485" y="0"/>
                </a:moveTo>
                <a:lnTo>
                  <a:pt x="70485" y="563626"/>
                </a:lnTo>
                <a:lnTo>
                  <a:pt x="140843" y="563626"/>
                </a:lnTo>
                <a:lnTo>
                  <a:pt x="140843" y="0"/>
                </a:lnTo>
                <a:lnTo>
                  <a:pt x="70485" y="0"/>
                </a:lnTo>
                <a:close/>
              </a:path>
              <a:path w="5472176" h="845312">
                <a:moveTo>
                  <a:pt x="4390771" y="563626"/>
                </a:moveTo>
                <a:lnTo>
                  <a:pt x="4390771" y="845400"/>
                </a:lnTo>
                <a:lnTo>
                  <a:pt x="5472176" y="281812"/>
                </a:lnTo>
                <a:lnTo>
                  <a:pt x="4390771" y="-281686"/>
                </a:lnTo>
                <a:lnTo>
                  <a:pt x="4390771" y="0"/>
                </a:lnTo>
                <a:lnTo>
                  <a:pt x="176149" y="0"/>
                </a:lnTo>
                <a:lnTo>
                  <a:pt x="176149" y="563626"/>
                </a:lnTo>
                <a:lnTo>
                  <a:pt x="4390771" y="563626"/>
                </a:lnTo>
                <a:close/>
              </a:path>
              <a:path w="5472176" h="845312">
                <a:moveTo>
                  <a:pt x="0" y="0"/>
                </a:moveTo>
                <a:lnTo>
                  <a:pt x="0" y="563626"/>
                </a:lnTo>
                <a:lnTo>
                  <a:pt x="35179" y="563626"/>
                </a:lnTo>
                <a:lnTo>
                  <a:pt x="35179" y="0"/>
                </a:lnTo>
                <a:lnTo>
                  <a:pt x="0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0314" y="5175885"/>
            <a:ext cx="0" cy="563626"/>
          </a:xfrm>
          <a:custGeom>
            <a:avLst/>
            <a:gdLst/>
            <a:ahLst/>
            <a:cxnLst/>
            <a:rect l="l" t="t" r="r" b="b"/>
            <a:pathLst>
              <a:path h="563626">
                <a:moveTo>
                  <a:pt x="0" y="0"/>
                </a:moveTo>
                <a:lnTo>
                  <a:pt x="0" y="563626"/>
                </a:lnTo>
              </a:path>
            </a:pathLst>
          </a:custGeom>
          <a:ln w="36449">
            <a:solidFill>
              <a:srgbClr val="943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3210" y="5175885"/>
            <a:ext cx="70357" cy="563626"/>
          </a:xfrm>
          <a:custGeom>
            <a:avLst/>
            <a:gdLst/>
            <a:ahLst/>
            <a:cxnLst/>
            <a:rect l="l" t="t" r="r" b="b"/>
            <a:pathLst>
              <a:path w="70357" h="563626">
                <a:moveTo>
                  <a:pt x="0" y="0"/>
                </a:moveTo>
                <a:lnTo>
                  <a:pt x="0" y="563626"/>
                </a:lnTo>
                <a:lnTo>
                  <a:pt x="70357" y="563626"/>
                </a:lnTo>
                <a:lnTo>
                  <a:pt x="70357" y="0"/>
                </a:lnTo>
                <a:lnTo>
                  <a:pt x="0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34480" y="1249530"/>
            <a:ext cx="2367865" cy="2751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mk-MK" sz="1800" b="1" dirty="0">
                <a:latin typeface="Calibri"/>
                <a:cs typeface="Calibri"/>
              </a:rPr>
              <a:t>Циркуларна Економија 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3819" y="5351019"/>
            <a:ext cx="3543339" cy="173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mk-MK" sz="2800" baseline="3034" dirty="0">
                <a:solidFill>
                  <a:srgbClr val="FFFFFF"/>
                </a:solidFill>
                <a:latin typeface="+mj-lt"/>
                <a:cs typeface="Calibri"/>
              </a:rPr>
              <a:t>Од</a:t>
            </a:r>
            <a:r>
              <a:rPr lang="mk-MK" sz="2800" dirty="0">
                <a:solidFill>
                  <a:srgbClr val="FFFFFF"/>
                </a:solidFill>
                <a:latin typeface="+mj-lt"/>
                <a:cs typeface="Calibri"/>
              </a:rPr>
              <a:t> отпад до ресурси 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3210" y="5175885"/>
            <a:ext cx="70357" cy="5636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90525" y="4913376"/>
            <a:ext cx="2022475" cy="415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4342">
              <a:lnSpc>
                <a:spcPct val="101277"/>
              </a:lnSpc>
              <a:spcBef>
                <a:spcPts val="340"/>
              </a:spcBef>
            </a:pPr>
            <a:r>
              <a:rPr lang="mk-MK" sz="2100" spc="-109" dirty="0">
                <a:solidFill>
                  <a:srgbClr val="FFFFFF"/>
                </a:solidFill>
                <a:latin typeface="Verdana"/>
                <a:cs typeface="Verdana"/>
              </a:rPr>
              <a:t>Отпад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525" y="4048125"/>
            <a:ext cx="2022475" cy="415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902">
              <a:lnSpc>
                <a:spcPct val="101277"/>
              </a:lnSpc>
              <a:spcBef>
                <a:spcPts val="340"/>
              </a:spcBef>
            </a:pPr>
            <a:r>
              <a:rPr lang="mk-MK" dirty="0">
                <a:solidFill>
                  <a:srgbClr val="FFFFFF"/>
                </a:solidFill>
                <a:latin typeface="Verdana"/>
                <a:cs typeface="Verdana"/>
              </a:rPr>
              <a:t>Потрошувачка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608" y="3213099"/>
            <a:ext cx="2465577" cy="415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4114">
              <a:lnSpc>
                <a:spcPct val="101277"/>
              </a:lnSpc>
              <a:spcBef>
                <a:spcPts val="340"/>
              </a:spcBef>
            </a:pPr>
            <a:r>
              <a:rPr lang="mk-MK" sz="2100" dirty="0">
                <a:solidFill>
                  <a:srgbClr val="FFFFFF"/>
                </a:solidFill>
                <a:latin typeface="Verdana"/>
                <a:cs typeface="Verdana"/>
              </a:rPr>
              <a:t>Производство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0525" y="2336800"/>
            <a:ext cx="2022475" cy="415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1546">
              <a:lnSpc>
                <a:spcPct val="101277"/>
              </a:lnSpc>
              <a:spcBef>
                <a:spcPts val="340"/>
              </a:spcBef>
            </a:pPr>
            <a:r>
              <a:rPr lang="mk-MK" sz="2100" spc="-44" dirty="0">
                <a:solidFill>
                  <a:srgbClr val="FFFFFF"/>
                </a:solidFill>
                <a:latin typeface="Verdana"/>
                <a:cs typeface="Verdana"/>
              </a:rPr>
              <a:t>Ресурси</a:t>
            </a:r>
            <a:endParaRPr sz="2100" dirty="0">
              <a:latin typeface="Verdana"/>
              <a:cs typeface="Verdana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6532866" y="2325075"/>
            <a:ext cx="2418671" cy="2449416"/>
            <a:chOff x="6122840" y="1522793"/>
            <a:chExt cx="2418671" cy="2449416"/>
          </a:xfrm>
        </p:grpSpPr>
        <p:grpSp>
          <p:nvGrpSpPr>
            <p:cNvPr id="155" name="Group 154"/>
            <p:cNvGrpSpPr/>
            <p:nvPr/>
          </p:nvGrpSpPr>
          <p:grpSpPr>
            <a:xfrm>
              <a:off x="7373997" y="1625981"/>
              <a:ext cx="1167514" cy="1900555"/>
              <a:chOff x="8037764" y="1522879"/>
              <a:chExt cx="1167514" cy="190055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8153510" y="1522879"/>
                <a:ext cx="875189" cy="1900555"/>
              </a:xfrm>
              <a:custGeom>
                <a:avLst/>
                <a:gdLst/>
                <a:ahLst/>
                <a:cxnLst/>
                <a:rect l="l" t="t" r="r" b="b"/>
                <a:pathLst>
                  <a:path w="875189" h="1900554">
                    <a:moveTo>
                      <a:pt x="562355" y="1782190"/>
                    </a:moveTo>
                    <a:lnTo>
                      <a:pt x="609419" y="1735719"/>
                    </a:lnTo>
                    <a:lnTo>
                      <a:pt x="653004" y="1686127"/>
                    </a:lnTo>
                    <a:lnTo>
                      <a:pt x="693010" y="1633614"/>
                    </a:lnTo>
                    <a:lnTo>
                      <a:pt x="729333" y="1578383"/>
                    </a:lnTo>
                    <a:lnTo>
                      <a:pt x="761873" y="1520634"/>
                    </a:lnTo>
                    <a:lnTo>
                      <a:pt x="790526" y="1460569"/>
                    </a:lnTo>
                    <a:lnTo>
                      <a:pt x="815191" y="1398388"/>
                    </a:lnTo>
                    <a:lnTo>
                      <a:pt x="835765" y="1334293"/>
                    </a:lnTo>
                    <a:lnTo>
                      <a:pt x="852147" y="1268485"/>
                    </a:lnTo>
                    <a:lnTo>
                      <a:pt x="864235" y="1201165"/>
                    </a:lnTo>
                    <a:lnTo>
                      <a:pt x="872977" y="1118279"/>
                    </a:lnTo>
                    <a:lnTo>
                      <a:pt x="875189" y="1035942"/>
                    </a:lnTo>
                    <a:lnTo>
                      <a:pt x="871083" y="954462"/>
                    </a:lnTo>
                    <a:lnTo>
                      <a:pt x="860872" y="874150"/>
                    </a:lnTo>
                    <a:lnTo>
                      <a:pt x="844766" y="795313"/>
                    </a:lnTo>
                    <a:lnTo>
                      <a:pt x="822978" y="718262"/>
                    </a:lnTo>
                    <a:lnTo>
                      <a:pt x="795720" y="643304"/>
                    </a:lnTo>
                    <a:lnTo>
                      <a:pt x="763203" y="570750"/>
                    </a:lnTo>
                    <a:lnTo>
                      <a:pt x="725641" y="500907"/>
                    </a:lnTo>
                    <a:lnTo>
                      <a:pt x="683244" y="434086"/>
                    </a:lnTo>
                    <a:lnTo>
                      <a:pt x="636224" y="370594"/>
                    </a:lnTo>
                    <a:lnTo>
                      <a:pt x="584794" y="310741"/>
                    </a:lnTo>
                    <a:lnTo>
                      <a:pt x="529165" y="254836"/>
                    </a:lnTo>
                    <a:lnTo>
                      <a:pt x="469550" y="203188"/>
                    </a:lnTo>
                    <a:lnTo>
                      <a:pt x="406159" y="156106"/>
                    </a:lnTo>
                    <a:lnTo>
                      <a:pt x="339206" y="113899"/>
                    </a:lnTo>
                    <a:lnTo>
                      <a:pt x="268902" y="76876"/>
                    </a:lnTo>
                    <a:lnTo>
                      <a:pt x="195459" y="45346"/>
                    </a:lnTo>
                    <a:lnTo>
                      <a:pt x="119090" y="19617"/>
                    </a:lnTo>
                    <a:lnTo>
                      <a:pt x="40004" y="0"/>
                    </a:lnTo>
                    <a:lnTo>
                      <a:pt x="0" y="274827"/>
                    </a:lnTo>
                    <a:lnTo>
                      <a:pt x="18612" y="279352"/>
                    </a:lnTo>
                    <a:lnTo>
                      <a:pt x="37104" y="284388"/>
                    </a:lnTo>
                    <a:lnTo>
                      <a:pt x="73694" y="295972"/>
                    </a:lnTo>
                    <a:lnTo>
                      <a:pt x="109695" y="309542"/>
                    </a:lnTo>
                    <a:lnTo>
                      <a:pt x="145036" y="325054"/>
                    </a:lnTo>
                    <a:lnTo>
                      <a:pt x="179641" y="342471"/>
                    </a:lnTo>
                    <a:lnTo>
                      <a:pt x="213439" y="361750"/>
                    </a:lnTo>
                    <a:lnTo>
                      <a:pt x="246356" y="382853"/>
                    </a:lnTo>
                    <a:lnTo>
                      <a:pt x="278318" y="405737"/>
                    </a:lnTo>
                    <a:lnTo>
                      <a:pt x="309254" y="430364"/>
                    </a:lnTo>
                    <a:lnTo>
                      <a:pt x="339090" y="456691"/>
                    </a:lnTo>
                    <a:lnTo>
                      <a:pt x="382350" y="500086"/>
                    </a:lnTo>
                    <a:lnTo>
                      <a:pt x="421740" y="546079"/>
                    </a:lnTo>
                    <a:lnTo>
                      <a:pt x="457234" y="594398"/>
                    </a:lnTo>
                    <a:lnTo>
                      <a:pt x="488806" y="644774"/>
                    </a:lnTo>
                    <a:lnTo>
                      <a:pt x="516431" y="696936"/>
                    </a:lnTo>
                    <a:lnTo>
                      <a:pt x="540083" y="750612"/>
                    </a:lnTo>
                    <a:lnTo>
                      <a:pt x="559735" y="805531"/>
                    </a:lnTo>
                    <a:lnTo>
                      <a:pt x="575362" y="861423"/>
                    </a:lnTo>
                    <a:lnTo>
                      <a:pt x="586939" y="918017"/>
                    </a:lnTo>
                    <a:lnTo>
                      <a:pt x="594439" y="975042"/>
                    </a:lnTo>
                    <a:lnTo>
                      <a:pt x="597836" y="1032227"/>
                    </a:lnTo>
                    <a:lnTo>
                      <a:pt x="597106" y="1089301"/>
                    </a:lnTo>
                    <a:lnTo>
                      <a:pt x="592221" y="1145993"/>
                    </a:lnTo>
                    <a:lnTo>
                      <a:pt x="583156" y="1202033"/>
                    </a:lnTo>
                    <a:lnTo>
                      <a:pt x="569886" y="1257149"/>
                    </a:lnTo>
                    <a:lnTo>
                      <a:pt x="552384" y="1311070"/>
                    </a:lnTo>
                    <a:lnTo>
                      <a:pt x="530625" y="1363527"/>
                    </a:lnTo>
                    <a:lnTo>
                      <a:pt x="504583" y="1414247"/>
                    </a:lnTo>
                    <a:lnTo>
                      <a:pt x="474232" y="1462960"/>
                    </a:lnTo>
                    <a:lnTo>
                      <a:pt x="439547" y="1509395"/>
                    </a:lnTo>
                    <a:lnTo>
                      <a:pt x="387985" y="1394968"/>
                    </a:lnTo>
                    <a:lnTo>
                      <a:pt x="261112" y="1817370"/>
                    </a:lnTo>
                    <a:lnTo>
                      <a:pt x="615696" y="1900555"/>
                    </a:lnTo>
                    <a:lnTo>
                      <a:pt x="562355" y="1782190"/>
                    </a:lnTo>
                    <a:close/>
                  </a:path>
                </a:pathLst>
              </a:custGeom>
              <a:solidFill>
                <a:srgbClr val="A4002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 rot="1415052">
                <a:off x="8037764" y="1737268"/>
                <a:ext cx="1167514" cy="1258042"/>
                <a:chOff x="5697979" y="1624946"/>
                <a:chExt cx="1167514" cy="1258042"/>
              </a:xfrm>
            </p:grpSpPr>
            <p:sp>
              <p:nvSpPr>
                <p:cNvPr id="133" name="TextBox 132"/>
                <p:cNvSpPr txBox="1"/>
                <p:nvPr/>
              </p:nvSpPr>
              <p:spPr>
                <a:xfrm rot="11167672" flipH="1" flipV="1">
                  <a:off x="5697979" y="1624946"/>
                  <a:ext cx="388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П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 rot="13620268" flipH="1" flipV="1">
                  <a:off x="6359534" y="1949178"/>
                  <a:ext cx="4570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од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 rot="11994814" flipH="1" flipV="1">
                  <a:off x="5840799" y="1648881"/>
                  <a:ext cx="5063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ро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 rot="12694508" flipH="1" flipV="1">
                  <a:off x="6049811" y="1796041"/>
                  <a:ext cx="7132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изв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 rot="16200000" flipH="1" flipV="1">
                  <a:off x="6324884" y="2342380"/>
                  <a:ext cx="7118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ство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54" name="Group 153"/>
            <p:cNvGrpSpPr/>
            <p:nvPr/>
          </p:nvGrpSpPr>
          <p:grpSpPr>
            <a:xfrm>
              <a:off x="6122840" y="1522793"/>
              <a:ext cx="1390829" cy="1527047"/>
              <a:chOff x="6212168" y="2070379"/>
              <a:chExt cx="1390829" cy="1527047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6304133" y="2070379"/>
                <a:ext cx="1298864" cy="1527047"/>
              </a:xfrm>
              <a:custGeom>
                <a:avLst/>
                <a:gdLst/>
                <a:ahLst/>
                <a:cxnLst/>
                <a:rect l="l" t="t" r="r" b="b"/>
                <a:pathLst>
                  <a:path w="1298864" h="1527047">
                    <a:moveTo>
                      <a:pt x="340105" y="1418753"/>
                    </a:moveTo>
                    <a:lnTo>
                      <a:pt x="327473" y="1382633"/>
                    </a:lnTo>
                    <a:lnTo>
                      <a:pt x="316756" y="1345960"/>
                    </a:lnTo>
                    <a:lnTo>
                      <a:pt x="307970" y="1308803"/>
                    </a:lnTo>
                    <a:lnTo>
                      <a:pt x="301128" y="1271229"/>
                    </a:lnTo>
                    <a:lnTo>
                      <a:pt x="296246" y="1233304"/>
                    </a:lnTo>
                    <a:lnTo>
                      <a:pt x="292382" y="1160471"/>
                    </a:lnTo>
                    <a:lnTo>
                      <a:pt x="294534" y="1101273"/>
                    </a:lnTo>
                    <a:lnTo>
                      <a:pt x="301338" y="1043207"/>
                    </a:lnTo>
                    <a:lnTo>
                      <a:pt x="312623" y="986478"/>
                    </a:lnTo>
                    <a:lnTo>
                      <a:pt x="328217" y="931289"/>
                    </a:lnTo>
                    <a:lnTo>
                      <a:pt x="347949" y="877844"/>
                    </a:lnTo>
                    <a:lnTo>
                      <a:pt x="371645" y="826348"/>
                    </a:lnTo>
                    <a:lnTo>
                      <a:pt x="399135" y="777005"/>
                    </a:lnTo>
                    <a:lnTo>
                      <a:pt x="430247" y="730018"/>
                    </a:lnTo>
                    <a:lnTo>
                      <a:pt x="464808" y="685593"/>
                    </a:lnTo>
                    <a:lnTo>
                      <a:pt x="502646" y="643933"/>
                    </a:lnTo>
                    <a:lnTo>
                      <a:pt x="543590" y="605242"/>
                    </a:lnTo>
                    <a:lnTo>
                      <a:pt x="587468" y="569724"/>
                    </a:lnTo>
                    <a:lnTo>
                      <a:pt x="634107" y="537584"/>
                    </a:lnTo>
                    <a:lnTo>
                      <a:pt x="683337" y="509025"/>
                    </a:lnTo>
                    <a:lnTo>
                      <a:pt x="734984" y="484253"/>
                    </a:lnTo>
                    <a:lnTo>
                      <a:pt x="788878" y="463469"/>
                    </a:lnTo>
                    <a:lnTo>
                      <a:pt x="844845" y="446880"/>
                    </a:lnTo>
                    <a:lnTo>
                      <a:pt x="902714" y="434689"/>
                    </a:lnTo>
                    <a:lnTo>
                      <a:pt x="962314" y="427100"/>
                    </a:lnTo>
                    <a:lnTo>
                      <a:pt x="919896" y="556132"/>
                    </a:lnTo>
                    <a:lnTo>
                      <a:pt x="1298864" y="321817"/>
                    </a:lnTo>
                    <a:lnTo>
                      <a:pt x="1102649" y="0"/>
                    </a:lnTo>
                    <a:lnTo>
                      <a:pt x="1059215" y="132206"/>
                    </a:lnTo>
                    <a:lnTo>
                      <a:pt x="1038588" y="131729"/>
                    </a:lnTo>
                    <a:lnTo>
                      <a:pt x="997376" y="132022"/>
                    </a:lnTo>
                    <a:lnTo>
                      <a:pt x="956262" y="133971"/>
                    </a:lnTo>
                    <a:lnTo>
                      <a:pt x="915297" y="137567"/>
                    </a:lnTo>
                    <a:lnTo>
                      <a:pt x="874530" y="142803"/>
                    </a:lnTo>
                    <a:lnTo>
                      <a:pt x="834013" y="149671"/>
                    </a:lnTo>
                    <a:lnTo>
                      <a:pt x="793795" y="158160"/>
                    </a:lnTo>
                    <a:lnTo>
                      <a:pt x="753927" y="168265"/>
                    </a:lnTo>
                    <a:lnTo>
                      <a:pt x="714459" y="179975"/>
                    </a:lnTo>
                    <a:lnTo>
                      <a:pt x="675441" y="193282"/>
                    </a:lnTo>
                    <a:lnTo>
                      <a:pt x="578919" y="234012"/>
                    </a:lnTo>
                    <a:lnTo>
                      <a:pt x="505843" y="272997"/>
                    </a:lnTo>
                    <a:lnTo>
                      <a:pt x="437043" y="317146"/>
                    </a:lnTo>
                    <a:lnTo>
                      <a:pt x="372668" y="366117"/>
                    </a:lnTo>
                    <a:lnTo>
                      <a:pt x="312872" y="419570"/>
                    </a:lnTo>
                    <a:lnTo>
                      <a:pt x="257805" y="477163"/>
                    </a:lnTo>
                    <a:lnTo>
                      <a:pt x="207618" y="538554"/>
                    </a:lnTo>
                    <a:lnTo>
                      <a:pt x="162463" y="603403"/>
                    </a:lnTo>
                    <a:lnTo>
                      <a:pt x="122492" y="671368"/>
                    </a:lnTo>
                    <a:lnTo>
                      <a:pt x="87856" y="742108"/>
                    </a:lnTo>
                    <a:lnTo>
                      <a:pt x="58706" y="815282"/>
                    </a:lnTo>
                    <a:lnTo>
                      <a:pt x="35194" y="890548"/>
                    </a:lnTo>
                    <a:lnTo>
                      <a:pt x="17471" y="967565"/>
                    </a:lnTo>
                    <a:lnTo>
                      <a:pt x="5689" y="1045992"/>
                    </a:lnTo>
                    <a:lnTo>
                      <a:pt x="0" y="1125487"/>
                    </a:lnTo>
                    <a:lnTo>
                      <a:pt x="553" y="1205710"/>
                    </a:lnTo>
                    <a:lnTo>
                      <a:pt x="7502" y="1286319"/>
                    </a:lnTo>
                    <a:lnTo>
                      <a:pt x="20998" y="1366972"/>
                    </a:lnTo>
                    <a:lnTo>
                      <a:pt x="41191" y="1447329"/>
                    </a:lnTo>
                    <a:lnTo>
                      <a:pt x="68234" y="1527047"/>
                    </a:lnTo>
                    <a:lnTo>
                      <a:pt x="341157" y="1421510"/>
                    </a:lnTo>
                    <a:lnTo>
                      <a:pt x="340105" y="1418753"/>
                    </a:lnTo>
                    <a:close/>
                  </a:path>
                </a:pathLst>
              </a:custGeom>
              <a:solidFill>
                <a:srgbClr val="008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 rot="15616166">
                <a:off x="6197649" y="2240082"/>
                <a:ext cx="1261191" cy="1232153"/>
                <a:chOff x="5697979" y="1624946"/>
                <a:chExt cx="1261191" cy="1232153"/>
              </a:xfrm>
            </p:grpSpPr>
            <p:sp>
              <p:nvSpPr>
                <p:cNvPr id="143" name="TextBox 142"/>
                <p:cNvSpPr txBox="1"/>
                <p:nvPr/>
              </p:nvSpPr>
              <p:spPr>
                <a:xfrm rot="11167672" flipH="1" flipV="1">
                  <a:off x="5697979" y="1624946"/>
                  <a:ext cx="388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Р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 rot="13620268" flipH="1" flipV="1">
                  <a:off x="6359534" y="1949178"/>
                  <a:ext cx="4570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ир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 rot="11994814" flipH="1" flipV="1">
                  <a:off x="5840799" y="1648881"/>
                  <a:ext cx="5063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ец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 rot="12694508" flipH="1" flipV="1">
                  <a:off x="6071323" y="1805765"/>
                  <a:ext cx="7132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икл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 rot="15151852" flipH="1" flipV="1">
                  <a:off x="6418561" y="2316491"/>
                  <a:ext cx="7118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ање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21039131">
              <a:off x="6211097" y="2656600"/>
              <a:ext cx="1780540" cy="1315609"/>
              <a:chOff x="6136385" y="3626502"/>
              <a:chExt cx="1780540" cy="1326921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6136385" y="3761454"/>
                <a:ext cx="1780540" cy="1024391"/>
              </a:xfrm>
              <a:custGeom>
                <a:avLst/>
                <a:gdLst/>
                <a:ahLst/>
                <a:cxnLst/>
                <a:rect l="l" t="t" r="r" b="b"/>
                <a:pathLst>
                  <a:path w="1780540" h="1024391">
                    <a:moveTo>
                      <a:pt x="538186" y="440348"/>
                    </a:moveTo>
                    <a:lnTo>
                      <a:pt x="504943" y="392347"/>
                    </a:lnTo>
                    <a:lnTo>
                      <a:pt x="475282" y="341162"/>
                    </a:lnTo>
                    <a:lnTo>
                      <a:pt x="449453" y="286893"/>
                    </a:lnTo>
                    <a:lnTo>
                      <a:pt x="585470" y="286893"/>
                    </a:lnTo>
                    <a:lnTo>
                      <a:pt x="244475" y="0"/>
                    </a:lnTo>
                    <a:lnTo>
                      <a:pt x="0" y="286893"/>
                    </a:lnTo>
                    <a:lnTo>
                      <a:pt x="139192" y="286893"/>
                    </a:lnTo>
                    <a:lnTo>
                      <a:pt x="145303" y="307070"/>
                    </a:lnTo>
                    <a:lnTo>
                      <a:pt x="158753" y="346973"/>
                    </a:lnTo>
                    <a:lnTo>
                      <a:pt x="173817" y="386234"/>
                    </a:lnTo>
                    <a:lnTo>
                      <a:pt x="190467" y="424806"/>
                    </a:lnTo>
                    <a:lnTo>
                      <a:pt x="208678" y="462640"/>
                    </a:lnTo>
                    <a:lnTo>
                      <a:pt x="228422" y="499690"/>
                    </a:lnTo>
                    <a:lnTo>
                      <a:pt x="249673" y="535909"/>
                    </a:lnTo>
                    <a:lnTo>
                      <a:pt x="272405" y="571249"/>
                    </a:lnTo>
                    <a:lnTo>
                      <a:pt x="296589" y="605664"/>
                    </a:lnTo>
                    <a:lnTo>
                      <a:pt x="322201" y="639105"/>
                    </a:lnTo>
                    <a:lnTo>
                      <a:pt x="391992" y="717850"/>
                    </a:lnTo>
                    <a:lnTo>
                      <a:pt x="452344" y="774582"/>
                    </a:lnTo>
                    <a:lnTo>
                      <a:pt x="516217" y="825609"/>
                    </a:lnTo>
                    <a:lnTo>
                      <a:pt x="583240" y="870898"/>
                    </a:lnTo>
                    <a:lnTo>
                      <a:pt x="653041" y="910415"/>
                    </a:lnTo>
                    <a:lnTo>
                      <a:pt x="725248" y="944125"/>
                    </a:lnTo>
                    <a:lnTo>
                      <a:pt x="799490" y="971995"/>
                    </a:lnTo>
                    <a:lnTo>
                      <a:pt x="875393" y="993990"/>
                    </a:lnTo>
                    <a:lnTo>
                      <a:pt x="952587" y="1010077"/>
                    </a:lnTo>
                    <a:lnTo>
                      <a:pt x="1030700" y="1020222"/>
                    </a:lnTo>
                    <a:lnTo>
                      <a:pt x="1109359" y="1024391"/>
                    </a:lnTo>
                    <a:lnTo>
                      <a:pt x="1188193" y="1022551"/>
                    </a:lnTo>
                    <a:lnTo>
                      <a:pt x="1266830" y="1014666"/>
                    </a:lnTo>
                    <a:lnTo>
                      <a:pt x="1344899" y="1000704"/>
                    </a:lnTo>
                    <a:lnTo>
                      <a:pt x="1422026" y="980630"/>
                    </a:lnTo>
                    <a:lnTo>
                      <a:pt x="1497842" y="954411"/>
                    </a:lnTo>
                    <a:lnTo>
                      <a:pt x="1571972" y="922012"/>
                    </a:lnTo>
                    <a:lnTo>
                      <a:pt x="1644047" y="883400"/>
                    </a:lnTo>
                    <a:lnTo>
                      <a:pt x="1713693" y="838540"/>
                    </a:lnTo>
                    <a:lnTo>
                      <a:pt x="1780540" y="787400"/>
                    </a:lnTo>
                    <a:lnTo>
                      <a:pt x="1593088" y="562610"/>
                    </a:lnTo>
                    <a:lnTo>
                      <a:pt x="1585836" y="568554"/>
                    </a:lnTo>
                    <a:lnTo>
                      <a:pt x="1575854" y="576485"/>
                    </a:lnTo>
                    <a:lnTo>
                      <a:pt x="1545117" y="599198"/>
                    </a:lnTo>
                    <a:lnTo>
                      <a:pt x="1513249" y="620263"/>
                    </a:lnTo>
                    <a:lnTo>
                      <a:pt x="1480324" y="639647"/>
                    </a:lnTo>
                    <a:lnTo>
                      <a:pt x="1446418" y="657313"/>
                    </a:lnTo>
                    <a:lnTo>
                      <a:pt x="1411605" y="673226"/>
                    </a:lnTo>
                    <a:lnTo>
                      <a:pt x="1355335" y="694514"/>
                    </a:lnTo>
                    <a:lnTo>
                      <a:pt x="1298439" y="710933"/>
                    </a:lnTo>
                    <a:lnTo>
                      <a:pt x="1241163" y="722582"/>
                    </a:lnTo>
                    <a:lnTo>
                      <a:pt x="1183756" y="729560"/>
                    </a:lnTo>
                    <a:lnTo>
                      <a:pt x="1126466" y="731966"/>
                    </a:lnTo>
                    <a:lnTo>
                      <a:pt x="1069539" y="729900"/>
                    </a:lnTo>
                    <a:lnTo>
                      <a:pt x="1013224" y="723460"/>
                    </a:lnTo>
                    <a:lnTo>
                      <a:pt x="957767" y="712747"/>
                    </a:lnTo>
                    <a:lnTo>
                      <a:pt x="903418" y="697858"/>
                    </a:lnTo>
                    <a:lnTo>
                      <a:pt x="850423" y="678894"/>
                    </a:lnTo>
                    <a:lnTo>
                      <a:pt x="799030" y="655953"/>
                    </a:lnTo>
                    <a:lnTo>
                      <a:pt x="749487" y="629134"/>
                    </a:lnTo>
                    <a:lnTo>
                      <a:pt x="702042" y="598537"/>
                    </a:lnTo>
                    <a:lnTo>
                      <a:pt x="656941" y="564261"/>
                    </a:lnTo>
                    <a:lnTo>
                      <a:pt x="614433" y="526405"/>
                    </a:lnTo>
                    <a:lnTo>
                      <a:pt x="574766" y="485067"/>
                    </a:lnTo>
                    <a:lnTo>
                      <a:pt x="538186" y="440348"/>
                    </a:lnTo>
                    <a:close/>
                  </a:path>
                </a:pathLst>
              </a:custGeom>
              <a:solidFill>
                <a:srgbClr val="006FC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48" name="Group 147"/>
              <p:cNvGrpSpPr/>
              <p:nvPr/>
            </p:nvGrpSpPr>
            <p:grpSpPr>
              <a:xfrm rot="9555499">
                <a:off x="6348018" y="3626502"/>
                <a:ext cx="1180638" cy="1326921"/>
                <a:chOff x="5618251" y="1698697"/>
                <a:chExt cx="1180638" cy="1326921"/>
              </a:xfrm>
            </p:grpSpPr>
            <p:sp>
              <p:nvSpPr>
                <p:cNvPr id="149" name="TextBox 148"/>
                <p:cNvSpPr txBox="1"/>
                <p:nvPr/>
              </p:nvSpPr>
              <p:spPr>
                <a:xfrm rot="11167672" flipH="1" flipV="1">
                  <a:off x="5618251" y="1698697"/>
                  <a:ext cx="388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П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 rot="13620268" flipH="1" flipV="1">
                  <a:off x="6345744" y="2108274"/>
                  <a:ext cx="4570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ув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 rot="11994814" flipH="1" flipV="1">
                  <a:off x="5783086" y="1716699"/>
                  <a:ext cx="5063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от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 rot="12694508" flipH="1" flipV="1">
                  <a:off x="5991531" y="1882136"/>
                  <a:ext cx="7132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рош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 rot="16500357" flipH="1" flipV="1">
                  <a:off x="6258280" y="2485010"/>
                  <a:ext cx="7118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ачка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58" name="Group 157"/>
          <p:cNvGrpSpPr/>
          <p:nvPr/>
        </p:nvGrpSpPr>
        <p:grpSpPr>
          <a:xfrm>
            <a:off x="3820634" y="2404316"/>
            <a:ext cx="2418671" cy="2449416"/>
            <a:chOff x="6122840" y="1522793"/>
            <a:chExt cx="2418671" cy="2449416"/>
          </a:xfrm>
        </p:grpSpPr>
        <p:grpSp>
          <p:nvGrpSpPr>
            <p:cNvPr id="159" name="Group 158"/>
            <p:cNvGrpSpPr/>
            <p:nvPr/>
          </p:nvGrpSpPr>
          <p:grpSpPr>
            <a:xfrm>
              <a:off x="7373997" y="1625981"/>
              <a:ext cx="1167514" cy="1900555"/>
              <a:chOff x="8037764" y="1522879"/>
              <a:chExt cx="1167514" cy="1900555"/>
            </a:xfrm>
          </p:grpSpPr>
          <p:sp>
            <p:nvSpPr>
              <p:cNvPr id="176" name="object 14"/>
              <p:cNvSpPr/>
              <p:nvPr/>
            </p:nvSpPr>
            <p:spPr>
              <a:xfrm>
                <a:off x="8153510" y="1522879"/>
                <a:ext cx="875189" cy="1900555"/>
              </a:xfrm>
              <a:custGeom>
                <a:avLst/>
                <a:gdLst/>
                <a:ahLst/>
                <a:cxnLst/>
                <a:rect l="l" t="t" r="r" b="b"/>
                <a:pathLst>
                  <a:path w="875189" h="1900554">
                    <a:moveTo>
                      <a:pt x="562355" y="1782190"/>
                    </a:moveTo>
                    <a:lnTo>
                      <a:pt x="609419" y="1735719"/>
                    </a:lnTo>
                    <a:lnTo>
                      <a:pt x="653004" y="1686127"/>
                    </a:lnTo>
                    <a:lnTo>
                      <a:pt x="693010" y="1633614"/>
                    </a:lnTo>
                    <a:lnTo>
                      <a:pt x="729333" y="1578383"/>
                    </a:lnTo>
                    <a:lnTo>
                      <a:pt x="761873" y="1520634"/>
                    </a:lnTo>
                    <a:lnTo>
                      <a:pt x="790526" y="1460569"/>
                    </a:lnTo>
                    <a:lnTo>
                      <a:pt x="815191" y="1398388"/>
                    </a:lnTo>
                    <a:lnTo>
                      <a:pt x="835765" y="1334293"/>
                    </a:lnTo>
                    <a:lnTo>
                      <a:pt x="852147" y="1268485"/>
                    </a:lnTo>
                    <a:lnTo>
                      <a:pt x="864235" y="1201165"/>
                    </a:lnTo>
                    <a:lnTo>
                      <a:pt x="872977" y="1118279"/>
                    </a:lnTo>
                    <a:lnTo>
                      <a:pt x="875189" y="1035942"/>
                    </a:lnTo>
                    <a:lnTo>
                      <a:pt x="871083" y="954462"/>
                    </a:lnTo>
                    <a:lnTo>
                      <a:pt x="860872" y="874150"/>
                    </a:lnTo>
                    <a:lnTo>
                      <a:pt x="844766" y="795313"/>
                    </a:lnTo>
                    <a:lnTo>
                      <a:pt x="822978" y="718262"/>
                    </a:lnTo>
                    <a:lnTo>
                      <a:pt x="795720" y="643304"/>
                    </a:lnTo>
                    <a:lnTo>
                      <a:pt x="763203" y="570750"/>
                    </a:lnTo>
                    <a:lnTo>
                      <a:pt x="725641" y="500907"/>
                    </a:lnTo>
                    <a:lnTo>
                      <a:pt x="683244" y="434086"/>
                    </a:lnTo>
                    <a:lnTo>
                      <a:pt x="636224" y="370594"/>
                    </a:lnTo>
                    <a:lnTo>
                      <a:pt x="584794" y="310741"/>
                    </a:lnTo>
                    <a:lnTo>
                      <a:pt x="529165" y="254836"/>
                    </a:lnTo>
                    <a:lnTo>
                      <a:pt x="469550" y="203188"/>
                    </a:lnTo>
                    <a:lnTo>
                      <a:pt x="406159" y="156106"/>
                    </a:lnTo>
                    <a:lnTo>
                      <a:pt x="339206" y="113899"/>
                    </a:lnTo>
                    <a:lnTo>
                      <a:pt x="268902" y="76876"/>
                    </a:lnTo>
                    <a:lnTo>
                      <a:pt x="195459" y="45346"/>
                    </a:lnTo>
                    <a:lnTo>
                      <a:pt x="119090" y="19617"/>
                    </a:lnTo>
                    <a:lnTo>
                      <a:pt x="40004" y="0"/>
                    </a:lnTo>
                    <a:lnTo>
                      <a:pt x="0" y="274827"/>
                    </a:lnTo>
                    <a:lnTo>
                      <a:pt x="18612" y="279352"/>
                    </a:lnTo>
                    <a:lnTo>
                      <a:pt x="37104" y="284388"/>
                    </a:lnTo>
                    <a:lnTo>
                      <a:pt x="73694" y="295972"/>
                    </a:lnTo>
                    <a:lnTo>
                      <a:pt x="109695" y="309542"/>
                    </a:lnTo>
                    <a:lnTo>
                      <a:pt x="145036" y="325054"/>
                    </a:lnTo>
                    <a:lnTo>
                      <a:pt x="179641" y="342471"/>
                    </a:lnTo>
                    <a:lnTo>
                      <a:pt x="213439" y="361750"/>
                    </a:lnTo>
                    <a:lnTo>
                      <a:pt x="246356" y="382853"/>
                    </a:lnTo>
                    <a:lnTo>
                      <a:pt x="278318" y="405737"/>
                    </a:lnTo>
                    <a:lnTo>
                      <a:pt x="309254" y="430364"/>
                    </a:lnTo>
                    <a:lnTo>
                      <a:pt x="339090" y="456691"/>
                    </a:lnTo>
                    <a:lnTo>
                      <a:pt x="382350" y="500086"/>
                    </a:lnTo>
                    <a:lnTo>
                      <a:pt x="421740" y="546079"/>
                    </a:lnTo>
                    <a:lnTo>
                      <a:pt x="457234" y="594398"/>
                    </a:lnTo>
                    <a:lnTo>
                      <a:pt x="488806" y="644774"/>
                    </a:lnTo>
                    <a:lnTo>
                      <a:pt x="516431" y="696936"/>
                    </a:lnTo>
                    <a:lnTo>
                      <a:pt x="540083" y="750612"/>
                    </a:lnTo>
                    <a:lnTo>
                      <a:pt x="559735" y="805531"/>
                    </a:lnTo>
                    <a:lnTo>
                      <a:pt x="575362" y="861423"/>
                    </a:lnTo>
                    <a:lnTo>
                      <a:pt x="586939" y="918017"/>
                    </a:lnTo>
                    <a:lnTo>
                      <a:pt x="594439" y="975042"/>
                    </a:lnTo>
                    <a:lnTo>
                      <a:pt x="597836" y="1032227"/>
                    </a:lnTo>
                    <a:lnTo>
                      <a:pt x="597106" y="1089301"/>
                    </a:lnTo>
                    <a:lnTo>
                      <a:pt x="592221" y="1145993"/>
                    </a:lnTo>
                    <a:lnTo>
                      <a:pt x="583156" y="1202033"/>
                    </a:lnTo>
                    <a:lnTo>
                      <a:pt x="569886" y="1257149"/>
                    </a:lnTo>
                    <a:lnTo>
                      <a:pt x="552384" y="1311070"/>
                    </a:lnTo>
                    <a:lnTo>
                      <a:pt x="530625" y="1363527"/>
                    </a:lnTo>
                    <a:lnTo>
                      <a:pt x="504583" y="1414247"/>
                    </a:lnTo>
                    <a:lnTo>
                      <a:pt x="474232" y="1462960"/>
                    </a:lnTo>
                    <a:lnTo>
                      <a:pt x="439547" y="1509395"/>
                    </a:lnTo>
                    <a:lnTo>
                      <a:pt x="387985" y="1394968"/>
                    </a:lnTo>
                    <a:lnTo>
                      <a:pt x="261112" y="1817370"/>
                    </a:lnTo>
                    <a:lnTo>
                      <a:pt x="615696" y="1900555"/>
                    </a:lnTo>
                    <a:lnTo>
                      <a:pt x="562355" y="1782190"/>
                    </a:lnTo>
                    <a:close/>
                  </a:path>
                </a:pathLst>
              </a:custGeom>
              <a:solidFill>
                <a:srgbClr val="A4002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 rot="1415052">
                <a:off x="8037764" y="1737268"/>
                <a:ext cx="1167514" cy="1258042"/>
                <a:chOff x="5697979" y="1624946"/>
                <a:chExt cx="1167514" cy="1258042"/>
              </a:xfrm>
            </p:grpSpPr>
            <p:sp>
              <p:nvSpPr>
                <p:cNvPr id="178" name="TextBox 177"/>
                <p:cNvSpPr txBox="1"/>
                <p:nvPr/>
              </p:nvSpPr>
              <p:spPr>
                <a:xfrm rot="11167672" flipH="1" flipV="1">
                  <a:off x="5697979" y="1624946"/>
                  <a:ext cx="388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П</a:t>
                  </a: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 rot="13620268" flipH="1" flipV="1">
                  <a:off x="6359534" y="1949178"/>
                  <a:ext cx="4570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од</a:t>
                  </a: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 rot="11994814" flipH="1" flipV="1">
                  <a:off x="5840799" y="1648881"/>
                  <a:ext cx="5063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ро</a:t>
                  </a: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 rot="12694508" flipH="1" flipV="1">
                  <a:off x="6049811" y="1796041"/>
                  <a:ext cx="7132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изв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 rot="16200000" flipH="1" flipV="1">
                  <a:off x="6324884" y="2342380"/>
                  <a:ext cx="7118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ство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60" name="Group 159"/>
            <p:cNvGrpSpPr/>
            <p:nvPr/>
          </p:nvGrpSpPr>
          <p:grpSpPr>
            <a:xfrm>
              <a:off x="6122840" y="1522793"/>
              <a:ext cx="1390829" cy="1527047"/>
              <a:chOff x="6212168" y="2070379"/>
              <a:chExt cx="1390829" cy="1527047"/>
            </a:xfrm>
          </p:grpSpPr>
          <p:sp>
            <p:nvSpPr>
              <p:cNvPr id="169" name="object 15"/>
              <p:cNvSpPr/>
              <p:nvPr/>
            </p:nvSpPr>
            <p:spPr>
              <a:xfrm>
                <a:off x="6304133" y="2070379"/>
                <a:ext cx="1298864" cy="1527047"/>
              </a:xfrm>
              <a:custGeom>
                <a:avLst/>
                <a:gdLst/>
                <a:ahLst/>
                <a:cxnLst/>
                <a:rect l="l" t="t" r="r" b="b"/>
                <a:pathLst>
                  <a:path w="1298864" h="1527047">
                    <a:moveTo>
                      <a:pt x="340105" y="1418753"/>
                    </a:moveTo>
                    <a:lnTo>
                      <a:pt x="327473" y="1382633"/>
                    </a:lnTo>
                    <a:lnTo>
                      <a:pt x="316756" y="1345960"/>
                    </a:lnTo>
                    <a:lnTo>
                      <a:pt x="307970" y="1308803"/>
                    </a:lnTo>
                    <a:lnTo>
                      <a:pt x="301128" y="1271229"/>
                    </a:lnTo>
                    <a:lnTo>
                      <a:pt x="296246" y="1233304"/>
                    </a:lnTo>
                    <a:lnTo>
                      <a:pt x="292382" y="1160471"/>
                    </a:lnTo>
                    <a:lnTo>
                      <a:pt x="294534" y="1101273"/>
                    </a:lnTo>
                    <a:lnTo>
                      <a:pt x="301338" y="1043207"/>
                    </a:lnTo>
                    <a:lnTo>
                      <a:pt x="312623" y="986478"/>
                    </a:lnTo>
                    <a:lnTo>
                      <a:pt x="328217" y="931289"/>
                    </a:lnTo>
                    <a:lnTo>
                      <a:pt x="347949" y="877844"/>
                    </a:lnTo>
                    <a:lnTo>
                      <a:pt x="371645" y="826348"/>
                    </a:lnTo>
                    <a:lnTo>
                      <a:pt x="399135" y="777005"/>
                    </a:lnTo>
                    <a:lnTo>
                      <a:pt x="430247" y="730018"/>
                    </a:lnTo>
                    <a:lnTo>
                      <a:pt x="464808" y="685593"/>
                    </a:lnTo>
                    <a:lnTo>
                      <a:pt x="502646" y="643933"/>
                    </a:lnTo>
                    <a:lnTo>
                      <a:pt x="543590" y="605242"/>
                    </a:lnTo>
                    <a:lnTo>
                      <a:pt x="587468" y="569724"/>
                    </a:lnTo>
                    <a:lnTo>
                      <a:pt x="634107" y="537584"/>
                    </a:lnTo>
                    <a:lnTo>
                      <a:pt x="683337" y="509025"/>
                    </a:lnTo>
                    <a:lnTo>
                      <a:pt x="734984" y="484253"/>
                    </a:lnTo>
                    <a:lnTo>
                      <a:pt x="788878" y="463469"/>
                    </a:lnTo>
                    <a:lnTo>
                      <a:pt x="844845" y="446880"/>
                    </a:lnTo>
                    <a:lnTo>
                      <a:pt x="902714" y="434689"/>
                    </a:lnTo>
                    <a:lnTo>
                      <a:pt x="962314" y="427100"/>
                    </a:lnTo>
                    <a:lnTo>
                      <a:pt x="919896" y="556132"/>
                    </a:lnTo>
                    <a:lnTo>
                      <a:pt x="1298864" y="321817"/>
                    </a:lnTo>
                    <a:lnTo>
                      <a:pt x="1102649" y="0"/>
                    </a:lnTo>
                    <a:lnTo>
                      <a:pt x="1059215" y="132206"/>
                    </a:lnTo>
                    <a:lnTo>
                      <a:pt x="1038588" y="131729"/>
                    </a:lnTo>
                    <a:lnTo>
                      <a:pt x="997376" y="132022"/>
                    </a:lnTo>
                    <a:lnTo>
                      <a:pt x="956262" y="133971"/>
                    </a:lnTo>
                    <a:lnTo>
                      <a:pt x="915297" y="137567"/>
                    </a:lnTo>
                    <a:lnTo>
                      <a:pt x="874530" y="142803"/>
                    </a:lnTo>
                    <a:lnTo>
                      <a:pt x="834013" y="149671"/>
                    </a:lnTo>
                    <a:lnTo>
                      <a:pt x="793795" y="158160"/>
                    </a:lnTo>
                    <a:lnTo>
                      <a:pt x="753927" y="168265"/>
                    </a:lnTo>
                    <a:lnTo>
                      <a:pt x="714459" y="179975"/>
                    </a:lnTo>
                    <a:lnTo>
                      <a:pt x="675441" y="193282"/>
                    </a:lnTo>
                    <a:lnTo>
                      <a:pt x="578919" y="234012"/>
                    </a:lnTo>
                    <a:lnTo>
                      <a:pt x="505843" y="272997"/>
                    </a:lnTo>
                    <a:lnTo>
                      <a:pt x="437043" y="317146"/>
                    </a:lnTo>
                    <a:lnTo>
                      <a:pt x="372668" y="366117"/>
                    </a:lnTo>
                    <a:lnTo>
                      <a:pt x="312872" y="419570"/>
                    </a:lnTo>
                    <a:lnTo>
                      <a:pt x="257805" y="477163"/>
                    </a:lnTo>
                    <a:lnTo>
                      <a:pt x="207618" y="538554"/>
                    </a:lnTo>
                    <a:lnTo>
                      <a:pt x="162463" y="603403"/>
                    </a:lnTo>
                    <a:lnTo>
                      <a:pt x="122492" y="671368"/>
                    </a:lnTo>
                    <a:lnTo>
                      <a:pt x="87856" y="742108"/>
                    </a:lnTo>
                    <a:lnTo>
                      <a:pt x="58706" y="815282"/>
                    </a:lnTo>
                    <a:lnTo>
                      <a:pt x="35194" y="890548"/>
                    </a:lnTo>
                    <a:lnTo>
                      <a:pt x="17471" y="967565"/>
                    </a:lnTo>
                    <a:lnTo>
                      <a:pt x="5689" y="1045992"/>
                    </a:lnTo>
                    <a:lnTo>
                      <a:pt x="0" y="1125487"/>
                    </a:lnTo>
                    <a:lnTo>
                      <a:pt x="553" y="1205710"/>
                    </a:lnTo>
                    <a:lnTo>
                      <a:pt x="7502" y="1286319"/>
                    </a:lnTo>
                    <a:lnTo>
                      <a:pt x="20998" y="1366972"/>
                    </a:lnTo>
                    <a:lnTo>
                      <a:pt x="41191" y="1447329"/>
                    </a:lnTo>
                    <a:lnTo>
                      <a:pt x="68234" y="1527047"/>
                    </a:lnTo>
                    <a:lnTo>
                      <a:pt x="341157" y="1421510"/>
                    </a:lnTo>
                    <a:lnTo>
                      <a:pt x="340105" y="1418753"/>
                    </a:lnTo>
                    <a:close/>
                  </a:path>
                </a:pathLst>
              </a:custGeom>
              <a:solidFill>
                <a:srgbClr val="008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 rot="15616166">
                <a:off x="6197649" y="2240082"/>
                <a:ext cx="1261191" cy="1232153"/>
                <a:chOff x="5697979" y="1624946"/>
                <a:chExt cx="1261191" cy="1232153"/>
              </a:xfrm>
            </p:grpSpPr>
            <p:sp>
              <p:nvSpPr>
                <p:cNvPr id="171" name="TextBox 170"/>
                <p:cNvSpPr txBox="1"/>
                <p:nvPr/>
              </p:nvSpPr>
              <p:spPr>
                <a:xfrm rot="11167672" flipH="1" flipV="1">
                  <a:off x="5697979" y="1624946"/>
                  <a:ext cx="388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Р</a:t>
                  </a:r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 rot="13620268" flipH="1" flipV="1">
                  <a:off x="6359534" y="1949178"/>
                  <a:ext cx="4570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ир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 rot="11994814" flipH="1" flipV="1">
                  <a:off x="5840799" y="1648881"/>
                  <a:ext cx="5063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ец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 rot="12694508" flipH="1" flipV="1">
                  <a:off x="6071323" y="1805765"/>
                  <a:ext cx="7132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икл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 rot="15151852" flipH="1" flipV="1">
                  <a:off x="6418561" y="2316491"/>
                  <a:ext cx="7118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ање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 rot="21039131">
              <a:off x="6211097" y="2656600"/>
              <a:ext cx="1780540" cy="1315609"/>
              <a:chOff x="6136385" y="3626502"/>
              <a:chExt cx="1780540" cy="1326921"/>
            </a:xfrm>
          </p:grpSpPr>
          <p:sp>
            <p:nvSpPr>
              <p:cNvPr id="162" name="object 16"/>
              <p:cNvSpPr/>
              <p:nvPr/>
            </p:nvSpPr>
            <p:spPr>
              <a:xfrm>
                <a:off x="6136385" y="3761454"/>
                <a:ext cx="1780540" cy="1024391"/>
              </a:xfrm>
              <a:custGeom>
                <a:avLst/>
                <a:gdLst/>
                <a:ahLst/>
                <a:cxnLst/>
                <a:rect l="l" t="t" r="r" b="b"/>
                <a:pathLst>
                  <a:path w="1780540" h="1024391">
                    <a:moveTo>
                      <a:pt x="538186" y="440348"/>
                    </a:moveTo>
                    <a:lnTo>
                      <a:pt x="504943" y="392347"/>
                    </a:lnTo>
                    <a:lnTo>
                      <a:pt x="475282" y="341162"/>
                    </a:lnTo>
                    <a:lnTo>
                      <a:pt x="449453" y="286893"/>
                    </a:lnTo>
                    <a:lnTo>
                      <a:pt x="585470" y="286893"/>
                    </a:lnTo>
                    <a:lnTo>
                      <a:pt x="244475" y="0"/>
                    </a:lnTo>
                    <a:lnTo>
                      <a:pt x="0" y="286893"/>
                    </a:lnTo>
                    <a:lnTo>
                      <a:pt x="139192" y="286893"/>
                    </a:lnTo>
                    <a:lnTo>
                      <a:pt x="145303" y="307070"/>
                    </a:lnTo>
                    <a:lnTo>
                      <a:pt x="158753" y="346973"/>
                    </a:lnTo>
                    <a:lnTo>
                      <a:pt x="173817" y="386234"/>
                    </a:lnTo>
                    <a:lnTo>
                      <a:pt x="190467" y="424806"/>
                    </a:lnTo>
                    <a:lnTo>
                      <a:pt x="208678" y="462640"/>
                    </a:lnTo>
                    <a:lnTo>
                      <a:pt x="228422" y="499690"/>
                    </a:lnTo>
                    <a:lnTo>
                      <a:pt x="249673" y="535909"/>
                    </a:lnTo>
                    <a:lnTo>
                      <a:pt x="272405" y="571249"/>
                    </a:lnTo>
                    <a:lnTo>
                      <a:pt x="296589" y="605664"/>
                    </a:lnTo>
                    <a:lnTo>
                      <a:pt x="322201" y="639105"/>
                    </a:lnTo>
                    <a:lnTo>
                      <a:pt x="391992" y="717850"/>
                    </a:lnTo>
                    <a:lnTo>
                      <a:pt x="452344" y="774582"/>
                    </a:lnTo>
                    <a:lnTo>
                      <a:pt x="516217" y="825609"/>
                    </a:lnTo>
                    <a:lnTo>
                      <a:pt x="583240" y="870898"/>
                    </a:lnTo>
                    <a:lnTo>
                      <a:pt x="653041" y="910415"/>
                    </a:lnTo>
                    <a:lnTo>
                      <a:pt x="725248" y="944125"/>
                    </a:lnTo>
                    <a:lnTo>
                      <a:pt x="799490" y="971995"/>
                    </a:lnTo>
                    <a:lnTo>
                      <a:pt x="875393" y="993990"/>
                    </a:lnTo>
                    <a:lnTo>
                      <a:pt x="952587" y="1010077"/>
                    </a:lnTo>
                    <a:lnTo>
                      <a:pt x="1030700" y="1020222"/>
                    </a:lnTo>
                    <a:lnTo>
                      <a:pt x="1109359" y="1024391"/>
                    </a:lnTo>
                    <a:lnTo>
                      <a:pt x="1188193" y="1022551"/>
                    </a:lnTo>
                    <a:lnTo>
                      <a:pt x="1266830" y="1014666"/>
                    </a:lnTo>
                    <a:lnTo>
                      <a:pt x="1344899" y="1000704"/>
                    </a:lnTo>
                    <a:lnTo>
                      <a:pt x="1422026" y="980630"/>
                    </a:lnTo>
                    <a:lnTo>
                      <a:pt x="1497842" y="954411"/>
                    </a:lnTo>
                    <a:lnTo>
                      <a:pt x="1571972" y="922012"/>
                    </a:lnTo>
                    <a:lnTo>
                      <a:pt x="1644047" y="883400"/>
                    </a:lnTo>
                    <a:lnTo>
                      <a:pt x="1713693" y="838540"/>
                    </a:lnTo>
                    <a:lnTo>
                      <a:pt x="1780540" y="787400"/>
                    </a:lnTo>
                    <a:lnTo>
                      <a:pt x="1593088" y="562610"/>
                    </a:lnTo>
                    <a:lnTo>
                      <a:pt x="1585836" y="568554"/>
                    </a:lnTo>
                    <a:lnTo>
                      <a:pt x="1575854" y="576485"/>
                    </a:lnTo>
                    <a:lnTo>
                      <a:pt x="1545117" y="599198"/>
                    </a:lnTo>
                    <a:lnTo>
                      <a:pt x="1513249" y="620263"/>
                    </a:lnTo>
                    <a:lnTo>
                      <a:pt x="1480324" y="639647"/>
                    </a:lnTo>
                    <a:lnTo>
                      <a:pt x="1446418" y="657313"/>
                    </a:lnTo>
                    <a:lnTo>
                      <a:pt x="1411605" y="673226"/>
                    </a:lnTo>
                    <a:lnTo>
                      <a:pt x="1355335" y="694514"/>
                    </a:lnTo>
                    <a:lnTo>
                      <a:pt x="1298439" y="710933"/>
                    </a:lnTo>
                    <a:lnTo>
                      <a:pt x="1241163" y="722582"/>
                    </a:lnTo>
                    <a:lnTo>
                      <a:pt x="1183756" y="729560"/>
                    </a:lnTo>
                    <a:lnTo>
                      <a:pt x="1126466" y="731966"/>
                    </a:lnTo>
                    <a:lnTo>
                      <a:pt x="1069539" y="729900"/>
                    </a:lnTo>
                    <a:lnTo>
                      <a:pt x="1013224" y="723460"/>
                    </a:lnTo>
                    <a:lnTo>
                      <a:pt x="957767" y="712747"/>
                    </a:lnTo>
                    <a:lnTo>
                      <a:pt x="903418" y="697858"/>
                    </a:lnTo>
                    <a:lnTo>
                      <a:pt x="850423" y="678894"/>
                    </a:lnTo>
                    <a:lnTo>
                      <a:pt x="799030" y="655953"/>
                    </a:lnTo>
                    <a:lnTo>
                      <a:pt x="749487" y="629134"/>
                    </a:lnTo>
                    <a:lnTo>
                      <a:pt x="702042" y="598537"/>
                    </a:lnTo>
                    <a:lnTo>
                      <a:pt x="656941" y="564261"/>
                    </a:lnTo>
                    <a:lnTo>
                      <a:pt x="614433" y="526405"/>
                    </a:lnTo>
                    <a:lnTo>
                      <a:pt x="574766" y="485067"/>
                    </a:lnTo>
                    <a:lnTo>
                      <a:pt x="538186" y="440348"/>
                    </a:lnTo>
                    <a:close/>
                  </a:path>
                </a:pathLst>
              </a:custGeom>
              <a:solidFill>
                <a:srgbClr val="006FC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 rot="9555499">
                <a:off x="6348018" y="3626502"/>
                <a:ext cx="1180638" cy="1326921"/>
                <a:chOff x="5618251" y="1698697"/>
                <a:chExt cx="1180638" cy="1326921"/>
              </a:xfrm>
            </p:grpSpPr>
            <p:sp>
              <p:nvSpPr>
                <p:cNvPr id="164" name="TextBox 163"/>
                <p:cNvSpPr txBox="1"/>
                <p:nvPr/>
              </p:nvSpPr>
              <p:spPr>
                <a:xfrm rot="11167672" flipH="1" flipV="1">
                  <a:off x="5618251" y="1698697"/>
                  <a:ext cx="3885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>
                      <a:solidFill>
                        <a:schemeClr val="bg1"/>
                      </a:solidFill>
                    </a:rPr>
                    <a:t>П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 rot="13620268" flipH="1" flipV="1">
                  <a:off x="6345744" y="2108274"/>
                  <a:ext cx="4570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ув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 rot="11994814" flipH="1" flipV="1">
                  <a:off x="5783086" y="1716699"/>
                  <a:ext cx="5063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от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 rot="12694508" flipH="1" flipV="1">
                  <a:off x="5991531" y="1882136"/>
                  <a:ext cx="7132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рош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 rot="16500357" flipH="1" flipV="1">
                  <a:off x="6258280" y="2485010"/>
                  <a:ext cx="7118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mk-MK" dirty="0" err="1">
                      <a:solidFill>
                        <a:schemeClr val="bg1"/>
                      </a:solidFill>
                    </a:rPr>
                    <a:t>ачка</a:t>
                  </a:r>
                  <a:endParaRPr lang="mk-MK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83" name="object 2"/>
          <p:cNvSpPr txBox="1"/>
          <p:nvPr/>
        </p:nvSpPr>
        <p:spPr>
          <a:xfrm rot="2337187">
            <a:off x="2529605" y="2635361"/>
            <a:ext cx="1437823" cy="415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1546">
              <a:lnSpc>
                <a:spcPct val="101277"/>
              </a:lnSpc>
              <a:spcBef>
                <a:spcPts val="340"/>
              </a:spcBef>
            </a:pPr>
            <a:r>
              <a:rPr lang="mk-MK" sz="1600" spc="-44" dirty="0">
                <a:solidFill>
                  <a:srgbClr val="FFFFFF"/>
                </a:solidFill>
                <a:latin typeface="Verdana"/>
                <a:cs typeface="Verdana"/>
              </a:rPr>
              <a:t>Ресурси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84" name="object 5"/>
          <p:cNvSpPr txBox="1"/>
          <p:nvPr/>
        </p:nvSpPr>
        <p:spPr>
          <a:xfrm rot="18886300">
            <a:off x="2574541" y="4325683"/>
            <a:ext cx="2022475" cy="415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4342">
              <a:lnSpc>
                <a:spcPct val="101277"/>
              </a:lnSpc>
              <a:spcBef>
                <a:spcPts val="340"/>
              </a:spcBef>
            </a:pPr>
            <a:r>
              <a:rPr lang="mk-MK" spc="-109" dirty="0">
                <a:solidFill>
                  <a:srgbClr val="FFFFFF"/>
                </a:solidFill>
                <a:latin typeface="Verdana"/>
                <a:cs typeface="Verdana"/>
              </a:rPr>
              <a:t>Отпад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0391" y="1340037"/>
            <a:ext cx="230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/>
              <a:t>Линеарна економија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43819" y="1100425"/>
            <a:ext cx="251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/>
              <a:t>Економија </a:t>
            </a:r>
          </a:p>
          <a:p>
            <a:r>
              <a:rPr lang="mk-MK" b="1" dirty="0"/>
              <a:t>Синџир на вредности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5B517C2C-35F6-47E6-A708-A48D32E06595}"/>
              </a:ext>
            </a:extLst>
          </p:cNvPr>
          <p:cNvGrpSpPr/>
          <p:nvPr/>
        </p:nvGrpSpPr>
        <p:grpSpPr>
          <a:xfrm>
            <a:off x="1" y="95190"/>
            <a:ext cx="9143999" cy="6817334"/>
            <a:chOff x="1" y="95190"/>
            <a:chExt cx="9143999" cy="6817334"/>
          </a:xfrm>
        </p:grpSpPr>
        <p:pic>
          <p:nvPicPr>
            <p:cNvPr id="187" name="Picture 186" descr="C:\Users\user\Desktop\МЕМОРАНДУМИ\LOGO CRPPR\Logo_cisto.jpg">
              <a:extLst>
                <a:ext uri="{FF2B5EF4-FFF2-40B4-BE49-F238E27FC236}">
                  <a16:creationId xmlns:a16="http://schemas.microsoft.com/office/drawing/2014/main" xmlns="" id="{01B02C8E-8BED-4CF5-AC09-3EB118BC0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5190"/>
              <a:ext cx="1979712" cy="92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" name="TextBox 3">
              <a:extLst>
                <a:ext uri="{FF2B5EF4-FFF2-40B4-BE49-F238E27FC236}">
                  <a16:creationId xmlns:a16="http://schemas.microsoft.com/office/drawing/2014/main" xmlns="" id="{8B741E4F-444F-4566-BD0F-E040474A5734}"/>
                </a:ext>
              </a:extLst>
            </p:cNvPr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189" name="Picture 3" descr="C:\Users\Jasmina_2\Desktop\3.JPG">
              <a:extLst>
                <a:ext uri="{FF2B5EF4-FFF2-40B4-BE49-F238E27FC236}">
                  <a16:creationId xmlns:a16="http://schemas.microsoft.com/office/drawing/2014/main" xmlns="" id="{552F3C6D-D049-4D1B-9C2C-9053C31AC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xmlns="" id="{43560ABB-956B-4587-9492-AE640D788BCD}"/>
                </a:ext>
              </a:extLst>
            </p:cNvPr>
            <p:cNvSpPr txBox="1"/>
            <p:nvPr/>
          </p:nvSpPr>
          <p:spPr>
            <a:xfrm>
              <a:off x="7596336" y="6143083"/>
              <a:ext cx="12582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09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7DBE26-0C7D-4769-9ED7-13C2B82F8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76682"/>
          </a:xfrm>
        </p:spPr>
        <p:txBody>
          <a:bodyPr/>
          <a:lstStyle/>
          <a:p>
            <a:r>
              <a:rPr lang="mk-MK" b="1" dirty="0">
                <a:latin typeface="Arial Narrow" panose="020B0606020202030204" pitchFamily="34" charset="0"/>
              </a:rPr>
              <a:t>Раст и развој</a:t>
            </a:r>
          </a:p>
          <a:p>
            <a:pPr marL="354013" lvl="1" indent="-354013"/>
            <a:r>
              <a:rPr lang="mk-MK" sz="1800" dirty="0">
                <a:latin typeface="Arial Narrow" panose="020B0606020202030204" pitchFamily="34" charset="0"/>
              </a:rPr>
              <a:t>Зголемување на обемот на производство и продажба на постојните производи,</a:t>
            </a:r>
          </a:p>
          <a:p>
            <a:pPr marL="354013" lvl="1" indent="-354013"/>
            <a:r>
              <a:rPr lang="mk-MK" sz="1800" dirty="0">
                <a:latin typeface="Arial Narrow" panose="020B0606020202030204" pitchFamily="34" charset="0"/>
              </a:rPr>
              <a:t>Иновирање на постојните производи со повисока додадена вредност,</a:t>
            </a:r>
          </a:p>
          <a:p>
            <a:pPr marL="354013" lvl="1" indent="-354013"/>
            <a:r>
              <a:rPr lang="mk-MK" sz="1800" dirty="0">
                <a:latin typeface="Arial Narrow" panose="020B0606020202030204" pitchFamily="34" charset="0"/>
              </a:rPr>
              <a:t>Воведување на нови производи со повисока пазарна вредност,</a:t>
            </a:r>
          </a:p>
          <a:p>
            <a:pPr marL="354013" lvl="1" indent="-354013"/>
            <a:r>
              <a:rPr lang="mk-MK" sz="1800" dirty="0">
                <a:latin typeface="Arial Narrow" panose="020B0606020202030204" pitchFamily="34" charset="0"/>
              </a:rPr>
              <a:t>Паметна специјализација за поедини пазари и/или потрошувачи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07DE76-FCE5-45C2-9FF6-816D5CDE37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mk-MK" b="1" dirty="0">
                <a:latin typeface="Arial Narrow" panose="020B0606020202030204" pitchFamily="34" charset="0"/>
              </a:rPr>
              <a:t>Предизвици</a:t>
            </a:r>
          </a:p>
          <a:p>
            <a:pPr marL="265113" lvl="1" indent="-265113"/>
            <a:r>
              <a:rPr lang="mk-MK" sz="1800" dirty="0">
                <a:latin typeface="Arial Narrow" panose="020B0606020202030204" pitchFamily="34" charset="0"/>
              </a:rPr>
              <a:t>Воведување на нови технологии </a:t>
            </a:r>
          </a:p>
          <a:p>
            <a:pPr marL="265113" lvl="1" indent="-265113"/>
            <a:r>
              <a:rPr lang="mk-MK" sz="1800" dirty="0">
                <a:latin typeface="Arial Narrow" panose="020B0606020202030204" pitchFamily="34" charset="0"/>
              </a:rPr>
              <a:t>Здружување и градење стратешки партнерства,</a:t>
            </a:r>
          </a:p>
          <a:p>
            <a:pPr marL="265113" lvl="1" indent="-265113"/>
            <a:r>
              <a:rPr lang="mk-MK" sz="1800" dirty="0">
                <a:latin typeface="Arial Narrow" panose="020B0606020202030204" pitchFamily="34" charset="0"/>
              </a:rPr>
              <a:t>Намалување на трошоците на работењето,</a:t>
            </a:r>
          </a:p>
          <a:p>
            <a:pPr marL="265113" lvl="1" indent="-265113"/>
            <a:r>
              <a:rPr lang="mk-MK" sz="1800" dirty="0">
                <a:latin typeface="Arial Narrow" panose="020B0606020202030204" pitchFamily="34" charset="0"/>
              </a:rPr>
              <a:t>Знаење и вештини за претприемништво и имплементација на проекти,</a:t>
            </a:r>
          </a:p>
          <a:p>
            <a:pPr marL="265113" lvl="1" indent="-265113"/>
            <a:r>
              <a:rPr lang="mk-MK" sz="1800" dirty="0">
                <a:latin typeface="Arial Narrow" panose="020B0606020202030204" pitchFamily="34" charset="0"/>
              </a:rPr>
              <a:t>Знаење и вештини за финансирање на бизнис идеи и тековното работење,</a:t>
            </a:r>
          </a:p>
          <a:p>
            <a:pPr lvl="1"/>
            <a:endParaRPr lang="mk-MK" dirty="0">
              <a:latin typeface="Arial Narrow" panose="020B0606020202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E01654-57E5-4D61-AD07-DB34601FB3D4}"/>
              </a:ext>
            </a:extLst>
          </p:cNvPr>
          <p:cNvGrpSpPr/>
          <p:nvPr/>
        </p:nvGrpSpPr>
        <p:grpSpPr>
          <a:xfrm>
            <a:off x="1" y="95190"/>
            <a:ext cx="9143999" cy="6686252"/>
            <a:chOff x="1" y="95190"/>
            <a:chExt cx="9143999" cy="6686252"/>
          </a:xfrm>
        </p:grpSpPr>
        <p:pic>
          <p:nvPicPr>
            <p:cNvPr id="6" name="Picture 5" descr="C:\Users\user\Desktop\МЕМОРАНДУМИ\LOGO CRPPR\Logo_cisto.jpg">
              <a:extLst>
                <a:ext uri="{FF2B5EF4-FFF2-40B4-BE49-F238E27FC236}">
                  <a16:creationId xmlns:a16="http://schemas.microsoft.com/office/drawing/2014/main" xmlns="" id="{3B894840-7ECD-409A-BFD3-94F827753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5190"/>
              <a:ext cx="1475655" cy="6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xmlns="" id="{7ED7DF47-1075-4BBB-AE3D-F69F21556D5A}"/>
                </a:ext>
              </a:extLst>
            </p:cNvPr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8" name="Picture 3" descr="C:\Users\Jasmina_2\Desktop\3.JPG">
              <a:extLst>
                <a:ext uri="{FF2B5EF4-FFF2-40B4-BE49-F238E27FC236}">
                  <a16:creationId xmlns:a16="http://schemas.microsoft.com/office/drawing/2014/main" xmlns="" id="{D42C8C2B-4A74-4BF7-979F-8F7773D64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Jasmina_2\Desktop\30-indian-origin-entrepreneurs-in-forbes-list-of-super-achievers.jpg">
              <a:extLst>
                <a:ext uri="{FF2B5EF4-FFF2-40B4-BE49-F238E27FC236}">
                  <a16:creationId xmlns:a16="http://schemas.microsoft.com/office/drawing/2014/main" xmlns="" id="{E025070A-C421-4039-B9A4-DA609AF7F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52" y="5924550"/>
              <a:ext cx="1020088" cy="75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D26E3DE-1537-4CE6-B76C-A75719E9B3DA}"/>
                </a:ext>
              </a:extLst>
            </p:cNvPr>
            <p:cNvSpPr txBox="1"/>
            <p:nvPr/>
          </p:nvSpPr>
          <p:spPr>
            <a:xfrm>
              <a:off x="7590969" y="6119887"/>
              <a:ext cx="897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FEF27A4-D482-4149-81FF-B1564FF1ACE2}"/>
              </a:ext>
            </a:extLst>
          </p:cNvPr>
          <p:cNvCxnSpPr>
            <a:cxnSpLocks/>
          </p:cNvCxnSpPr>
          <p:nvPr/>
        </p:nvCxnSpPr>
        <p:spPr>
          <a:xfrm>
            <a:off x="355833" y="1457597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177937B9-E361-47BE-A98C-AC5E1151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l"/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Иновации</a:t>
            </a:r>
          </a:p>
        </p:txBody>
      </p:sp>
    </p:spTree>
    <p:extLst>
      <p:ext uri="{BB962C8B-B14F-4D97-AF65-F5344CB8AC3E}">
        <p14:creationId xmlns:p14="http://schemas.microsoft.com/office/powerpoint/2010/main" val="36760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7DBE26-0C7D-4769-9ED7-13C2B82F8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99176" cy="3576682"/>
          </a:xfrm>
        </p:spPr>
        <p:txBody>
          <a:bodyPr>
            <a:normAutofit/>
          </a:bodyPr>
          <a:lstStyle/>
          <a:p>
            <a:r>
              <a:rPr lang="mk-MK" b="1" dirty="0">
                <a:latin typeface="Arial Narrow" panose="020B0606020202030204" pitchFamily="34" charset="0"/>
              </a:rPr>
              <a:t>БИЗНИС МОДЕЛ КАНВАС</a:t>
            </a:r>
          </a:p>
          <a:p>
            <a:pPr marL="0" indent="0">
              <a:buNone/>
            </a:pPr>
            <a:endParaRPr lang="mk-MK" b="1" dirty="0">
              <a:latin typeface="Arial Narrow" panose="020B0606020202030204" pitchFamily="34" charset="0"/>
            </a:endParaRPr>
          </a:p>
          <a:p>
            <a:pPr marL="354013" lvl="1" indent="-354013">
              <a:spcAft>
                <a:spcPts val="1200"/>
              </a:spcAft>
            </a:pPr>
            <a:r>
              <a:rPr lang="mk-MK" sz="1800" dirty="0">
                <a:latin typeface="Arial Narrow" panose="020B0606020202030204" pitchFamily="34" charset="0"/>
              </a:rPr>
              <a:t>ПОДОБРУВАЊЕ НА ПОСТОЕЧКИ БИЗНИС</a:t>
            </a:r>
          </a:p>
          <a:p>
            <a:pPr marL="354013" lvl="1" indent="-354013">
              <a:spcAft>
                <a:spcPts val="1200"/>
              </a:spcAft>
            </a:pPr>
            <a:r>
              <a:rPr lang="mk-MK" sz="1800" dirty="0">
                <a:latin typeface="Arial Narrow" panose="020B0606020202030204" pitchFamily="34" charset="0"/>
              </a:rPr>
              <a:t>ГЕНЕРИРАЊЕ ИНОВАЦИЈА </a:t>
            </a:r>
          </a:p>
          <a:p>
            <a:pPr marL="754063" lvl="2" indent="-354013">
              <a:spcAft>
                <a:spcPts val="1200"/>
              </a:spcAft>
            </a:pPr>
            <a:r>
              <a:rPr lang="mk-MK" sz="1400" dirty="0">
                <a:latin typeface="Arial Narrow" panose="020B0606020202030204" pitchFamily="34" charset="0"/>
              </a:rPr>
              <a:t>ПРОИЗВОД</a:t>
            </a:r>
          </a:p>
          <a:p>
            <a:pPr marL="754063" lvl="2" indent="-354013">
              <a:spcAft>
                <a:spcPts val="1200"/>
              </a:spcAft>
            </a:pPr>
            <a:r>
              <a:rPr lang="mk-MK" sz="1400" dirty="0">
                <a:latin typeface="Arial Narrow" panose="020B0606020202030204" pitchFamily="34" charset="0"/>
              </a:rPr>
              <a:t>ПРОЦЕСИ НА РАБОТА</a:t>
            </a:r>
          </a:p>
          <a:p>
            <a:pPr marL="754063" lvl="2" indent="-354013">
              <a:spcAft>
                <a:spcPts val="1200"/>
              </a:spcAft>
            </a:pPr>
            <a:r>
              <a:rPr lang="mk-MK" sz="1400" dirty="0">
                <a:latin typeface="Arial Narrow" panose="020B0606020202030204" pitchFamily="34" charset="0"/>
              </a:rPr>
              <a:t>МАЕКРТЕИНГ И НАСТАП НА ПАЗАРИ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E01654-57E5-4D61-AD07-DB34601FB3D4}"/>
              </a:ext>
            </a:extLst>
          </p:cNvPr>
          <p:cNvGrpSpPr/>
          <p:nvPr/>
        </p:nvGrpSpPr>
        <p:grpSpPr>
          <a:xfrm>
            <a:off x="1" y="95190"/>
            <a:ext cx="9143999" cy="6686252"/>
            <a:chOff x="1" y="95190"/>
            <a:chExt cx="9143999" cy="6686252"/>
          </a:xfrm>
        </p:grpSpPr>
        <p:pic>
          <p:nvPicPr>
            <p:cNvPr id="6" name="Picture 5" descr="C:\Users\user\Desktop\МЕМОРАНДУМИ\LOGO CRPPR\Logo_cisto.jpg">
              <a:extLst>
                <a:ext uri="{FF2B5EF4-FFF2-40B4-BE49-F238E27FC236}">
                  <a16:creationId xmlns:a16="http://schemas.microsoft.com/office/drawing/2014/main" xmlns="" id="{3B894840-7ECD-409A-BFD3-94F827753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5190"/>
              <a:ext cx="1475655" cy="6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xmlns="" id="{7ED7DF47-1075-4BBB-AE3D-F69F21556D5A}"/>
                </a:ext>
              </a:extLst>
            </p:cNvPr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8" name="Picture 3" descr="C:\Users\Jasmina_2\Desktop\3.JPG">
              <a:extLst>
                <a:ext uri="{FF2B5EF4-FFF2-40B4-BE49-F238E27FC236}">
                  <a16:creationId xmlns:a16="http://schemas.microsoft.com/office/drawing/2014/main" xmlns="" id="{D42C8C2B-4A74-4BF7-979F-8F7773D64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Jasmina_2\Desktop\30-indian-origin-entrepreneurs-in-forbes-list-of-super-achievers.jpg">
              <a:extLst>
                <a:ext uri="{FF2B5EF4-FFF2-40B4-BE49-F238E27FC236}">
                  <a16:creationId xmlns:a16="http://schemas.microsoft.com/office/drawing/2014/main" xmlns="" id="{E025070A-C421-4039-B9A4-DA609AF7F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52" y="5924550"/>
              <a:ext cx="1020088" cy="75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D26E3DE-1537-4CE6-B76C-A75719E9B3DA}"/>
                </a:ext>
              </a:extLst>
            </p:cNvPr>
            <p:cNvSpPr txBox="1"/>
            <p:nvPr/>
          </p:nvSpPr>
          <p:spPr>
            <a:xfrm>
              <a:off x="7590969" y="6119887"/>
              <a:ext cx="897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FEF27A4-D482-4149-81FF-B1564FF1ACE2}"/>
              </a:ext>
            </a:extLst>
          </p:cNvPr>
          <p:cNvCxnSpPr>
            <a:cxnSpLocks/>
          </p:cNvCxnSpPr>
          <p:nvPr/>
        </p:nvCxnSpPr>
        <p:spPr>
          <a:xfrm>
            <a:off x="355833" y="1457597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177937B9-E361-47BE-A98C-AC5E1151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l"/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Алатка за иновации</a:t>
            </a:r>
          </a:p>
        </p:txBody>
      </p:sp>
    </p:spTree>
    <p:extLst>
      <p:ext uri="{BB962C8B-B14F-4D97-AF65-F5344CB8AC3E}">
        <p14:creationId xmlns:p14="http://schemas.microsoft.com/office/powerpoint/2010/main" val="28206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9 Елементи за градење на Бизнис моделот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2" y="1932689"/>
            <a:ext cx="1076325" cy="9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065247"/>
            <a:ext cx="1104900" cy="90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065247"/>
            <a:ext cx="1257300" cy="90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905169"/>
            <a:ext cx="1219200" cy="10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1" y="2065249"/>
            <a:ext cx="1266825" cy="8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000308"/>
            <a:ext cx="933450" cy="83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" y="2000308"/>
            <a:ext cx="1190625" cy="81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844537"/>
            <a:ext cx="1295400" cy="103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Клучни ПАРТНЕРИ</a:t>
            </a:r>
            <a:endParaRPr lang="en-US" sz="2045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2974418"/>
            <a:ext cx="12954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Клучни РЕСУРСИ</a:t>
            </a:r>
            <a:endParaRPr lang="en-US" sz="2045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974418"/>
            <a:ext cx="1371600" cy="65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Клучни </a:t>
            </a:r>
            <a:r>
              <a:rPr lang="mk-MK" sz="1591" b="1" dirty="0"/>
              <a:t>АКТИВНОСТИ</a:t>
            </a:r>
            <a:endParaRPr lang="en-US" sz="1591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1" y="3039359"/>
            <a:ext cx="1524000" cy="103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ПРЕДЛОГ ВРЕДНОСТИ </a:t>
            </a:r>
            <a:endParaRPr lang="en-US" sz="2045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3039359"/>
            <a:ext cx="1447800" cy="135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КАНАЛИ НА ПРОДАЖБА</a:t>
            </a:r>
            <a:endParaRPr lang="en-US" sz="2045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1" y="3039356"/>
            <a:ext cx="1295400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ОДНОСИ</a:t>
            </a:r>
            <a:endParaRPr lang="en-US" sz="2045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91401" y="3104299"/>
            <a:ext cx="1752600" cy="103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СЕГМЕНТИ ПОТРОШУВАЧИ</a:t>
            </a:r>
            <a:endParaRPr lang="en-US" sz="2045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3818644"/>
            <a:ext cx="971550" cy="77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1" y="3753704"/>
            <a:ext cx="1447800" cy="121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1000" y="4792753"/>
            <a:ext cx="29718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СТРУКТУРА НА ТРОШОЦИ </a:t>
            </a:r>
            <a:endParaRPr lang="en-US" sz="2045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1" y="4922634"/>
            <a:ext cx="2743200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ТЕКОТ НА ПРИХОДИТЕ </a:t>
            </a:r>
            <a:endParaRPr lang="en-US" sz="2045" b="1" dirty="0"/>
          </a:p>
        </p:txBody>
      </p:sp>
    </p:spTree>
    <p:custDataLst>
      <p:tags r:id="rId1"/>
    </p:custDataLst>
  </p:cSld>
  <p:clrMapOvr>
    <a:masterClrMapping/>
  </p:clrMapOvr>
  <p:transition advTm="7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63" y="701494"/>
            <a:ext cx="9064940" cy="48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60952" y="4665339"/>
            <a:ext cx="2631162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18" b="1" dirty="0"/>
              <a:t>ТРОШОЦИ</a:t>
            </a:r>
            <a:endParaRPr lang="en-US" sz="1818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98950" y="2587239"/>
            <a:ext cx="2476388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18" b="1" dirty="0"/>
              <a:t>РЕСУРСИ</a:t>
            </a:r>
            <a:endParaRPr lang="en-US" sz="1818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27552" y="898783"/>
            <a:ext cx="3559808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18" b="1" dirty="0"/>
              <a:t>АКТИВНОСТИ</a:t>
            </a:r>
            <a:endParaRPr lang="en-US" sz="1818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6350" y="3106764"/>
            <a:ext cx="2940710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18" b="1" dirty="0"/>
              <a:t>ПАРТНЕРИ </a:t>
            </a:r>
            <a:endParaRPr lang="en-US" sz="1818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E7B75B-F1EC-4040-BAFD-6AD6F4B6DA2C}"/>
              </a:ext>
            </a:extLst>
          </p:cNvPr>
          <p:cNvSpPr txBox="1"/>
          <p:nvPr/>
        </p:nvSpPr>
        <p:spPr>
          <a:xfrm>
            <a:off x="3516181" y="2827397"/>
            <a:ext cx="2631162" cy="65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18" b="1" dirty="0"/>
              <a:t>Вредност/ </a:t>
            </a:r>
          </a:p>
          <a:p>
            <a:r>
              <a:rPr lang="mk-MK" sz="1818" b="1" dirty="0"/>
              <a:t>производи </a:t>
            </a:r>
            <a:endParaRPr lang="en-US" sz="1818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504358-DD18-4437-998C-D78E5183DB45}"/>
              </a:ext>
            </a:extLst>
          </p:cNvPr>
          <p:cNvSpPr txBox="1"/>
          <p:nvPr/>
        </p:nvSpPr>
        <p:spPr>
          <a:xfrm>
            <a:off x="4853653" y="1595994"/>
            <a:ext cx="3095486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18" b="1" dirty="0"/>
              <a:t>Градење односи </a:t>
            </a:r>
            <a:endParaRPr lang="en-US" sz="1818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9B7648-0F03-4145-B521-582D3B98C974}"/>
              </a:ext>
            </a:extLst>
          </p:cNvPr>
          <p:cNvSpPr txBox="1"/>
          <p:nvPr/>
        </p:nvSpPr>
        <p:spPr>
          <a:xfrm>
            <a:off x="4831763" y="2988079"/>
            <a:ext cx="2476388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18" b="1" dirty="0"/>
              <a:t>Канали на продажба </a:t>
            </a:r>
            <a:endParaRPr lang="en-US" sz="1818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A1EC1D-3E81-4F4A-ADEF-4779AE7BE88C}"/>
              </a:ext>
            </a:extLst>
          </p:cNvPr>
          <p:cNvSpPr txBox="1"/>
          <p:nvPr/>
        </p:nvSpPr>
        <p:spPr>
          <a:xfrm>
            <a:off x="4821955" y="4711663"/>
            <a:ext cx="3559808" cy="37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818" b="1" dirty="0"/>
              <a:t>ЦЕНА Тек на Приходи </a:t>
            </a:r>
            <a:endParaRPr lang="en-US" sz="1818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77E824-052D-4B61-AFCD-F7BE0359F096}"/>
              </a:ext>
            </a:extLst>
          </p:cNvPr>
          <p:cNvSpPr txBox="1"/>
          <p:nvPr/>
        </p:nvSpPr>
        <p:spPr>
          <a:xfrm>
            <a:off x="7308150" y="2552266"/>
            <a:ext cx="2057401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45" b="1" dirty="0"/>
              <a:t>Потрошувачи </a:t>
            </a:r>
            <a:endParaRPr lang="en-US" sz="2045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45" y="506672"/>
            <a:ext cx="9190692" cy="584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15200" y="1156080"/>
            <a:ext cx="1828801" cy="303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364" b="1" u="sng" dirty="0">
                <a:latin typeface="Arial Narrow" pitchFamily="34" charset="0"/>
              </a:rPr>
              <a:t>Широк/масовен пазар</a:t>
            </a:r>
          </a:p>
          <a:p>
            <a:r>
              <a:rPr lang="mk-MK" sz="1364" b="1" dirty="0">
                <a:latin typeface="Arial Narrow" pitchFamily="34" charset="0"/>
              </a:rPr>
              <a:t>ДОМАЌИНСТВА</a:t>
            </a:r>
          </a:p>
          <a:p>
            <a:endParaRPr lang="en-US" sz="1364" b="1" dirty="0">
              <a:latin typeface="Arial Narrow" pitchFamily="34" charset="0"/>
            </a:endParaRPr>
          </a:p>
          <a:p>
            <a:r>
              <a:rPr lang="mk-MK" sz="1364" b="1" u="sng" dirty="0">
                <a:latin typeface="Arial Narrow" pitchFamily="34" charset="0"/>
              </a:rPr>
              <a:t>Ниче пазар</a:t>
            </a:r>
          </a:p>
          <a:p>
            <a:r>
              <a:rPr lang="mk-MK" sz="1364" b="1" dirty="0">
                <a:latin typeface="Arial Narrow" pitchFamily="34" charset="0"/>
              </a:rPr>
              <a:t>ПРОЕКТАНТСКИ ФИРМИ</a:t>
            </a:r>
          </a:p>
          <a:p>
            <a:endParaRPr lang="en-US" sz="1364" b="1" dirty="0">
              <a:latin typeface="Arial Narrow" pitchFamily="34" charset="0"/>
            </a:endParaRPr>
          </a:p>
          <a:p>
            <a:r>
              <a:rPr lang="mk-MK" sz="1364" b="1" u="sng" dirty="0">
                <a:latin typeface="Arial Narrow" pitchFamily="34" charset="0"/>
              </a:rPr>
              <a:t>Сегментиран Пазар</a:t>
            </a:r>
          </a:p>
          <a:p>
            <a:r>
              <a:rPr lang="mk-MK" sz="1364" b="1" dirty="0">
                <a:latin typeface="Arial Narrow" pitchFamily="34" charset="0"/>
              </a:rPr>
              <a:t>ГРАД.ФИРМИ ВИСОКОГРАДБА</a:t>
            </a:r>
          </a:p>
          <a:p>
            <a:endParaRPr lang="en-US" sz="1364" b="1" dirty="0">
              <a:latin typeface="Arial Narrow" pitchFamily="34" charset="0"/>
            </a:endParaRPr>
          </a:p>
          <a:p>
            <a:r>
              <a:rPr lang="mk-MK" sz="1364" b="1" u="sng" dirty="0">
                <a:latin typeface="Arial Narrow" pitchFamily="34" charset="0"/>
              </a:rPr>
              <a:t>Диверзифициаран</a:t>
            </a:r>
          </a:p>
          <a:p>
            <a:r>
              <a:rPr lang="mk-MK" sz="1364" b="1" dirty="0">
                <a:latin typeface="Arial Narrow" pitchFamily="34" charset="0"/>
              </a:rPr>
              <a:t>ЈАВНИ И ПРИВАТНИ ОБЈЕКТИ</a:t>
            </a:r>
            <a:endParaRPr lang="en-US" sz="1364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1" y="1156078"/>
            <a:ext cx="1752600" cy="324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364" b="1" dirty="0">
                <a:latin typeface="Arial Narrow" pitchFamily="34" charset="0"/>
              </a:rPr>
              <a:t>Новини/ иновации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Резултати/учинок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Прилагодување на купувачот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Извршувањена работата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Дизајн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Бренд/статус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Цена</a:t>
            </a:r>
            <a:r>
              <a:rPr lang="en-US" sz="1364" b="1" dirty="0">
                <a:latin typeface="Arial Narrow" pitchFamily="34" charset="0"/>
              </a:rPr>
              <a:t>/</a:t>
            </a:r>
            <a:r>
              <a:rPr lang="mk-MK" sz="1364" b="1" dirty="0">
                <a:latin typeface="Arial Narrow" pitchFamily="34" charset="0"/>
              </a:rPr>
              <a:t>поефтино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Намалување на трошоците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Намалување на ризикот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Пристап до производ</a:t>
            </a:r>
            <a:endParaRPr lang="en-US" sz="1364" b="1" dirty="0">
              <a:latin typeface="Arial Narrow" pitchFamily="34" charset="0"/>
            </a:endParaRPr>
          </a:p>
          <a:p>
            <a:r>
              <a:rPr lang="mk-MK" sz="1364" b="1" dirty="0">
                <a:latin typeface="Arial Narrow" pitchFamily="34" charset="0"/>
              </a:rPr>
              <a:t>Удобност/Корисност</a:t>
            </a:r>
            <a:endParaRPr lang="en-US" sz="1364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1" y="3299119"/>
            <a:ext cx="1752600" cy="114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364" dirty="0">
                <a:latin typeface="Arial Narrow" pitchFamily="34" charset="0"/>
              </a:rPr>
              <a:t>Сопствена продажба</a:t>
            </a:r>
          </a:p>
          <a:p>
            <a:r>
              <a:rPr lang="mk-MK" sz="1364" dirty="0">
                <a:latin typeface="Arial Narrow" pitchFamily="34" charset="0"/>
              </a:rPr>
              <a:t>Веб страна</a:t>
            </a:r>
          </a:p>
          <a:p>
            <a:r>
              <a:rPr lang="mk-MK" sz="1364" dirty="0">
                <a:latin typeface="Arial Narrow" pitchFamily="34" charset="0"/>
              </a:rPr>
              <a:t>Партнери</a:t>
            </a:r>
          </a:p>
          <a:p>
            <a:r>
              <a:rPr lang="mk-MK" sz="1364" dirty="0">
                <a:latin typeface="Arial Narrow" pitchFamily="34" charset="0"/>
              </a:rPr>
              <a:t>Продавници</a:t>
            </a:r>
          </a:p>
          <a:p>
            <a:r>
              <a:rPr lang="mk-MK" sz="1364" dirty="0">
                <a:latin typeface="Arial Narrow" pitchFamily="34" charset="0"/>
              </a:rPr>
              <a:t>Големопродажба</a:t>
            </a:r>
            <a:endParaRPr lang="en-US" sz="1364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091141"/>
            <a:ext cx="1752600" cy="17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364" dirty="0">
                <a:latin typeface="Arial Narrow" pitchFamily="34" charset="0"/>
              </a:rPr>
              <a:t>Лична асистенција, </a:t>
            </a:r>
            <a:endParaRPr lang="en-US" sz="1364" dirty="0">
              <a:latin typeface="Arial Narrow" pitchFamily="34" charset="0"/>
            </a:endParaRPr>
          </a:p>
          <a:p>
            <a:r>
              <a:rPr lang="mk-MK" sz="1364" dirty="0">
                <a:latin typeface="Arial Narrow" pitchFamily="34" charset="0"/>
              </a:rPr>
              <a:t>само-послужување, автоматизирани услуги,</a:t>
            </a:r>
          </a:p>
          <a:p>
            <a:r>
              <a:rPr lang="mk-MK" sz="1364" dirty="0">
                <a:latin typeface="Arial Narrow" pitchFamily="34" charset="0"/>
              </a:rPr>
              <a:t> ко-креација со купувачот.</a:t>
            </a:r>
          </a:p>
          <a:p>
            <a:r>
              <a:rPr lang="mk-MK" sz="1364" dirty="0">
                <a:latin typeface="Arial Narrow" pitchFamily="34" charset="0"/>
              </a:rPr>
              <a:t>Потрош. заедници</a:t>
            </a:r>
          </a:p>
          <a:p>
            <a:r>
              <a:rPr lang="mk-MK" sz="1364" dirty="0">
                <a:latin typeface="Arial Narrow" pitchFamily="34" charset="0"/>
              </a:rPr>
              <a:t>Бесплатни услуги</a:t>
            </a:r>
            <a:endParaRPr lang="en-US" sz="1364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156080"/>
            <a:ext cx="1600200" cy="1806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591" dirty="0">
                <a:latin typeface="Arial Narrow" pitchFamily="34" charset="0"/>
              </a:rPr>
              <a:t>Производство</a:t>
            </a:r>
            <a:endParaRPr lang="en-US" sz="1591" dirty="0">
              <a:latin typeface="Arial Narrow" pitchFamily="34" charset="0"/>
            </a:endParaRPr>
          </a:p>
          <a:p>
            <a:r>
              <a:rPr lang="mk-MK" sz="1591" dirty="0">
                <a:latin typeface="Arial Narrow" pitchFamily="34" charset="0"/>
              </a:rPr>
              <a:t>Решавање проблеми</a:t>
            </a:r>
            <a:endParaRPr lang="en-US" sz="1591" dirty="0">
              <a:latin typeface="Arial Narrow" pitchFamily="34" charset="0"/>
            </a:endParaRPr>
          </a:p>
          <a:p>
            <a:r>
              <a:rPr lang="mk-MK" sz="1591" dirty="0">
                <a:latin typeface="Arial Narrow" pitchFamily="34" charset="0"/>
              </a:rPr>
              <a:t>Платформа</a:t>
            </a:r>
            <a:r>
              <a:rPr lang="en-US" sz="1591" dirty="0">
                <a:latin typeface="Arial Narrow" pitchFamily="34" charset="0"/>
              </a:rPr>
              <a:t>/network</a:t>
            </a:r>
            <a:endParaRPr lang="mk-MK" sz="1591" dirty="0">
              <a:latin typeface="Arial Narrow" pitchFamily="34" charset="0"/>
            </a:endParaRPr>
          </a:p>
          <a:p>
            <a:r>
              <a:rPr lang="mk-MK" sz="1591" dirty="0">
                <a:latin typeface="Arial Narrow" pitchFamily="34" charset="0"/>
              </a:rPr>
              <a:t>Изнајмување</a:t>
            </a:r>
          </a:p>
          <a:p>
            <a:r>
              <a:rPr lang="mk-MK" sz="1591" dirty="0">
                <a:latin typeface="Arial Narrow" pitchFamily="34" charset="0"/>
              </a:rPr>
              <a:t>брокер</a:t>
            </a:r>
            <a:endParaRPr lang="en-US" sz="159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558883"/>
            <a:ext cx="1600200" cy="107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591" dirty="0">
                <a:latin typeface="Arial Narrow" pitchFamily="34" charset="0"/>
              </a:rPr>
              <a:t>Физички</a:t>
            </a:r>
            <a:endParaRPr lang="en-US" sz="1591" dirty="0">
              <a:latin typeface="Arial Narrow" pitchFamily="34" charset="0"/>
            </a:endParaRPr>
          </a:p>
          <a:p>
            <a:r>
              <a:rPr lang="mk-MK" sz="1591" dirty="0">
                <a:latin typeface="Arial Narrow" pitchFamily="34" charset="0"/>
              </a:rPr>
              <a:t>Интелектуални</a:t>
            </a:r>
            <a:endParaRPr lang="en-US" sz="1591" dirty="0">
              <a:latin typeface="Arial Narrow" pitchFamily="34" charset="0"/>
            </a:endParaRPr>
          </a:p>
          <a:p>
            <a:r>
              <a:rPr lang="mk-MK" sz="1591" dirty="0">
                <a:latin typeface="Arial Narrow" pitchFamily="34" charset="0"/>
              </a:rPr>
              <a:t>Човечки</a:t>
            </a:r>
            <a:endParaRPr lang="en-US" sz="1591" dirty="0">
              <a:latin typeface="Arial Narrow" pitchFamily="34" charset="0"/>
            </a:endParaRPr>
          </a:p>
          <a:p>
            <a:r>
              <a:rPr lang="mk-MK" sz="1591" dirty="0">
                <a:latin typeface="Arial Narrow" pitchFamily="34" charset="0"/>
              </a:rPr>
              <a:t> Финансиски</a:t>
            </a:r>
            <a:endParaRPr lang="en-US" sz="159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922634"/>
            <a:ext cx="3276600" cy="131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591" i="1" dirty="0">
                <a:latin typeface="Arial Narrow" panose="020B0606020202030204" pitchFamily="34" charset="0"/>
              </a:rPr>
              <a:t>Продажба на средства</a:t>
            </a:r>
            <a:endParaRPr lang="en-US" sz="1591" dirty="0">
              <a:latin typeface="Arial Narrow" panose="020B0606020202030204" pitchFamily="34" charset="0"/>
            </a:endParaRPr>
          </a:p>
          <a:p>
            <a:r>
              <a:rPr lang="mk-MK" sz="1591" i="1" dirty="0">
                <a:latin typeface="Arial Narrow" panose="020B0606020202030204" pitchFamily="34" charset="0"/>
              </a:rPr>
              <a:t>Трошок за користење</a:t>
            </a:r>
            <a:endParaRPr lang="en-US" sz="1591" dirty="0">
              <a:latin typeface="Arial Narrow" panose="020B0606020202030204" pitchFamily="34" charset="0"/>
            </a:endParaRPr>
          </a:p>
          <a:p>
            <a:r>
              <a:rPr lang="mk-MK" sz="1591" i="1" dirty="0">
                <a:latin typeface="Arial Narrow" panose="020B0606020202030204" pitchFamily="34" charset="0"/>
              </a:rPr>
              <a:t>Претплата,</a:t>
            </a:r>
          </a:p>
          <a:p>
            <a:r>
              <a:rPr lang="mk-MK" sz="1591" i="1" dirty="0">
                <a:latin typeface="Arial Narrow" panose="020B0606020202030204" pitchFamily="34" charset="0"/>
              </a:rPr>
              <a:t> Закуп. Лизинг</a:t>
            </a:r>
            <a:endParaRPr lang="en-US" sz="1591" dirty="0">
              <a:latin typeface="Arial Narrow" panose="020B0606020202030204" pitchFamily="34" charset="0"/>
            </a:endParaRPr>
          </a:p>
          <a:p>
            <a:r>
              <a:rPr lang="mk-MK" sz="1591" i="1" dirty="0">
                <a:latin typeface="Arial Narrow" panose="020B0606020202030204" pitchFamily="34" charset="0"/>
              </a:rPr>
              <a:t>Лиценца, Провизија, реклама</a:t>
            </a:r>
            <a:endParaRPr lang="en-US" sz="159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337187"/>
            <a:ext cx="1905000" cy="254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591" b="1" i="1" u="sng" dirty="0">
                <a:latin typeface="Arial Narrow" pitchFamily="34" charset="0"/>
              </a:rPr>
              <a:t>Мотивација за партнерство</a:t>
            </a:r>
            <a:endParaRPr lang="en-US" sz="1591" dirty="0">
              <a:latin typeface="Arial Narrow" pitchFamily="34" charset="0"/>
            </a:endParaRPr>
          </a:p>
          <a:p>
            <a:r>
              <a:rPr lang="mk-MK" sz="1591" dirty="0">
                <a:latin typeface="Arial Narrow" pitchFamily="34" charset="0"/>
              </a:rPr>
              <a:t>-Оптимизација и економичност</a:t>
            </a:r>
            <a:endParaRPr lang="en-US" sz="1591" dirty="0">
              <a:latin typeface="Arial Narrow" pitchFamily="34" charset="0"/>
            </a:endParaRPr>
          </a:p>
          <a:p>
            <a:r>
              <a:rPr lang="mk-MK" sz="1591" dirty="0">
                <a:latin typeface="Arial Narrow" pitchFamily="34" charset="0"/>
              </a:rPr>
              <a:t>-Намалување  на ризикот и неизвесноста</a:t>
            </a:r>
            <a:endParaRPr lang="en-US" sz="1591" dirty="0">
              <a:latin typeface="Arial Narrow" pitchFamily="34" charset="0"/>
            </a:endParaRPr>
          </a:p>
          <a:p>
            <a:r>
              <a:rPr lang="mk-MK" sz="1591" dirty="0">
                <a:latin typeface="Arial Narrow" pitchFamily="34" charset="0"/>
              </a:rPr>
              <a:t>-Стекнување на посебни ресурси и активности</a:t>
            </a:r>
            <a:endParaRPr lang="en-US" sz="159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" y="1040742"/>
            <a:ext cx="1447800" cy="131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591" dirty="0">
                <a:latin typeface="Arial Narrow" pitchFamily="34" charset="0"/>
              </a:rPr>
              <a:t>Добавувачи</a:t>
            </a:r>
          </a:p>
          <a:p>
            <a:r>
              <a:rPr lang="mk-MK" sz="1591" dirty="0">
                <a:latin typeface="Arial Narrow" pitchFamily="34" charset="0"/>
              </a:rPr>
              <a:t>Траспортери</a:t>
            </a:r>
          </a:p>
          <a:p>
            <a:r>
              <a:rPr lang="mk-MK" sz="1591" dirty="0">
                <a:latin typeface="Arial Narrow" pitchFamily="34" charset="0"/>
              </a:rPr>
              <a:t>Банки</a:t>
            </a:r>
          </a:p>
          <a:p>
            <a:r>
              <a:rPr lang="mk-MK" sz="1591" dirty="0">
                <a:latin typeface="Arial Narrow" pitchFamily="34" charset="0"/>
              </a:rPr>
              <a:t>Град фирми</a:t>
            </a:r>
          </a:p>
          <a:p>
            <a:r>
              <a:rPr lang="mk-MK" sz="1591" dirty="0">
                <a:latin typeface="Arial Narrow" pitchFamily="34" charset="0"/>
              </a:rPr>
              <a:t>Инвеститори</a:t>
            </a:r>
            <a:endParaRPr lang="en-US" sz="159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084" y="5037114"/>
            <a:ext cx="3657600" cy="107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591" b="1" i="1" u="sng" dirty="0">
                <a:latin typeface="Arial Narrow" pitchFamily="34" charset="0"/>
              </a:rPr>
              <a:t>Дали бизнисот е повеќе : </a:t>
            </a:r>
            <a:r>
              <a:rPr lang="mk-MK" sz="1591" dirty="0">
                <a:latin typeface="Arial Narrow" pitchFamily="34" charset="0"/>
              </a:rPr>
              <a:t>Воден од трошоците  или Воден од вредноста</a:t>
            </a:r>
            <a:endParaRPr lang="en-US" sz="1591" dirty="0">
              <a:latin typeface="Arial Narrow" pitchFamily="34" charset="0"/>
            </a:endParaRPr>
          </a:p>
          <a:p>
            <a:r>
              <a:rPr lang="mk-MK" sz="1591" b="1" i="1" u="sng" dirty="0">
                <a:latin typeface="Arial Narrow" pitchFamily="34" charset="0"/>
              </a:rPr>
              <a:t>Карактеристики:  </a:t>
            </a:r>
            <a:r>
              <a:rPr lang="mk-MK" sz="1591" dirty="0">
                <a:latin typeface="Arial Narrow" pitchFamily="34" charset="0"/>
              </a:rPr>
              <a:t>Фиксни и </a:t>
            </a:r>
            <a:r>
              <a:rPr lang="mk-MK" sz="1591" dirty="0" err="1">
                <a:latin typeface="Arial Narrow" pitchFamily="34" charset="0"/>
              </a:rPr>
              <a:t>варијабилни</a:t>
            </a:r>
            <a:r>
              <a:rPr lang="mk-MK" sz="1591" dirty="0">
                <a:latin typeface="Arial Narrow" pitchFamily="34" charset="0"/>
              </a:rPr>
              <a:t> трошоци, рентабилност и економија на обем</a:t>
            </a:r>
            <a:endParaRPr lang="en-US" sz="159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7DBE26-0C7D-4769-9ED7-13C2B82F8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90343"/>
          </a:xfrm>
        </p:spPr>
        <p:txBody>
          <a:bodyPr>
            <a:normAutofit/>
          </a:bodyPr>
          <a:lstStyle/>
          <a:p>
            <a:r>
              <a:rPr lang="mk-MK" b="1" dirty="0">
                <a:latin typeface="Arial Narrow" panose="020B0606020202030204" pitchFamily="34" charset="0"/>
              </a:rPr>
              <a:t>Идеја – Иницијатива за рурален развој</a:t>
            </a:r>
          </a:p>
          <a:p>
            <a:pPr marL="0" lvl="1" indent="0">
              <a:buNone/>
            </a:pPr>
            <a:r>
              <a:rPr lang="mk-MK" sz="1800" b="1" i="1" dirty="0">
                <a:latin typeface="Arial Narrow" panose="020B0606020202030204" pitchFamily="34" charset="0"/>
              </a:rPr>
              <a:t>Првиот чекор што би го направиле</a:t>
            </a:r>
            <a:r>
              <a:rPr lang="mk-MK" sz="1800" dirty="0">
                <a:latin typeface="Arial Narrow" panose="020B0606020202030204" pitchFamily="34" charset="0"/>
              </a:rPr>
              <a:t>?</a:t>
            </a:r>
          </a:p>
          <a:p>
            <a:pPr marL="754063" lvl="2" indent="-354013"/>
            <a:r>
              <a:rPr lang="mk-MK" dirty="0">
                <a:latin typeface="Arial Narrow" panose="020B0606020202030204" pitchFamily="34" charset="0"/>
              </a:rPr>
              <a:t>На кого би му било од корист тоа што ќе го создадете? </a:t>
            </a:r>
            <a:r>
              <a:rPr lang="mk-MK" b="1" dirty="0">
                <a:latin typeface="Arial Narrow" panose="020B0606020202030204" pitchFamily="34" charset="0"/>
              </a:rPr>
              <a:t>ЦЕЛ</a:t>
            </a:r>
          </a:p>
          <a:p>
            <a:pPr marL="754063" lvl="2" indent="-354013"/>
            <a:r>
              <a:rPr lang="mk-MK" dirty="0">
                <a:latin typeface="Arial Narrow" panose="020B0606020202030204" pitchFamily="34" charset="0"/>
              </a:rPr>
              <a:t>Процедура на чекори од почеток до крај за спроведување на акциите за </a:t>
            </a:r>
            <a:r>
              <a:rPr lang="mk-MK" b="1" dirty="0">
                <a:latin typeface="Arial Narrow" panose="020B0606020202030204" pitchFamily="34" charset="0"/>
              </a:rPr>
              <a:t>претворање на идејата во дело-Опис на Бизнис Идеја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07DE76-FCE5-45C2-9FF6-816D5CDE37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mk-MK" b="1" dirty="0">
                <a:latin typeface="Arial Narrow" panose="020B0606020202030204" pitchFamily="34" charset="0"/>
              </a:rPr>
              <a:t>Бизнис модел</a:t>
            </a:r>
          </a:p>
          <a:p>
            <a:pPr marL="0" indent="0">
              <a:buNone/>
            </a:pPr>
            <a:r>
              <a:rPr lang="mk-MK" sz="1800" dirty="0">
                <a:latin typeface="Arial Narrow" panose="020B0606020202030204" pitchFamily="34" charset="0"/>
              </a:rPr>
              <a:t> </a:t>
            </a:r>
          </a:p>
          <a:p>
            <a:pPr marL="265113" lvl="1" indent="-265113"/>
            <a:r>
              <a:rPr lang="mk-MK" dirty="0">
                <a:latin typeface="Arial Narrow" panose="020B0606020202030204" pitchFamily="34" charset="0"/>
              </a:rPr>
              <a:t>Создавање вредност и бизнис размена </a:t>
            </a:r>
          </a:p>
          <a:p>
            <a:pPr marL="0" lvl="1" indent="0">
              <a:buNone/>
            </a:pPr>
            <a:endParaRPr lang="mk-MK" dirty="0">
              <a:latin typeface="Arial Narrow" panose="020B0606020202030204" pitchFamily="34" charset="0"/>
            </a:endParaRPr>
          </a:p>
          <a:p>
            <a:pPr marL="265113" lvl="1" indent="-265113"/>
            <a:r>
              <a:rPr lang="mk-MK" dirty="0">
                <a:latin typeface="Arial Narrow" panose="020B0606020202030204" pitchFamily="34" charset="0"/>
              </a:rPr>
              <a:t>Резултат од размената , профит= приходи –трошоци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5E01654-57E5-4D61-AD07-DB34601FB3D4}"/>
              </a:ext>
            </a:extLst>
          </p:cNvPr>
          <p:cNvGrpSpPr/>
          <p:nvPr/>
        </p:nvGrpSpPr>
        <p:grpSpPr>
          <a:xfrm>
            <a:off x="1" y="95190"/>
            <a:ext cx="9143999" cy="6686252"/>
            <a:chOff x="1" y="95190"/>
            <a:chExt cx="9143999" cy="6686252"/>
          </a:xfrm>
        </p:grpSpPr>
        <p:pic>
          <p:nvPicPr>
            <p:cNvPr id="6" name="Picture 5" descr="C:\Users\user\Desktop\МЕМОРАНДУМИ\LOGO CRPPR\Logo_cisto.jpg">
              <a:extLst>
                <a:ext uri="{FF2B5EF4-FFF2-40B4-BE49-F238E27FC236}">
                  <a16:creationId xmlns:a16="http://schemas.microsoft.com/office/drawing/2014/main" xmlns="" id="{3B894840-7ECD-409A-BFD3-94F827753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5190"/>
              <a:ext cx="1475655" cy="6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xmlns="" id="{7ED7DF47-1075-4BBB-AE3D-F69F21556D5A}"/>
                </a:ext>
              </a:extLst>
            </p:cNvPr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8" name="Picture 3" descr="C:\Users\Jasmina_2\Desktop\3.JPG">
              <a:extLst>
                <a:ext uri="{FF2B5EF4-FFF2-40B4-BE49-F238E27FC236}">
                  <a16:creationId xmlns:a16="http://schemas.microsoft.com/office/drawing/2014/main" xmlns="" id="{D42C8C2B-4A74-4BF7-979F-8F7773D64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Jasmina_2\Desktop\30-indian-origin-entrepreneurs-in-forbes-list-of-super-achievers.jpg">
              <a:extLst>
                <a:ext uri="{FF2B5EF4-FFF2-40B4-BE49-F238E27FC236}">
                  <a16:creationId xmlns:a16="http://schemas.microsoft.com/office/drawing/2014/main" xmlns="" id="{E025070A-C421-4039-B9A4-DA609AF7F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52" y="5924550"/>
              <a:ext cx="1020088" cy="75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D26E3DE-1537-4CE6-B76C-A75719E9B3DA}"/>
                </a:ext>
              </a:extLst>
            </p:cNvPr>
            <p:cNvSpPr txBox="1"/>
            <p:nvPr/>
          </p:nvSpPr>
          <p:spPr>
            <a:xfrm>
              <a:off x="7590969" y="6119887"/>
              <a:ext cx="897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FEF27A4-D482-4149-81FF-B1564FF1ACE2}"/>
              </a:ext>
            </a:extLst>
          </p:cNvPr>
          <p:cNvCxnSpPr>
            <a:cxnSpLocks/>
          </p:cNvCxnSpPr>
          <p:nvPr/>
        </p:nvCxnSpPr>
        <p:spPr>
          <a:xfrm>
            <a:off x="355833" y="1457597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177937B9-E361-47BE-A98C-AC5E1151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algn="l"/>
            <a:r>
              <a:rPr lang="mk-MK" dirty="0">
                <a:latin typeface="Arial" panose="020B0604020202020204" pitchFamily="34" charset="0"/>
                <a:cs typeface="Arial" panose="020B0604020202020204" pitchFamily="34" charset="0"/>
              </a:rPr>
              <a:t>Вежба 2</a:t>
            </a:r>
          </a:p>
        </p:txBody>
      </p:sp>
    </p:spTree>
    <p:extLst>
      <p:ext uri="{BB962C8B-B14F-4D97-AF65-F5344CB8AC3E}">
        <p14:creationId xmlns:p14="http://schemas.microsoft.com/office/powerpoint/2010/main" val="39513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OWERPOINT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3529" y="1300258"/>
            <a:ext cx="810152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k-MK" sz="2000" dirty="0">
                <a:latin typeface="Franklin Gothic Demi" pitchFamily="34" charset="0"/>
              </a:rPr>
              <a:t>ПАМЕТНО РУРАЛНО ПРЕТПРИЕМНИШТВО (</a:t>
            </a:r>
            <a:r>
              <a:rPr lang="en-US" sz="2000" dirty="0">
                <a:latin typeface="Franklin Gothic Demi" pitchFamily="34" charset="0"/>
              </a:rPr>
              <a:t>SMART RURAL ENTREPRENEURSHIP)</a:t>
            </a:r>
            <a:endParaRPr lang="mk-MK" sz="2000" dirty="0">
              <a:latin typeface="Franklin Gothic Demi" pitchFamily="34" charset="0"/>
            </a:endParaRPr>
          </a:p>
          <a:p>
            <a:pPr algn="ctr"/>
            <a:endParaRPr lang="mk-MK" sz="2000" dirty="0">
              <a:latin typeface="Franklin Gothic Demi" pitchFamily="34" charset="0"/>
            </a:endParaRPr>
          </a:p>
          <a:p>
            <a:r>
              <a:rPr lang="mk-MK" sz="2000" dirty="0">
                <a:latin typeface="Franklin Gothic Demi" pitchFamily="34" charset="0"/>
              </a:rPr>
              <a:t>ЦЕЛИ НА РАБОТИЛНИЦИТЕ</a:t>
            </a:r>
            <a:endParaRPr lang="en-US" sz="2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mk-MK" dirty="0">
                <a:latin typeface="Franklin Gothic Book" pitchFamily="34" charset="0"/>
              </a:rPr>
              <a:t>Презентација на видовите поддршка на руралниот развој на ниво на ЕУ и на национално ниво во РСМ;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mk-MK" dirty="0">
                <a:latin typeface="Franklin Gothic Book" pitchFamily="34" charset="0"/>
              </a:rPr>
              <a:t>Согледување на бизнис активности и трендови во руралните области  ППР во насока на поголема искористеност на поддршката преку: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k-MK" sz="1600" i="1" dirty="0">
                <a:latin typeface="Franklin Gothic Book" pitchFamily="34" charset="0"/>
              </a:rPr>
              <a:t>Поттик и поддршка на концептот на паметно рурално претприемништво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k-MK" sz="1600" i="1" dirty="0">
                <a:latin typeface="Franklin Gothic Book" pitchFamily="34" charset="0"/>
              </a:rPr>
              <a:t>Воведување на услуги финансирани од надворешни извори (Фондови, Програми)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mk-MK" dirty="0">
                <a:latin typeface="Franklin Gothic Book" pitchFamily="34" charset="0"/>
              </a:rPr>
              <a:t> Презентација на моделот на паметно рурално претприемништво воспоставен преку проектот, за зголемување на иновативноста и конкурентноста на руралните бизнис во ППР.</a:t>
            </a:r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0B1B308-54C0-46E9-948E-75BD0BEB2348}"/>
              </a:ext>
            </a:extLst>
          </p:cNvPr>
          <p:cNvGrpSpPr/>
          <p:nvPr/>
        </p:nvGrpSpPr>
        <p:grpSpPr>
          <a:xfrm>
            <a:off x="0" y="95190"/>
            <a:ext cx="9144000" cy="6686252"/>
            <a:chOff x="0" y="95190"/>
            <a:chExt cx="9144000" cy="6686252"/>
          </a:xfrm>
        </p:grpSpPr>
        <p:pic>
          <p:nvPicPr>
            <p:cNvPr id="5" name="Picture 4" descr="C:\Users\user\Desktop\МЕМОРАНДУМИ\LOGO CRPPR\Logo_cis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190"/>
              <a:ext cx="2576847" cy="120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3"/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9" name="Picture 3" descr="C:\Users\Jasmina_2\Desktop\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995179"/>
              <a:ext cx="1707799" cy="78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D4FCAD3-921A-4D5E-88CE-6B2D1ECC0324}"/>
              </a:ext>
            </a:extLst>
          </p:cNvPr>
          <p:cNvCxnSpPr>
            <a:cxnSpLocks/>
          </p:cNvCxnSpPr>
          <p:nvPr/>
        </p:nvCxnSpPr>
        <p:spPr>
          <a:xfrm>
            <a:off x="343921" y="2130425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EDAC1A-B34E-4B97-9240-63C1134CAC64}"/>
              </a:ext>
            </a:extLst>
          </p:cNvPr>
          <p:cNvSpPr txBox="1"/>
          <p:nvPr/>
        </p:nvSpPr>
        <p:spPr>
          <a:xfrm>
            <a:off x="7668344" y="6187126"/>
            <a:ext cx="89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dwardian Script ITC" panose="030303020407070D0804" pitchFamily="66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0373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OWERPOINT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90"/>
            <a:ext cx="2576847" cy="12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2591272" y="26775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99592" y="155679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mk-MK" sz="1000" dirty="0">
              <a:latin typeface="Franklin Gothic Book" pitchFamily="34" charset="0"/>
            </a:endParaRPr>
          </a:p>
          <a:p>
            <a:pPr algn="just"/>
            <a:endParaRPr lang="mk-MK" sz="1000" dirty="0">
              <a:latin typeface="Franklin Gothic Book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9552" y="1556792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mk-M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k-M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2800" u="sng" dirty="0">
                <a:latin typeface="Arial" panose="020B0604020202020204" pitchFamily="34" charset="0"/>
                <a:cs typeface="Arial" panose="020B0604020202020204" pitchFamily="34" charset="0"/>
              </a:rPr>
              <a:t>БЛАГОДАРАМ ЗА ВНИМАНИЕТО!</a:t>
            </a:r>
          </a:p>
          <a:p>
            <a:pPr algn="ctr"/>
            <a:endParaRPr lang="mk-M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2800" dirty="0">
                <a:latin typeface="Arial" panose="020B0604020202020204" pitchFamily="34" charset="0"/>
                <a:cs typeface="Arial" panose="020B0604020202020204" pitchFamily="34" charset="0"/>
              </a:rPr>
              <a:t>П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 O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2800" dirty="0">
                <a:latin typeface="Arial" panose="020B0604020202020204" pitchFamily="34" charset="0"/>
                <a:cs typeface="Arial" panose="020B0604020202020204" pitchFamily="34" charset="0"/>
              </a:rPr>
              <a:t>ДИСКУСИЈА </a:t>
            </a:r>
          </a:p>
          <a:p>
            <a:pPr algn="just"/>
            <a:endParaRPr lang="mk-M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k-M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7DC976-2D67-44F6-8174-178553FFFD08}"/>
              </a:ext>
            </a:extLst>
          </p:cNvPr>
          <p:cNvSpPr txBox="1"/>
          <p:nvPr/>
        </p:nvSpPr>
        <p:spPr>
          <a:xfrm>
            <a:off x="4067944" y="6154191"/>
            <a:ext cx="1258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Edwardian Script ITC" panose="030303020407070D0804" pitchFamily="66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66874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Организација на Работилницата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517676" y="2184606"/>
            <a:ext cx="6172200" cy="147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Bahnschrift SemiBold SemiConden" panose="020B0502040204020203" pitchFamily="34" charset="0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Aft>
                <a:spcPts val="600"/>
              </a:spcAft>
              <a:buNone/>
            </a:pPr>
            <a:endParaRPr lang="fr-FR" altLang="en-US" sz="1800" dirty="0">
              <a:latin typeface="Bahnschrift Light SemiCondensed" panose="020B0502040204020203" pitchFamily="34" charset="0"/>
              <a:ea typeface="MS PGothic" pitchFamily="34" charset="-128"/>
            </a:endParaRPr>
          </a:p>
          <a:p>
            <a:pPr algn="ctr">
              <a:spcAft>
                <a:spcPts val="600"/>
              </a:spcAft>
              <a:buNone/>
            </a:pPr>
            <a:r>
              <a:rPr lang="mk-MK" altLang="en-US" sz="1800" dirty="0">
                <a:latin typeface="Bahnschrift Light SemiCondensed" panose="020B0502040204020203" pitchFamily="34" charset="0"/>
              </a:rPr>
              <a:t>Мобилни, Лаптопи и таблети </a:t>
            </a:r>
            <a:endParaRPr lang="fr-FR" altLang="en-US" sz="1800" dirty="0">
              <a:latin typeface="Bahnschrift Light SemiCondensed" panose="020B0502040204020203" pitchFamily="34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mk-MK" altLang="en-US" sz="1800" dirty="0">
                <a:latin typeface="Bahnschrift Light SemiCondensed" panose="020B0502040204020203" pitchFamily="34" charset="0"/>
              </a:rPr>
              <a:t>Учтивост </a:t>
            </a:r>
            <a:r>
              <a:rPr lang="fr-FR" altLang="en-US" sz="1800" dirty="0">
                <a:latin typeface="Bahnschrift Light SemiCondensed" panose="020B0502040204020203" pitchFamily="34" charset="0"/>
              </a:rPr>
              <a:t> &amp; </a:t>
            </a:r>
            <a:r>
              <a:rPr lang="mk-MK" altLang="en-US" sz="1800" dirty="0">
                <a:latin typeface="Bahnschrift Light SemiCondensed" panose="020B0502040204020203" pitchFamily="34" charset="0"/>
              </a:rPr>
              <a:t> Почит</a:t>
            </a:r>
            <a:endParaRPr lang="fr-FR" altLang="en-US" sz="1800" dirty="0">
              <a:latin typeface="Bahnschrift Light SemiCondensed" panose="020B0502040204020203" pitchFamily="34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mk-MK" altLang="en-US" sz="1800" dirty="0">
                <a:latin typeface="Bahnschrift Light SemiCondensed" panose="020B0502040204020203" pitchFamily="34" charset="0"/>
              </a:rPr>
              <a:t>Придржување до Дневниот ред и времето</a:t>
            </a:r>
            <a:endParaRPr lang="fr-FR" altLang="en-US" dirty="0"/>
          </a:p>
          <a:p>
            <a:pPr algn="ctr">
              <a:buFont typeface="Roboto Condensed Light"/>
              <a:buNone/>
            </a:pPr>
            <a:endParaRPr lang="fr-FR" altLang="en-US" dirty="0"/>
          </a:p>
          <a:p>
            <a:pPr algn="ctr">
              <a:buFont typeface="Roboto Condensed Light"/>
              <a:buNone/>
            </a:pPr>
            <a:endParaRPr lang="fr-FR" altLang="en-US" noProof="1"/>
          </a:p>
          <a:p>
            <a:pPr algn="ctr">
              <a:buFont typeface="Roboto Condensed Light"/>
              <a:buNone/>
            </a:pPr>
            <a:endParaRPr lang="fr-FR" altLang="en-US" dirty="0"/>
          </a:p>
          <a:p>
            <a:pPr algn="ctr">
              <a:buFont typeface="Roboto Condensed Light"/>
              <a:buNone/>
            </a:pPr>
            <a:endParaRPr lang="fr-FR" altLang="en-US" dirty="0">
              <a:ea typeface="MS PGothic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95" y="4788259"/>
            <a:ext cx="1431131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6" y="2214552"/>
            <a:ext cx="1592616" cy="119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928">
            <a:off x="6984615" y="4141642"/>
            <a:ext cx="1193006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18" y="1715371"/>
            <a:ext cx="1081088" cy="10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4" y="3563617"/>
            <a:ext cx="1538288" cy="11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Nick\AppData\Local\Microsoft\Windows\Temporary Internet Files\Content.IE5\EN345NJC\icon-4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60" y="3144693"/>
            <a:ext cx="837846" cy="8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67806"/>
              </p:ext>
            </p:extLst>
          </p:nvPr>
        </p:nvGraphicFramePr>
        <p:xfrm>
          <a:off x="3089789" y="3839766"/>
          <a:ext cx="3399503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8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816">
                <a:tc>
                  <a:txBody>
                    <a:bodyPr/>
                    <a:lstStyle/>
                    <a:p>
                      <a:r>
                        <a:rPr lang="mk-MK" sz="1600" dirty="0">
                          <a:latin typeface="Bahnschrift SemiBold SemiConden" panose="020B0502040204020203" pitchFamily="34" charset="0"/>
                        </a:rPr>
                        <a:t>Време</a:t>
                      </a:r>
                      <a:endParaRPr lang="en-GB" sz="1600" dirty="0">
                        <a:latin typeface="Bahnschrift SemiBold SemiConden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mk-MK" sz="1600" dirty="0">
                          <a:latin typeface="Bahnschrift SemiBold SemiConden" panose="020B0502040204020203" pitchFamily="34" charset="0"/>
                        </a:rPr>
                        <a:t>Акција</a:t>
                      </a:r>
                      <a:endParaRPr lang="en-GB" sz="1600" dirty="0">
                        <a:latin typeface="Bahnschrift SemiBold SemiConden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816">
                <a:tc>
                  <a:txBody>
                    <a:bodyPr/>
                    <a:lstStyle/>
                    <a:p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10</a:t>
                      </a:r>
                      <a:r>
                        <a:rPr lang="en-GB" sz="1600" dirty="0">
                          <a:latin typeface="Bahnschrift Light SemiCondensed" panose="020B0502040204020203" pitchFamily="34" charset="0"/>
                        </a:rPr>
                        <a:t>:30</a:t>
                      </a:r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-10:45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Почеток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81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Bahnschrift Light SemiCondensed" panose="020B0502040204020203" pitchFamily="34" charset="0"/>
                        </a:rPr>
                        <a:t>1</a:t>
                      </a:r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0:45</a:t>
                      </a:r>
                      <a:r>
                        <a:rPr lang="en-GB" sz="1600" dirty="0">
                          <a:latin typeface="Bahnschrift Light SemiCondensed" panose="020B0502040204020203" pitchFamily="34" charset="0"/>
                        </a:rPr>
                        <a:t> – 11:</a:t>
                      </a:r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15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Сесија 1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81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Bahnschrift Light SemiCondensed" panose="020B0502040204020203" pitchFamily="34" charset="0"/>
                        </a:rPr>
                        <a:t>1</a:t>
                      </a:r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1</a:t>
                      </a:r>
                      <a:r>
                        <a:rPr lang="en-GB" sz="1600" dirty="0">
                          <a:latin typeface="Bahnschrift Light SemiCondensed" panose="020B0502040204020203" pitchFamily="34" charset="0"/>
                        </a:rPr>
                        <a:t>:</a:t>
                      </a:r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30</a:t>
                      </a:r>
                      <a:r>
                        <a:rPr lang="en-GB" sz="1600" dirty="0">
                          <a:latin typeface="Bahnschrift Light SemiCondensed" panose="020B0502040204020203" pitchFamily="34" charset="0"/>
                        </a:rPr>
                        <a:t>– 1</a:t>
                      </a:r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2:10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Сесија 2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816">
                <a:tc>
                  <a:txBody>
                    <a:bodyPr/>
                    <a:lstStyle/>
                    <a:p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12:25-12:45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Сесија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81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Bahnschrift Light SemiCondensed" panose="020B0502040204020203" pitchFamily="34" charset="0"/>
                        </a:rPr>
                        <a:t>1</a:t>
                      </a:r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2:45-13:00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mk-MK" sz="1600" dirty="0">
                          <a:latin typeface="Bahnschrift Light SemiCondensed" panose="020B0502040204020203" pitchFamily="34" charset="0"/>
                        </a:rPr>
                        <a:t>Завршување</a:t>
                      </a:r>
                      <a:r>
                        <a:rPr lang="mk-MK" sz="1600" baseline="0" dirty="0">
                          <a:latin typeface="Bahnschrift Light SemiCondensed" panose="020B0502040204020203" pitchFamily="34" charset="0"/>
                        </a:rPr>
                        <a:t> </a:t>
                      </a:r>
                      <a:endParaRPr lang="en-GB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2" name="Shape 92"/>
          <p:cNvGrpSpPr>
            <a:grpSpLocks/>
          </p:cNvGrpSpPr>
          <p:nvPr/>
        </p:nvGrpSpPr>
        <p:grpSpPr bwMode="auto">
          <a:xfrm>
            <a:off x="58533" y="1298262"/>
            <a:ext cx="656765" cy="669326"/>
            <a:chOff x="5292575" y="3681900"/>
            <a:chExt cx="420150" cy="373275"/>
          </a:xfrm>
        </p:grpSpPr>
        <p:sp>
          <p:nvSpPr>
            <p:cNvPr id="13" name="Shape 93"/>
            <p:cNvSpPr>
              <a:spLocks/>
            </p:cNvSpPr>
            <p:nvPr/>
          </p:nvSpPr>
          <p:spPr bwMode="auto">
            <a:xfrm>
              <a:off x="5292575" y="3706875"/>
              <a:ext cx="420150" cy="266700"/>
            </a:xfrm>
            <a:custGeom>
              <a:avLst/>
              <a:gdLst>
                <a:gd name="T0" fmla="*/ 16319 w 16806"/>
                <a:gd name="T1" fmla="*/ 0 h 10668"/>
                <a:gd name="T2" fmla="*/ 488 w 16806"/>
                <a:gd name="T3" fmla="*/ 0 h 10668"/>
                <a:gd name="T4" fmla="*/ 488 w 16806"/>
                <a:gd name="T5" fmla="*/ 0 h 10668"/>
                <a:gd name="T6" fmla="*/ 390 w 16806"/>
                <a:gd name="T7" fmla="*/ 0 h 10668"/>
                <a:gd name="T8" fmla="*/ 293 w 16806"/>
                <a:gd name="T9" fmla="*/ 25 h 10668"/>
                <a:gd name="T10" fmla="*/ 196 w 16806"/>
                <a:gd name="T11" fmla="*/ 73 h 10668"/>
                <a:gd name="T12" fmla="*/ 123 w 16806"/>
                <a:gd name="T13" fmla="*/ 146 h 10668"/>
                <a:gd name="T14" fmla="*/ 74 w 16806"/>
                <a:gd name="T15" fmla="*/ 219 h 10668"/>
                <a:gd name="T16" fmla="*/ 25 w 16806"/>
                <a:gd name="T17" fmla="*/ 292 h 10668"/>
                <a:gd name="T18" fmla="*/ 1 w 16806"/>
                <a:gd name="T19" fmla="*/ 390 h 10668"/>
                <a:gd name="T20" fmla="*/ 1 w 16806"/>
                <a:gd name="T21" fmla="*/ 487 h 10668"/>
                <a:gd name="T22" fmla="*/ 1 w 16806"/>
                <a:gd name="T23" fmla="*/ 10181 h 10668"/>
                <a:gd name="T24" fmla="*/ 1 w 16806"/>
                <a:gd name="T25" fmla="*/ 10181 h 10668"/>
                <a:gd name="T26" fmla="*/ 1 w 16806"/>
                <a:gd name="T27" fmla="*/ 10278 h 10668"/>
                <a:gd name="T28" fmla="*/ 25 w 16806"/>
                <a:gd name="T29" fmla="*/ 10375 h 10668"/>
                <a:gd name="T30" fmla="*/ 74 w 16806"/>
                <a:gd name="T31" fmla="*/ 10448 h 10668"/>
                <a:gd name="T32" fmla="*/ 123 w 16806"/>
                <a:gd name="T33" fmla="*/ 10522 h 10668"/>
                <a:gd name="T34" fmla="*/ 196 w 16806"/>
                <a:gd name="T35" fmla="*/ 10570 h 10668"/>
                <a:gd name="T36" fmla="*/ 293 w 16806"/>
                <a:gd name="T37" fmla="*/ 10619 h 10668"/>
                <a:gd name="T38" fmla="*/ 390 w 16806"/>
                <a:gd name="T39" fmla="*/ 10643 h 10668"/>
                <a:gd name="T40" fmla="*/ 488 w 16806"/>
                <a:gd name="T41" fmla="*/ 10668 h 10668"/>
                <a:gd name="T42" fmla="*/ 16319 w 16806"/>
                <a:gd name="T43" fmla="*/ 10668 h 10668"/>
                <a:gd name="T44" fmla="*/ 16319 w 16806"/>
                <a:gd name="T45" fmla="*/ 10668 h 10668"/>
                <a:gd name="T46" fmla="*/ 16416 w 16806"/>
                <a:gd name="T47" fmla="*/ 10643 h 10668"/>
                <a:gd name="T48" fmla="*/ 16513 w 16806"/>
                <a:gd name="T49" fmla="*/ 10619 h 10668"/>
                <a:gd name="T50" fmla="*/ 16611 w 16806"/>
                <a:gd name="T51" fmla="*/ 10570 h 10668"/>
                <a:gd name="T52" fmla="*/ 16684 w 16806"/>
                <a:gd name="T53" fmla="*/ 10522 h 10668"/>
                <a:gd name="T54" fmla="*/ 16733 w 16806"/>
                <a:gd name="T55" fmla="*/ 10448 h 10668"/>
                <a:gd name="T56" fmla="*/ 16781 w 16806"/>
                <a:gd name="T57" fmla="*/ 10375 h 10668"/>
                <a:gd name="T58" fmla="*/ 16806 w 16806"/>
                <a:gd name="T59" fmla="*/ 10278 h 10668"/>
                <a:gd name="T60" fmla="*/ 16806 w 16806"/>
                <a:gd name="T61" fmla="*/ 10181 h 10668"/>
                <a:gd name="T62" fmla="*/ 16806 w 16806"/>
                <a:gd name="T63" fmla="*/ 487 h 10668"/>
                <a:gd name="T64" fmla="*/ 16806 w 16806"/>
                <a:gd name="T65" fmla="*/ 487 h 10668"/>
                <a:gd name="T66" fmla="*/ 16806 w 16806"/>
                <a:gd name="T67" fmla="*/ 390 h 10668"/>
                <a:gd name="T68" fmla="*/ 16781 w 16806"/>
                <a:gd name="T69" fmla="*/ 292 h 10668"/>
                <a:gd name="T70" fmla="*/ 16733 w 16806"/>
                <a:gd name="T71" fmla="*/ 219 h 10668"/>
                <a:gd name="T72" fmla="*/ 16684 w 16806"/>
                <a:gd name="T73" fmla="*/ 146 h 10668"/>
                <a:gd name="T74" fmla="*/ 16611 w 16806"/>
                <a:gd name="T75" fmla="*/ 73 h 10668"/>
                <a:gd name="T76" fmla="*/ 16513 w 16806"/>
                <a:gd name="T77" fmla="*/ 25 h 10668"/>
                <a:gd name="T78" fmla="*/ 16416 w 16806"/>
                <a:gd name="T79" fmla="*/ 0 h 10668"/>
                <a:gd name="T80" fmla="*/ 16319 w 16806"/>
                <a:gd name="T81" fmla="*/ 0 h 10668"/>
                <a:gd name="T82" fmla="*/ 16319 w 16806"/>
                <a:gd name="T83" fmla="*/ 0 h 10668"/>
                <a:gd name="T84" fmla="*/ 0 w 16806"/>
                <a:gd name="T85" fmla="*/ 0 h 10668"/>
                <a:gd name="T86" fmla="*/ 16806 w 16806"/>
                <a:gd name="T87" fmla="*/ 10668 h 10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mk-MK">
                <a:ln w="381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" name="Shape 94"/>
            <p:cNvSpPr>
              <a:spLocks/>
            </p:cNvSpPr>
            <p:nvPr/>
          </p:nvSpPr>
          <p:spPr bwMode="auto">
            <a:xfrm>
              <a:off x="5490475" y="3681900"/>
              <a:ext cx="24375" cy="25000"/>
            </a:xfrm>
            <a:custGeom>
              <a:avLst/>
              <a:gdLst>
                <a:gd name="T0" fmla="*/ 974 w 975"/>
                <a:gd name="T1" fmla="*/ 999 h 1000"/>
                <a:gd name="T2" fmla="*/ 974 w 975"/>
                <a:gd name="T3" fmla="*/ 488 h 1000"/>
                <a:gd name="T4" fmla="*/ 974 w 975"/>
                <a:gd name="T5" fmla="*/ 488 h 1000"/>
                <a:gd name="T6" fmla="*/ 974 w 975"/>
                <a:gd name="T7" fmla="*/ 390 h 1000"/>
                <a:gd name="T8" fmla="*/ 926 w 975"/>
                <a:gd name="T9" fmla="*/ 293 h 1000"/>
                <a:gd name="T10" fmla="*/ 901 w 975"/>
                <a:gd name="T11" fmla="*/ 220 h 1000"/>
                <a:gd name="T12" fmla="*/ 828 w 975"/>
                <a:gd name="T13" fmla="*/ 147 h 1000"/>
                <a:gd name="T14" fmla="*/ 755 w 975"/>
                <a:gd name="T15" fmla="*/ 74 h 1000"/>
                <a:gd name="T16" fmla="*/ 682 w 975"/>
                <a:gd name="T17" fmla="*/ 49 h 1000"/>
                <a:gd name="T18" fmla="*/ 585 w 975"/>
                <a:gd name="T19" fmla="*/ 1 h 1000"/>
                <a:gd name="T20" fmla="*/ 487 w 975"/>
                <a:gd name="T21" fmla="*/ 1 h 1000"/>
                <a:gd name="T22" fmla="*/ 487 w 975"/>
                <a:gd name="T23" fmla="*/ 1 h 1000"/>
                <a:gd name="T24" fmla="*/ 390 w 975"/>
                <a:gd name="T25" fmla="*/ 1 h 1000"/>
                <a:gd name="T26" fmla="*/ 292 w 975"/>
                <a:gd name="T27" fmla="*/ 49 h 1000"/>
                <a:gd name="T28" fmla="*/ 219 w 975"/>
                <a:gd name="T29" fmla="*/ 74 h 1000"/>
                <a:gd name="T30" fmla="*/ 146 w 975"/>
                <a:gd name="T31" fmla="*/ 147 h 1000"/>
                <a:gd name="T32" fmla="*/ 73 w 975"/>
                <a:gd name="T33" fmla="*/ 220 h 1000"/>
                <a:gd name="T34" fmla="*/ 49 w 975"/>
                <a:gd name="T35" fmla="*/ 293 h 1000"/>
                <a:gd name="T36" fmla="*/ 0 w 975"/>
                <a:gd name="T37" fmla="*/ 390 h 1000"/>
                <a:gd name="T38" fmla="*/ 0 w 975"/>
                <a:gd name="T39" fmla="*/ 488 h 1000"/>
                <a:gd name="T40" fmla="*/ 0 w 975"/>
                <a:gd name="T41" fmla="*/ 999 h 1000"/>
                <a:gd name="T42" fmla="*/ 0 w 975"/>
                <a:gd name="T43" fmla="*/ 0 h 1000"/>
                <a:gd name="T44" fmla="*/ 975 w 975"/>
                <a:gd name="T45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mk-MK">
                <a:ln w="381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" name="Shape 95"/>
            <p:cNvSpPr>
              <a:spLocks/>
            </p:cNvSpPr>
            <p:nvPr/>
          </p:nvSpPr>
          <p:spPr bwMode="auto">
            <a:xfrm>
              <a:off x="5358350" y="3973550"/>
              <a:ext cx="60900" cy="81625"/>
            </a:xfrm>
            <a:custGeom>
              <a:avLst/>
              <a:gdLst>
                <a:gd name="T0" fmla="*/ 1340 w 2436"/>
                <a:gd name="T1" fmla="*/ 1 h 3265"/>
                <a:gd name="T2" fmla="*/ 49 w 2436"/>
                <a:gd name="T3" fmla="*/ 2558 h 3265"/>
                <a:gd name="T4" fmla="*/ 49 w 2436"/>
                <a:gd name="T5" fmla="*/ 2558 h 3265"/>
                <a:gd name="T6" fmla="*/ 24 w 2436"/>
                <a:gd name="T7" fmla="*/ 2631 h 3265"/>
                <a:gd name="T8" fmla="*/ 0 w 2436"/>
                <a:gd name="T9" fmla="*/ 2728 h 3265"/>
                <a:gd name="T10" fmla="*/ 0 w 2436"/>
                <a:gd name="T11" fmla="*/ 2826 h 3265"/>
                <a:gd name="T12" fmla="*/ 24 w 2436"/>
                <a:gd name="T13" fmla="*/ 2923 h 3265"/>
                <a:gd name="T14" fmla="*/ 73 w 2436"/>
                <a:gd name="T15" fmla="*/ 2996 h 3265"/>
                <a:gd name="T16" fmla="*/ 122 w 2436"/>
                <a:gd name="T17" fmla="*/ 3094 h 3265"/>
                <a:gd name="T18" fmla="*/ 195 w 2436"/>
                <a:gd name="T19" fmla="*/ 3142 h 3265"/>
                <a:gd name="T20" fmla="*/ 268 w 2436"/>
                <a:gd name="T21" fmla="*/ 3215 h 3265"/>
                <a:gd name="T22" fmla="*/ 268 w 2436"/>
                <a:gd name="T23" fmla="*/ 3215 h 3265"/>
                <a:gd name="T24" fmla="*/ 390 w 2436"/>
                <a:gd name="T25" fmla="*/ 3240 h 3265"/>
                <a:gd name="T26" fmla="*/ 487 w 2436"/>
                <a:gd name="T27" fmla="*/ 3264 h 3265"/>
                <a:gd name="T28" fmla="*/ 487 w 2436"/>
                <a:gd name="T29" fmla="*/ 3264 h 3265"/>
                <a:gd name="T30" fmla="*/ 633 w 2436"/>
                <a:gd name="T31" fmla="*/ 3240 h 3265"/>
                <a:gd name="T32" fmla="*/ 755 w 2436"/>
                <a:gd name="T33" fmla="*/ 3191 h 3265"/>
                <a:gd name="T34" fmla="*/ 853 w 2436"/>
                <a:gd name="T35" fmla="*/ 3094 h 3265"/>
                <a:gd name="T36" fmla="*/ 926 w 2436"/>
                <a:gd name="T37" fmla="*/ 2996 h 3265"/>
                <a:gd name="T38" fmla="*/ 2436 w 2436"/>
                <a:gd name="T39" fmla="*/ 1 h 3265"/>
                <a:gd name="T40" fmla="*/ 0 w 2436"/>
                <a:gd name="T41" fmla="*/ 0 h 3265"/>
                <a:gd name="T42" fmla="*/ 2436 w 2436"/>
                <a:gd name="T43" fmla="*/ 3265 h 3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mk-MK">
                <a:ln w="381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Shape 96"/>
            <p:cNvSpPr>
              <a:spLocks/>
            </p:cNvSpPr>
            <p:nvPr/>
          </p:nvSpPr>
          <p:spPr bwMode="auto">
            <a:xfrm>
              <a:off x="5586050" y="3973550"/>
              <a:ext cx="60925" cy="81625"/>
            </a:xfrm>
            <a:custGeom>
              <a:avLst/>
              <a:gdLst>
                <a:gd name="T0" fmla="*/ 1 w 2437"/>
                <a:gd name="T1" fmla="*/ 1 h 3265"/>
                <a:gd name="T2" fmla="*/ 1511 w 2437"/>
                <a:gd name="T3" fmla="*/ 2996 h 3265"/>
                <a:gd name="T4" fmla="*/ 1511 w 2437"/>
                <a:gd name="T5" fmla="*/ 2996 h 3265"/>
                <a:gd name="T6" fmla="*/ 1584 w 2437"/>
                <a:gd name="T7" fmla="*/ 3094 h 3265"/>
                <a:gd name="T8" fmla="*/ 1681 w 2437"/>
                <a:gd name="T9" fmla="*/ 3191 h 3265"/>
                <a:gd name="T10" fmla="*/ 1803 w 2437"/>
                <a:gd name="T11" fmla="*/ 3240 h 3265"/>
                <a:gd name="T12" fmla="*/ 1949 w 2437"/>
                <a:gd name="T13" fmla="*/ 3264 h 3265"/>
                <a:gd name="T14" fmla="*/ 1949 w 2437"/>
                <a:gd name="T15" fmla="*/ 3264 h 3265"/>
                <a:gd name="T16" fmla="*/ 2047 w 2437"/>
                <a:gd name="T17" fmla="*/ 3240 h 3265"/>
                <a:gd name="T18" fmla="*/ 2168 w 2437"/>
                <a:gd name="T19" fmla="*/ 3215 h 3265"/>
                <a:gd name="T20" fmla="*/ 2168 w 2437"/>
                <a:gd name="T21" fmla="*/ 3215 h 3265"/>
                <a:gd name="T22" fmla="*/ 2241 w 2437"/>
                <a:gd name="T23" fmla="*/ 3142 h 3265"/>
                <a:gd name="T24" fmla="*/ 2315 w 2437"/>
                <a:gd name="T25" fmla="*/ 3094 h 3265"/>
                <a:gd name="T26" fmla="*/ 2363 w 2437"/>
                <a:gd name="T27" fmla="*/ 2996 h 3265"/>
                <a:gd name="T28" fmla="*/ 2412 w 2437"/>
                <a:gd name="T29" fmla="*/ 2923 h 3265"/>
                <a:gd name="T30" fmla="*/ 2436 w 2437"/>
                <a:gd name="T31" fmla="*/ 2826 h 3265"/>
                <a:gd name="T32" fmla="*/ 2436 w 2437"/>
                <a:gd name="T33" fmla="*/ 2728 h 3265"/>
                <a:gd name="T34" fmla="*/ 2412 w 2437"/>
                <a:gd name="T35" fmla="*/ 2631 h 3265"/>
                <a:gd name="T36" fmla="*/ 2388 w 2437"/>
                <a:gd name="T37" fmla="*/ 2558 h 3265"/>
                <a:gd name="T38" fmla="*/ 1097 w 2437"/>
                <a:gd name="T39" fmla="*/ 1 h 3265"/>
                <a:gd name="T40" fmla="*/ 0 w 2437"/>
                <a:gd name="T41" fmla="*/ 0 h 3265"/>
                <a:gd name="T42" fmla="*/ 2437 w 2437"/>
                <a:gd name="T43" fmla="*/ 3265 h 3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mk-MK">
                <a:ln w="381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" name="Shape 97"/>
            <p:cNvSpPr>
              <a:spLocks/>
            </p:cNvSpPr>
            <p:nvPr/>
          </p:nvSpPr>
          <p:spPr bwMode="auto">
            <a:xfrm>
              <a:off x="5316925" y="3731225"/>
              <a:ext cx="371450" cy="218000"/>
            </a:xfrm>
            <a:custGeom>
              <a:avLst/>
              <a:gdLst>
                <a:gd name="T0" fmla="*/ 1 w 14858"/>
                <a:gd name="T1" fmla="*/ 0 h 8720"/>
                <a:gd name="T2" fmla="*/ 1 w 14858"/>
                <a:gd name="T3" fmla="*/ 8719 h 8720"/>
                <a:gd name="T4" fmla="*/ 14857 w 14858"/>
                <a:gd name="T5" fmla="*/ 8719 h 8720"/>
                <a:gd name="T6" fmla="*/ 14857 w 14858"/>
                <a:gd name="T7" fmla="*/ 0 h 8720"/>
                <a:gd name="T8" fmla="*/ 1 w 14858"/>
                <a:gd name="T9" fmla="*/ 0 h 8720"/>
                <a:gd name="T10" fmla="*/ 0 w 14858"/>
                <a:gd name="T11" fmla="*/ 0 h 8720"/>
                <a:gd name="T12" fmla="*/ 14858 w 14858"/>
                <a:gd name="T13" fmla="*/ 8720 h 8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mk-MK">
                <a:ln w="381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" name="Shape 98"/>
            <p:cNvSpPr>
              <a:spLocks/>
            </p:cNvSpPr>
            <p:nvPr/>
          </p:nvSpPr>
          <p:spPr bwMode="auto">
            <a:xfrm>
              <a:off x="5380250" y="3784800"/>
              <a:ext cx="230200" cy="115725"/>
            </a:xfrm>
            <a:custGeom>
              <a:avLst/>
              <a:gdLst>
                <a:gd name="T0" fmla="*/ 9207 w 9208"/>
                <a:gd name="T1" fmla="*/ 1 h 4629"/>
                <a:gd name="T2" fmla="*/ 5213 w 9208"/>
                <a:gd name="T3" fmla="*/ 3995 h 4629"/>
                <a:gd name="T4" fmla="*/ 5213 w 9208"/>
                <a:gd name="T5" fmla="*/ 3995 h 4629"/>
                <a:gd name="T6" fmla="*/ 5140 w 9208"/>
                <a:gd name="T7" fmla="*/ 4044 h 4629"/>
                <a:gd name="T8" fmla="*/ 5067 w 9208"/>
                <a:gd name="T9" fmla="*/ 4092 h 4629"/>
                <a:gd name="T10" fmla="*/ 4969 w 9208"/>
                <a:gd name="T11" fmla="*/ 4117 h 4629"/>
                <a:gd name="T12" fmla="*/ 4872 w 9208"/>
                <a:gd name="T13" fmla="*/ 4141 h 4629"/>
                <a:gd name="T14" fmla="*/ 4774 w 9208"/>
                <a:gd name="T15" fmla="*/ 4117 h 4629"/>
                <a:gd name="T16" fmla="*/ 4677 w 9208"/>
                <a:gd name="T17" fmla="*/ 4092 h 4629"/>
                <a:gd name="T18" fmla="*/ 4604 w 9208"/>
                <a:gd name="T19" fmla="*/ 4044 h 4629"/>
                <a:gd name="T20" fmla="*/ 4531 w 9208"/>
                <a:gd name="T21" fmla="*/ 3995 h 4629"/>
                <a:gd name="T22" fmla="*/ 2582 w 9208"/>
                <a:gd name="T23" fmla="*/ 2046 h 4629"/>
                <a:gd name="T24" fmla="*/ 1 w 9208"/>
                <a:gd name="T25" fmla="*/ 4628 h 4629"/>
                <a:gd name="T26" fmla="*/ 0 w 9208"/>
                <a:gd name="T27" fmla="*/ 0 h 4629"/>
                <a:gd name="T28" fmla="*/ 9208 w 9208"/>
                <a:gd name="T29" fmla="*/ 4629 h 4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mk-MK">
                <a:ln w="381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0" name="Shape 99"/>
            <p:cNvSpPr>
              <a:spLocks/>
            </p:cNvSpPr>
            <p:nvPr/>
          </p:nvSpPr>
          <p:spPr bwMode="auto">
            <a:xfrm>
              <a:off x="5547700" y="3779925"/>
              <a:ext cx="68825" cy="68825"/>
            </a:xfrm>
            <a:custGeom>
              <a:avLst/>
              <a:gdLst>
                <a:gd name="T0" fmla="*/ 0 w 2753"/>
                <a:gd name="T1" fmla="*/ 1 h 2753"/>
                <a:gd name="T2" fmla="*/ 2265 w 2753"/>
                <a:gd name="T3" fmla="*/ 1 h 2753"/>
                <a:gd name="T4" fmla="*/ 2265 w 2753"/>
                <a:gd name="T5" fmla="*/ 1 h 2753"/>
                <a:gd name="T6" fmla="*/ 2363 w 2753"/>
                <a:gd name="T7" fmla="*/ 1 h 2753"/>
                <a:gd name="T8" fmla="*/ 2460 w 2753"/>
                <a:gd name="T9" fmla="*/ 25 h 2753"/>
                <a:gd name="T10" fmla="*/ 2533 w 2753"/>
                <a:gd name="T11" fmla="*/ 74 h 2753"/>
                <a:gd name="T12" fmla="*/ 2606 w 2753"/>
                <a:gd name="T13" fmla="*/ 147 h 2753"/>
                <a:gd name="T14" fmla="*/ 2680 w 2753"/>
                <a:gd name="T15" fmla="*/ 220 h 2753"/>
                <a:gd name="T16" fmla="*/ 2728 w 2753"/>
                <a:gd name="T17" fmla="*/ 293 h 2753"/>
                <a:gd name="T18" fmla="*/ 2753 w 2753"/>
                <a:gd name="T19" fmla="*/ 390 h 2753"/>
                <a:gd name="T20" fmla="*/ 2753 w 2753"/>
                <a:gd name="T21" fmla="*/ 488 h 2753"/>
                <a:gd name="T22" fmla="*/ 2753 w 2753"/>
                <a:gd name="T23" fmla="*/ 2753 h 2753"/>
                <a:gd name="T24" fmla="*/ 0 w 2753"/>
                <a:gd name="T25" fmla="*/ 0 h 2753"/>
                <a:gd name="T26" fmla="*/ 2753 w 2753"/>
                <a:gd name="T27" fmla="*/ 2753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mk-MK">
                <a:ln w="38100"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E220EE-09E0-4687-91EF-16D7B0EEAAEA}"/>
              </a:ext>
            </a:extLst>
          </p:cNvPr>
          <p:cNvSpPr txBox="1"/>
          <p:nvPr/>
        </p:nvSpPr>
        <p:spPr>
          <a:xfrm>
            <a:off x="218161" y="6161882"/>
            <a:ext cx="89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dwardian Script ITC" panose="030303020407070D0804" pitchFamily="66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23593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OWERPOINT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90"/>
            <a:ext cx="2576847" cy="12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2591272" y="26775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</a:p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ППР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3528" y="1300258"/>
            <a:ext cx="835292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k-MK" sz="2000" dirty="0">
                <a:latin typeface="Franklin Gothic Demi" pitchFamily="34" charset="0"/>
              </a:rPr>
              <a:t>ПАМЕТНО РУРАЛНО ПРЕТПРИЕМНИШТВО (</a:t>
            </a:r>
            <a:r>
              <a:rPr lang="en-US" sz="2000" dirty="0">
                <a:latin typeface="Franklin Gothic Demi" pitchFamily="34" charset="0"/>
              </a:rPr>
              <a:t>SMART RURAL ENTREPRENEURSHIP)</a:t>
            </a:r>
            <a:endParaRPr lang="mk-MK" sz="2000" dirty="0">
              <a:latin typeface="Franklin Gothic Demi" pitchFamily="34" charset="0"/>
            </a:endParaRPr>
          </a:p>
          <a:p>
            <a:pPr algn="ctr"/>
            <a:endParaRPr lang="mk-MK" sz="2000" dirty="0">
              <a:latin typeface="Franklin Gothic Demi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Клучен предизвик на работилниците: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Како да се предвиди (направи извесен)  идниот рурален развој во рамки на ППР 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Почетна точка 1: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Кој е најсигурниот начин да се предвиди иднината на поединец и група/организација/ заедница?</a:t>
            </a:r>
          </a:p>
          <a:p>
            <a:pPr algn="just"/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Одговор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: Самиот/ самите да ја создадат!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k-MK" sz="1000" dirty="0">
              <a:latin typeface="Franklin Gothic Book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</p:txBody>
      </p:sp>
      <p:pic>
        <p:nvPicPr>
          <p:cNvPr id="9" name="Picture 3" descr="C:\Users\Jasmina_2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4"/>
          <a:stretch>
            <a:fillRect/>
          </a:stretch>
        </p:blipFill>
        <p:spPr bwMode="auto">
          <a:xfrm>
            <a:off x="343921" y="5630505"/>
            <a:ext cx="25923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smina_2\Desktop\30-indian-origin-entrepreneurs-in-forbes-list-of-super-achiev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10" y="5532215"/>
            <a:ext cx="154765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D4FCAD3-921A-4D5E-88CE-6B2D1ECC0324}"/>
              </a:ext>
            </a:extLst>
          </p:cNvPr>
          <p:cNvCxnSpPr>
            <a:cxnSpLocks/>
          </p:cNvCxnSpPr>
          <p:nvPr/>
        </p:nvCxnSpPr>
        <p:spPr>
          <a:xfrm>
            <a:off x="343921" y="2130425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AEE309-F11A-4B26-BA7B-CCB88A23C602}"/>
              </a:ext>
            </a:extLst>
          </p:cNvPr>
          <p:cNvSpPr txBox="1"/>
          <p:nvPr/>
        </p:nvSpPr>
        <p:spPr>
          <a:xfrm>
            <a:off x="7564598" y="6205973"/>
            <a:ext cx="89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dwardian Script ITC" panose="030303020407070D0804" pitchFamily="66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33959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OWERPOINT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МЕМОРАНДУМИ\LOGO CRPPR\Logo_cis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90"/>
            <a:ext cx="2576847" cy="12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2591272" y="26775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ЦЕНТАР ЗА РАЗВОЈ НА </a:t>
            </a:r>
            <a:b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</a:br>
            <a:r>
              <a:rPr lang="mk-MK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ПЕЛАГОНИСКИ 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ПЛАНСКИ РЕГИОН</a:t>
            </a:r>
          </a:p>
          <a:p>
            <a:pPr algn="r"/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ППР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3528" y="1300258"/>
            <a:ext cx="835292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k-MK" sz="2000" dirty="0">
                <a:latin typeface="Franklin Gothic Demi" pitchFamily="34" charset="0"/>
              </a:rPr>
              <a:t>ПАМЕТНО РУРАЛНО ПРЕТПРИЕМНИШТВО (</a:t>
            </a:r>
            <a:r>
              <a:rPr lang="en-US" sz="2000" dirty="0">
                <a:latin typeface="Franklin Gothic Demi" pitchFamily="34" charset="0"/>
              </a:rPr>
              <a:t>SMART RURAL ENTREPRENEURSHIP)</a:t>
            </a:r>
            <a:endParaRPr lang="mk-MK" sz="2000" dirty="0">
              <a:latin typeface="Franklin Gothic Demi" pitchFamily="34" charset="0"/>
            </a:endParaRPr>
          </a:p>
          <a:p>
            <a:pPr algn="ctr"/>
            <a:endParaRPr lang="mk-MK" sz="2000" dirty="0">
              <a:latin typeface="Franklin Gothic Demi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Клучен предизвик на работилниците: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Како да се предвиди (направи извесен)  идниот рурален развој во рамки на ППР 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Почетна точка 2: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Како се создава иднината? Идниот развој?</a:t>
            </a:r>
          </a:p>
          <a:p>
            <a:pPr algn="just"/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k-M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Одговор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: Преку изборите што ги правиме сега ! </a:t>
            </a:r>
          </a:p>
          <a:p>
            <a:pPr lvl="3" algn="just"/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Во бизнисот е: преку одлуките што ги носиме сега?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k-MK" sz="1000" dirty="0">
              <a:latin typeface="Franklin Gothic Book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</p:txBody>
      </p:sp>
      <p:pic>
        <p:nvPicPr>
          <p:cNvPr id="9" name="Picture 3" descr="C:\Users\Jasmina_2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4"/>
          <a:stretch>
            <a:fillRect/>
          </a:stretch>
        </p:blipFill>
        <p:spPr bwMode="auto">
          <a:xfrm>
            <a:off x="343921" y="5630505"/>
            <a:ext cx="259238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smina_2\Desktop\30-indian-origin-entrepreneurs-in-forbes-list-of-super-achiev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10" y="5532215"/>
            <a:ext cx="154765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D4FCAD3-921A-4D5E-88CE-6B2D1ECC0324}"/>
              </a:ext>
            </a:extLst>
          </p:cNvPr>
          <p:cNvCxnSpPr>
            <a:cxnSpLocks/>
          </p:cNvCxnSpPr>
          <p:nvPr/>
        </p:nvCxnSpPr>
        <p:spPr>
          <a:xfrm>
            <a:off x="343921" y="2130425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AEE309-F11A-4B26-BA7B-CCB88A23C602}"/>
              </a:ext>
            </a:extLst>
          </p:cNvPr>
          <p:cNvSpPr txBox="1"/>
          <p:nvPr/>
        </p:nvSpPr>
        <p:spPr>
          <a:xfrm>
            <a:off x="7564598" y="6205973"/>
            <a:ext cx="89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Edwardian Script ITC" panose="030303020407070D0804" pitchFamily="66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5089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OWERPOINT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4FB1D5-40BE-4BDE-B2FE-B2B4E8C12B64}"/>
              </a:ext>
            </a:extLst>
          </p:cNvPr>
          <p:cNvGrpSpPr/>
          <p:nvPr/>
        </p:nvGrpSpPr>
        <p:grpSpPr>
          <a:xfrm>
            <a:off x="0" y="95190"/>
            <a:ext cx="9144000" cy="6817334"/>
            <a:chOff x="0" y="95190"/>
            <a:chExt cx="9144000" cy="6817334"/>
          </a:xfrm>
        </p:grpSpPr>
        <p:pic>
          <p:nvPicPr>
            <p:cNvPr id="5" name="Picture 4" descr="C:\Users\user\Desktop\МЕМОРАНДУМИ\LOGO CRPPR\Logo_cist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190"/>
              <a:ext cx="2576847" cy="120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3"/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9" name="Picture 3" descr="C:\Users\Jasmina_2\Desktop\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Users\Jasmina_2\Desktop\30-indian-origin-entrepreneurs-in-forbes-list-of-super-achiever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52" y="5747463"/>
              <a:ext cx="1258216" cy="93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A13E729-4D9A-4249-96B9-5406B173A2E3}"/>
                </a:ext>
              </a:extLst>
            </p:cNvPr>
            <p:cNvSpPr txBox="1"/>
            <p:nvPr/>
          </p:nvSpPr>
          <p:spPr>
            <a:xfrm>
              <a:off x="7596336" y="6143083"/>
              <a:ext cx="12582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D3ADE2-8862-41E5-885E-2722EF1ED2AF}"/>
              </a:ext>
            </a:extLst>
          </p:cNvPr>
          <p:cNvCxnSpPr>
            <a:cxnSpLocks/>
          </p:cNvCxnSpPr>
          <p:nvPr/>
        </p:nvCxnSpPr>
        <p:spPr>
          <a:xfrm>
            <a:off x="343921" y="2130425"/>
            <a:ext cx="32199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C00496-5493-4609-BF60-983EB5B3ECA0}"/>
              </a:ext>
            </a:extLst>
          </p:cNvPr>
          <p:cNvSpPr txBox="1"/>
          <p:nvPr/>
        </p:nvSpPr>
        <p:spPr>
          <a:xfrm>
            <a:off x="251520" y="1300258"/>
            <a:ext cx="86030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 луѓето носат одлуки за иднината ?</a:t>
            </a:r>
          </a:p>
          <a:p>
            <a:endParaRPr lang="mk-MK" dirty="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140EDAD8-8618-47FC-9B7C-C0479D458D85}"/>
              </a:ext>
            </a:extLst>
          </p:cNvPr>
          <p:cNvSpPr txBox="1"/>
          <p:nvPr/>
        </p:nvSpPr>
        <p:spPr>
          <a:xfrm>
            <a:off x="376549" y="2505326"/>
            <a:ext cx="8390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mk-MK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just"/>
            <a:endParaRPr lang="mk-M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ОДЛУКА =  ИДНА ДОБИВКА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ВЕРОЈАТНОСТА ДА СЕ ОСТВАРИ</a:t>
            </a:r>
          </a:p>
          <a:p>
            <a:pPr algn="ctr"/>
            <a:endParaRPr lang="mk-M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ЖЕЛБА- ЦЕЛ-ИНТЕРЕС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mk-MK" sz="2000" b="1" dirty="0">
                <a:latin typeface="Arial" panose="020B0604020202020204" pitchFamily="34" charset="0"/>
                <a:cs typeface="Arial" panose="020B0604020202020204" pitchFamily="34" charset="0"/>
              </a:rPr>
              <a:t>   ЗНАЕЊЕ </a:t>
            </a:r>
          </a:p>
          <a:p>
            <a:pPr algn="ctr"/>
            <a:endParaRPr lang="mk-M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k-MK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Дали може да се зголеми веројатноста за идната добивка?</a:t>
            </a:r>
          </a:p>
          <a:p>
            <a:pPr algn="ctr"/>
            <a:endParaRPr lang="en-US" sz="1000" dirty="0">
              <a:latin typeface="Franklin Gothic Demi" pitchFamily="34" charset="0"/>
            </a:endParaRPr>
          </a:p>
          <a:p>
            <a:pPr algn="ctr"/>
            <a:endParaRPr lang="en-US" sz="10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6567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mk-MK" sz="4050" b="1" dirty="0">
                <a:solidFill>
                  <a:srgbClr val="C00000"/>
                </a:solidFill>
              </a:rPr>
              <a:t>Основната намера на секој бизнис?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C4267A9-17DB-41D2-9D78-1C461C4AB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45960"/>
            <a:ext cx="6400800" cy="1752600"/>
          </a:xfrm>
        </p:spPr>
        <p:txBody>
          <a:bodyPr/>
          <a:lstStyle/>
          <a:p>
            <a:endParaRPr lang="mk-MK" dirty="0"/>
          </a:p>
          <a:p>
            <a:r>
              <a:rPr lang="mk-MK" sz="2700" b="1" dirty="0"/>
              <a:t>БИЗНИС НАМЕРА = ЛУЃЕ + ПРОМЕНИ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AA7D13-64FE-4677-97EF-A66378B54037}"/>
              </a:ext>
            </a:extLst>
          </p:cNvPr>
          <p:cNvGrpSpPr/>
          <p:nvPr/>
        </p:nvGrpSpPr>
        <p:grpSpPr>
          <a:xfrm>
            <a:off x="0" y="95190"/>
            <a:ext cx="9144000" cy="6817334"/>
            <a:chOff x="0" y="95190"/>
            <a:chExt cx="9144000" cy="6817334"/>
          </a:xfrm>
        </p:grpSpPr>
        <p:pic>
          <p:nvPicPr>
            <p:cNvPr id="6" name="Picture 5" descr="C:\Users\user\Desktop\МЕМОРАНДУМИ\LOGO CRPPR\Logo_cisto.jpg">
              <a:extLst>
                <a:ext uri="{FF2B5EF4-FFF2-40B4-BE49-F238E27FC236}">
                  <a16:creationId xmlns:a16="http://schemas.microsoft.com/office/drawing/2014/main" xmlns="" id="{31E1B74E-DF1B-4508-A26E-7D9271B5A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190"/>
              <a:ext cx="2576847" cy="120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3">
              <a:extLst>
                <a:ext uri="{FF2B5EF4-FFF2-40B4-BE49-F238E27FC236}">
                  <a16:creationId xmlns:a16="http://schemas.microsoft.com/office/drawing/2014/main" xmlns="" id="{A871E278-E3C2-4278-AB70-0B085D166194}"/>
                </a:ext>
              </a:extLst>
            </p:cNvPr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8" name="Picture 3" descr="C:\Users\Jasmina_2\Desktop\3.JPG">
              <a:extLst>
                <a:ext uri="{FF2B5EF4-FFF2-40B4-BE49-F238E27FC236}">
                  <a16:creationId xmlns:a16="http://schemas.microsoft.com/office/drawing/2014/main" xmlns="" id="{8651B612-38F3-47AA-B783-C1E467012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Jasmina_2\Desktop\30-indian-origin-entrepreneurs-in-forbes-list-of-super-achievers.jpg">
              <a:extLst>
                <a:ext uri="{FF2B5EF4-FFF2-40B4-BE49-F238E27FC236}">
                  <a16:creationId xmlns:a16="http://schemas.microsoft.com/office/drawing/2014/main" xmlns="" id="{1DDD69DE-1495-4687-8A7F-7EFB9A52C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52" y="5747463"/>
              <a:ext cx="1258216" cy="93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8A2AA02-F025-4BA8-A835-3F9F8A077966}"/>
                </a:ext>
              </a:extLst>
            </p:cNvPr>
            <p:cNvSpPr txBox="1"/>
            <p:nvPr/>
          </p:nvSpPr>
          <p:spPr>
            <a:xfrm>
              <a:off x="7596336" y="6143083"/>
              <a:ext cx="12582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6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07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mk-MK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Клучни фактори на секој бизнис</a:t>
            </a:r>
            <a:endParaRPr lang="en-US" alt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568" y="2272904"/>
            <a:ext cx="200129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mk-MK" altLang="en-US" sz="1350" b="1" dirty="0">
                <a:solidFill>
                  <a:srgbClr val="FF0000"/>
                </a:solidFill>
                <a:latin typeface="Verdana" panose="020B0604030504040204" pitchFamily="34" charset="0"/>
              </a:rPr>
              <a:t>1.СПОСОБНОСТИ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mk-MK" altLang="en-US" sz="1350" b="1" dirty="0">
                <a:solidFill>
                  <a:srgbClr val="FF0000"/>
                </a:solidFill>
                <a:latin typeface="Verdana" panose="020B0604030504040204" pitchFamily="34" charset="0"/>
              </a:rPr>
              <a:t>ЛУЃЕ</a:t>
            </a:r>
            <a:endParaRPr lang="en-US" altLang="en-US" sz="135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6542" y="3124201"/>
            <a:ext cx="2216944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mk-MK" altLang="en-US" sz="1350" b="1" dirty="0">
                <a:solidFill>
                  <a:srgbClr val="FF0000"/>
                </a:solidFill>
                <a:latin typeface="Verdana" panose="020B0604030504040204" pitchFamily="34" charset="0"/>
              </a:rPr>
              <a:t>2.РЕСУРСИ</a:t>
            </a:r>
          </a:p>
          <a:p>
            <a:pPr marL="257175" indent="-257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mk-MK" altLang="en-US" sz="1050" dirty="0">
                <a:solidFill>
                  <a:srgbClr val="FF0000"/>
                </a:solidFill>
                <a:latin typeface="Verdana" panose="020B0604030504040204" pitchFamily="34" charset="0"/>
              </a:rPr>
              <a:t>Материјални (простор,  Опрема, алати, материјали) </a:t>
            </a:r>
          </a:p>
          <a:p>
            <a:pPr marL="257175" indent="-257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mk-MK" altLang="en-US" sz="1050" dirty="0">
                <a:solidFill>
                  <a:srgbClr val="FF0000"/>
                </a:solidFill>
                <a:latin typeface="Verdana" panose="020B0604030504040204" pitchFamily="34" charset="0"/>
              </a:rPr>
              <a:t>Човечки</a:t>
            </a:r>
          </a:p>
          <a:p>
            <a:pPr marL="257175" indent="-257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mk-MK" altLang="en-US" sz="1050" dirty="0">
                <a:solidFill>
                  <a:srgbClr val="FF0000"/>
                </a:solidFill>
                <a:latin typeface="Verdana" panose="020B0604030504040204" pitchFamily="34" charset="0"/>
              </a:rPr>
              <a:t>Интелектуални </a:t>
            </a:r>
          </a:p>
          <a:p>
            <a:pPr marL="257175" indent="-257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mk-MK" altLang="en-US" sz="1050" dirty="0">
                <a:solidFill>
                  <a:srgbClr val="FF0000"/>
                </a:solidFill>
                <a:latin typeface="Verdana" panose="020B0604030504040204" pitchFamily="34" charset="0"/>
              </a:rPr>
              <a:t>Финансиски</a:t>
            </a:r>
            <a:endParaRPr lang="en-US" altLang="en-US" sz="105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1640682" y="2849166"/>
            <a:ext cx="216694" cy="2559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2918222" y="3576639"/>
            <a:ext cx="728663" cy="265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57" y="3275411"/>
            <a:ext cx="1959769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qual 11"/>
          <p:cNvSpPr/>
          <p:nvPr/>
        </p:nvSpPr>
        <p:spPr>
          <a:xfrm>
            <a:off x="5686425" y="3644505"/>
            <a:ext cx="972741" cy="2881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1898" y="3294461"/>
            <a:ext cx="12243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mk-MK" altLang="en-US" sz="1200" b="1" dirty="0">
                <a:latin typeface="Verdana" panose="020B0604030504040204" pitchFamily="34" charset="0"/>
              </a:rPr>
              <a:t>4.РАЗМЕНА</a:t>
            </a:r>
            <a:endParaRPr lang="en-US" altLang="en-US" sz="1200" b="1" dirty="0">
              <a:latin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3983" r="9235" b="3983"/>
          <a:stretch>
            <a:fillRect/>
          </a:stretch>
        </p:blipFill>
        <p:spPr bwMode="auto">
          <a:xfrm>
            <a:off x="7084639" y="3304849"/>
            <a:ext cx="144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/>
          <p:cNvSpPr/>
          <p:nvPr/>
        </p:nvSpPr>
        <p:spPr>
          <a:xfrm>
            <a:off x="1320500" y="4330305"/>
            <a:ext cx="6605588" cy="12334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k-MK" sz="1350" b="1" dirty="0">
                <a:latin typeface="Century Gothic" panose="020B0502020202020204" pitchFamily="34" charset="0"/>
              </a:rPr>
              <a:t>ПАРИ = </a:t>
            </a:r>
            <a:r>
              <a:rPr lang="mk-MK" sz="2100" b="1" dirty="0">
                <a:latin typeface="Century Gothic" panose="020B0502020202020204" pitchFamily="34" charset="0"/>
              </a:rPr>
              <a:t>КОМУНИКАЦИЈА</a:t>
            </a:r>
            <a:r>
              <a:rPr lang="mk-MK" sz="1350" b="1" dirty="0">
                <a:latin typeface="Century Gothic" panose="020B0502020202020204" pitchFamily="34" charset="0"/>
              </a:rPr>
              <a:t> = ПАРИ</a:t>
            </a:r>
          </a:p>
          <a:p>
            <a:pPr algn="ctr">
              <a:defRPr/>
            </a:pPr>
            <a:r>
              <a:rPr lang="mk-MK" sz="2100" b="1" dirty="0">
                <a:latin typeface="Century Gothic" panose="020B0502020202020204" pitchFamily="34" charset="0"/>
              </a:rPr>
              <a:t>ВРЕМЕ</a:t>
            </a:r>
            <a:r>
              <a:rPr lang="mk-MK" sz="1350" b="1" dirty="0">
                <a:latin typeface="Century Gothic" panose="020B0502020202020204" pitchFamily="34" charset="0"/>
              </a:rPr>
              <a:t>  ОД ПОЧЕТОК ДО КРАЈ – ОБРТ НА ПАРИ ВО БИЗНИСОТ</a:t>
            </a:r>
            <a:endParaRPr lang="en-US" sz="135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46885" y="2308106"/>
            <a:ext cx="16204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mk-MK" altLang="en-US" sz="1350" b="1" dirty="0">
                <a:latin typeface="Verdana" panose="020B0604030504040204" pitchFamily="34" charset="0"/>
              </a:rPr>
              <a:t>3.ПРОИЗВОД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mk-MK" altLang="en-US" sz="1350" b="1" dirty="0">
                <a:latin typeface="Verdana" panose="020B0604030504040204" pitchFamily="34" charset="0"/>
              </a:rPr>
              <a:t>УСЛУГА</a:t>
            </a:r>
            <a:endParaRPr lang="en-US" altLang="en-US" sz="1350" b="1" dirty="0">
              <a:latin typeface="Verdana" panose="020B060403050404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06471" y="2311685"/>
            <a:ext cx="20697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mk-MK" altLang="en-US" sz="1350" b="1" dirty="0">
                <a:latin typeface="Verdana" panose="020B0604030504040204" pitchFamily="34" charset="0"/>
              </a:rPr>
              <a:t>5.КУПУВАЧ</a:t>
            </a:r>
            <a:endParaRPr lang="en-US" altLang="en-US" sz="1350" b="1" dirty="0"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mk-MK" altLang="en-US" sz="1350" b="1" dirty="0">
                <a:latin typeface="Verdana" panose="020B0604030504040204" pitchFamily="34" charset="0"/>
              </a:rPr>
              <a:t>Таргет група</a:t>
            </a:r>
            <a:endParaRPr lang="en-US" altLang="en-US" sz="1350" b="1" dirty="0">
              <a:latin typeface="Verdan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9BC9B67-2B25-46B2-A395-AC25114F8254}"/>
              </a:ext>
            </a:extLst>
          </p:cNvPr>
          <p:cNvGrpSpPr/>
          <p:nvPr/>
        </p:nvGrpSpPr>
        <p:grpSpPr>
          <a:xfrm>
            <a:off x="0" y="95190"/>
            <a:ext cx="9144000" cy="6817334"/>
            <a:chOff x="0" y="95190"/>
            <a:chExt cx="9144000" cy="6817334"/>
          </a:xfrm>
        </p:grpSpPr>
        <p:pic>
          <p:nvPicPr>
            <p:cNvPr id="18" name="Picture 17" descr="C:\Users\user\Desktop\МЕМОРАНДУМИ\LOGO CRPPR\Logo_cisto.jpg">
              <a:extLst>
                <a:ext uri="{FF2B5EF4-FFF2-40B4-BE49-F238E27FC236}">
                  <a16:creationId xmlns:a16="http://schemas.microsoft.com/office/drawing/2014/main" xmlns="" id="{3E6D1A7C-E4F2-4412-BAC6-07D04FD30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190"/>
              <a:ext cx="2576847" cy="120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3">
              <a:extLst>
                <a:ext uri="{FF2B5EF4-FFF2-40B4-BE49-F238E27FC236}">
                  <a16:creationId xmlns:a16="http://schemas.microsoft.com/office/drawing/2014/main" xmlns="" id="{F8AD9679-A99C-4057-A7C3-2233D36F2DB4}"/>
                </a:ext>
              </a:extLst>
            </p:cNvPr>
            <p:cNvSpPr txBox="1"/>
            <p:nvPr/>
          </p:nvSpPr>
          <p:spPr>
            <a:xfrm>
              <a:off x="2591272" y="267758"/>
              <a:ext cx="65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ЦЕНТАР ЗА РАЗВОЈ НА </a:t>
              </a:r>
              <a:b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</a:br>
              <a:r>
                <a:rPr lang="mk-MK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ПЕЛАГОНИСКИ </a:t>
              </a:r>
              <a:r>
                <a:rPr lang="mk-M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cs typeface="Arial" pitchFamily="34" charset="0"/>
                </a:rPr>
                <a:t>ПЛАНСКИ РЕГИОН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endParaRPr>
            </a:p>
          </p:txBody>
        </p:sp>
        <p:pic>
          <p:nvPicPr>
            <p:cNvPr id="21" name="Picture 3" descr="C:\Users\Jasmina_2\Desktop\3.JPG">
              <a:extLst>
                <a:ext uri="{FF2B5EF4-FFF2-40B4-BE49-F238E27FC236}">
                  <a16:creationId xmlns:a16="http://schemas.microsoft.com/office/drawing/2014/main" xmlns="" id="{70FB5207-5961-4FE3-8AF6-67C20D401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4"/>
            <a:stretch>
              <a:fillRect/>
            </a:stretch>
          </p:blipFill>
          <p:spPr bwMode="auto">
            <a:xfrm>
              <a:off x="343921" y="5630505"/>
              <a:ext cx="2592388" cy="115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C:\Users\Jasmina_2\Desktop\30-indian-origin-entrepreneurs-in-forbes-list-of-super-achievers.jpg">
              <a:extLst>
                <a:ext uri="{FF2B5EF4-FFF2-40B4-BE49-F238E27FC236}">
                  <a16:creationId xmlns:a16="http://schemas.microsoft.com/office/drawing/2014/main" xmlns="" id="{9B5DFC05-DAEC-4431-ABB8-1F563DF9C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952" y="5747463"/>
              <a:ext cx="1258216" cy="93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AB93A8B-4193-41C2-BAAB-093AE259CB9A}"/>
                </a:ext>
              </a:extLst>
            </p:cNvPr>
            <p:cNvSpPr txBox="1"/>
            <p:nvPr/>
          </p:nvSpPr>
          <p:spPr>
            <a:xfrm>
              <a:off x="7596336" y="6143083"/>
              <a:ext cx="12582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  <a:latin typeface="Edwardian Script ITC" panose="030303020407070D0804" pitchFamily="66" charset="0"/>
                </a:rPr>
                <a:t>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0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0.06893 1.48148E-6 0.125 0.05602 0.125 0.125 C 0.125 0.19398 0.06893 0.25 -1.38889E-6 0.25 C -0.06892 0.25 -0.125 0.19398 -0.125 0.125 C -0.125 0.05602 -0.06892 1.48148E-6 -1.38889E-6 1.48148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 animBg="1"/>
      <p:bldP spid="13" grpId="0"/>
      <p:bldP spid="19" grpId="0" animBg="1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1"/>
          <a:stretch/>
        </p:blipFill>
        <p:spPr>
          <a:xfrm rot="3938261">
            <a:off x="6795122" y="772256"/>
            <a:ext cx="1600667" cy="663400"/>
          </a:xfrm>
          <a:prstGeom prst="rect">
            <a:avLst/>
          </a:prstGeom>
        </p:spPr>
      </p:pic>
      <p:sp>
        <p:nvSpPr>
          <p:cNvPr id="18" name="Cross 17"/>
          <p:cNvSpPr/>
          <p:nvPr/>
        </p:nvSpPr>
        <p:spPr>
          <a:xfrm>
            <a:off x="6550124" y="620688"/>
            <a:ext cx="470147" cy="446113"/>
          </a:xfrm>
          <a:prstGeom prst="plus">
            <a:avLst/>
          </a:prstGeom>
          <a:solidFill>
            <a:srgbClr val="007891"/>
          </a:solidFill>
          <a:ln>
            <a:solidFill>
              <a:srgbClr val="007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5579" y="349803"/>
            <a:ext cx="4066381" cy="630925"/>
          </a:xfrm>
          <a:prstGeom prst="rect">
            <a:avLst/>
          </a:prstGeom>
          <a:solidFill>
            <a:srgbClr val="A5002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k-MK" sz="2000" dirty="0">
                <a:solidFill>
                  <a:schemeClr val="bg1"/>
                </a:solidFill>
                <a:latin typeface="Arial" pitchFamily="34" charset="0"/>
              </a:rPr>
              <a:t>Процес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 на претприемништвото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16" y="-27384"/>
            <a:ext cx="1744684" cy="1430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5949" y="1177702"/>
            <a:ext cx="1584176" cy="504056"/>
          </a:xfrm>
          <a:prstGeom prst="rect">
            <a:avLst/>
          </a:prstGeom>
          <a:solidFill>
            <a:srgbClr val="007891"/>
          </a:solidFill>
          <a:ln>
            <a:solidFill>
              <a:srgbClr val="0078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dirty="0">
                <a:solidFill>
                  <a:schemeClr val="bg1"/>
                </a:solidFill>
                <a:latin typeface="Arial" pitchFamily="34" charset="0"/>
              </a:rPr>
              <a:t>4. Вработени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1"/>
          <a:stretch/>
        </p:blipFill>
        <p:spPr>
          <a:xfrm rot="5400000">
            <a:off x="7038471" y="689015"/>
            <a:ext cx="1600667" cy="66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0" y="5272561"/>
            <a:ext cx="1791791" cy="14688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6148" y="4509120"/>
            <a:ext cx="1584176" cy="504056"/>
          </a:xfrm>
          <a:prstGeom prst="rect">
            <a:avLst/>
          </a:prstGeom>
          <a:solidFill>
            <a:srgbClr val="007891"/>
          </a:solidFill>
          <a:ln>
            <a:solidFill>
              <a:srgbClr val="0078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dirty="0">
                <a:solidFill>
                  <a:schemeClr val="bg1"/>
                </a:solidFill>
                <a:latin typeface="Arial" pitchFamily="34" charset="0"/>
              </a:rPr>
              <a:t>5. Купувачи</a:t>
            </a:r>
          </a:p>
        </p:txBody>
      </p:sp>
      <p:sp>
        <p:nvSpPr>
          <p:cNvPr id="9" name="Rectangle 8"/>
          <p:cNvSpPr/>
          <p:nvPr/>
        </p:nvSpPr>
        <p:spPr>
          <a:xfrm>
            <a:off x="997940" y="4709445"/>
            <a:ext cx="1584176" cy="504056"/>
          </a:xfrm>
          <a:prstGeom prst="rect">
            <a:avLst/>
          </a:prstGeom>
          <a:solidFill>
            <a:srgbClr val="007891"/>
          </a:solidFill>
          <a:ln>
            <a:solidFill>
              <a:srgbClr val="0078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dirty="0">
                <a:solidFill>
                  <a:schemeClr val="bg1"/>
                </a:solidFill>
                <a:latin typeface="Arial" pitchFamily="34" charset="0"/>
              </a:rPr>
              <a:t>1. Претприемач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5421" y="4508829"/>
            <a:ext cx="1584176" cy="648363"/>
          </a:xfrm>
          <a:prstGeom prst="rect">
            <a:avLst/>
          </a:prstGeom>
          <a:solidFill>
            <a:srgbClr val="007891"/>
          </a:solidFill>
          <a:ln>
            <a:solidFill>
              <a:srgbClr val="00789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dirty="0">
                <a:solidFill>
                  <a:schemeClr val="bg1"/>
                </a:solidFill>
                <a:latin typeface="Arial" pitchFamily="34" charset="0"/>
              </a:rPr>
              <a:t>3. Производ / услуга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21" y="5157192"/>
            <a:ext cx="1646659" cy="1349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489610" cy="2040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918" y="2636912"/>
            <a:ext cx="186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>
                <a:latin typeface="Arial" pitchFamily="34" charset="0"/>
                <a:ea typeface="+mn-ea"/>
                <a:hlinkClick r:id="rId8" action="ppaction://hlinkfile"/>
              </a:rPr>
              <a:t>2. Идеја</a:t>
            </a:r>
            <a:endParaRPr lang="mk-MK" sz="2800" b="1" dirty="0">
              <a:latin typeface="Arial" pitchFamily="34" charset="0"/>
              <a:ea typeface="+mn-ea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336927" y="2420888"/>
            <a:ext cx="2940019" cy="1420876"/>
          </a:xfrm>
          <a:prstGeom prst="triangle">
            <a:avLst>
              <a:gd name="adj" fmla="val 49685"/>
            </a:avLst>
          </a:prstGeom>
          <a:solidFill>
            <a:srgbClr val="007891"/>
          </a:solidFill>
          <a:ln>
            <a:solidFill>
              <a:srgbClr val="007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t" anchorCtr="1"/>
          <a:lstStyle/>
          <a:p>
            <a:pPr algn="ctr"/>
            <a:r>
              <a:rPr lang="mk-MK" sz="1600" dirty="0">
                <a:solidFill>
                  <a:schemeClr val="bg1"/>
                </a:solidFill>
                <a:latin typeface="Arial" pitchFamily="34" charset="0"/>
              </a:rPr>
              <a:t>6. </a:t>
            </a:r>
          </a:p>
          <a:p>
            <a:pPr algn="ctr"/>
            <a:r>
              <a:rPr lang="mk-MK" sz="1600" dirty="0">
                <a:solidFill>
                  <a:schemeClr val="bg1"/>
                </a:solidFill>
                <a:latin typeface="Arial" pitchFamily="34" charset="0"/>
              </a:rPr>
              <a:t>Претпријатие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8942" y="672951"/>
            <a:ext cx="50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dirty="0">
                <a:solidFill>
                  <a:schemeClr val="bg1"/>
                </a:solidFill>
                <a:latin typeface="Arial" pitchFamily="34" charset="0"/>
                <a:ea typeface="+mn-ea"/>
              </a:rPr>
              <a:t>или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530696" y="2783252"/>
            <a:ext cx="2421932" cy="256674"/>
          </a:xfrm>
          <a:prstGeom prst="rightArrow">
            <a:avLst>
              <a:gd name="adj1" fmla="val 50000"/>
              <a:gd name="adj2" fmla="val 75977"/>
            </a:avLst>
          </a:prstGeom>
          <a:solidFill>
            <a:srgbClr val="00364E"/>
          </a:solidFill>
          <a:ln>
            <a:solidFill>
              <a:srgbClr val="003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0" name="Right Arrow 19"/>
          <p:cNvSpPr/>
          <p:nvPr/>
        </p:nvSpPr>
        <p:spPr>
          <a:xfrm rot="16200000">
            <a:off x="5522212" y="1898994"/>
            <a:ext cx="499082" cy="256674"/>
          </a:xfrm>
          <a:prstGeom prst="rightArrow">
            <a:avLst>
              <a:gd name="adj1" fmla="val 50000"/>
              <a:gd name="adj2" fmla="val 75977"/>
            </a:avLst>
          </a:prstGeom>
          <a:solidFill>
            <a:srgbClr val="00364E"/>
          </a:solidFill>
          <a:ln>
            <a:solidFill>
              <a:srgbClr val="003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1" name="Right Arrow 20"/>
          <p:cNvSpPr/>
          <p:nvPr/>
        </p:nvSpPr>
        <p:spPr>
          <a:xfrm rot="5400000">
            <a:off x="6899068" y="4042650"/>
            <a:ext cx="499082" cy="256674"/>
          </a:xfrm>
          <a:prstGeom prst="rightArrow">
            <a:avLst>
              <a:gd name="adj1" fmla="val 50000"/>
              <a:gd name="adj2" fmla="val 75977"/>
            </a:avLst>
          </a:prstGeom>
          <a:solidFill>
            <a:srgbClr val="00364E"/>
          </a:solidFill>
          <a:ln>
            <a:solidFill>
              <a:srgbClr val="003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4" name="Right Arrow 23"/>
          <p:cNvSpPr/>
          <p:nvPr/>
        </p:nvSpPr>
        <p:spPr>
          <a:xfrm rot="5400000">
            <a:off x="4194122" y="4059234"/>
            <a:ext cx="499082" cy="256674"/>
          </a:xfrm>
          <a:prstGeom prst="rightArrow">
            <a:avLst>
              <a:gd name="adj1" fmla="val 50000"/>
              <a:gd name="adj2" fmla="val 75977"/>
            </a:avLst>
          </a:prstGeom>
          <a:solidFill>
            <a:srgbClr val="00364E"/>
          </a:solidFill>
          <a:ln>
            <a:solidFill>
              <a:srgbClr val="003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5" name="Right Arrow 24"/>
          <p:cNvSpPr/>
          <p:nvPr/>
        </p:nvSpPr>
        <p:spPr>
          <a:xfrm rot="16200000">
            <a:off x="1193944" y="3806836"/>
            <a:ext cx="1219901" cy="256674"/>
          </a:xfrm>
          <a:prstGeom prst="rightArrow">
            <a:avLst>
              <a:gd name="adj1" fmla="val 50000"/>
              <a:gd name="adj2" fmla="val 75977"/>
            </a:avLst>
          </a:prstGeom>
          <a:solidFill>
            <a:srgbClr val="00364E"/>
          </a:solidFill>
          <a:ln>
            <a:solidFill>
              <a:srgbClr val="003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1"/>
          <a:stretch/>
        </p:blipFill>
        <p:spPr>
          <a:xfrm rot="4794044">
            <a:off x="6923475" y="689015"/>
            <a:ext cx="1600667" cy="66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13176"/>
            <a:ext cx="2390099" cy="179073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187521B8-850E-413E-8B75-9CB38106028D}"/>
              </a:ext>
            </a:extLst>
          </p:cNvPr>
          <p:cNvCxnSpPr/>
          <p:nvPr/>
        </p:nvCxnSpPr>
        <p:spPr>
          <a:xfrm>
            <a:off x="5436096" y="4761148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2|0.2|0.1|0.2|0.1|0.1|0.2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1045</Words>
  <Application>Microsoft Office PowerPoint</Application>
  <PresentationFormat>On-screen Show (4:3)</PresentationFormat>
  <Paragraphs>354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SMART RURAL ENTREPRENSHIP MODEL  Бизнис активности во руралните средини</vt:lpstr>
      <vt:lpstr>PowerPoint Presentation</vt:lpstr>
      <vt:lpstr>Организација на Работилницата </vt:lpstr>
      <vt:lpstr>PowerPoint Presentation</vt:lpstr>
      <vt:lpstr>PowerPoint Presentation</vt:lpstr>
      <vt:lpstr>PowerPoint Presentation</vt:lpstr>
      <vt:lpstr>Основната намера на секој бизнис?  </vt:lpstr>
      <vt:lpstr>Клучни фактори на секој бизнис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Иновации</vt:lpstr>
      <vt:lpstr>Алатка за иновации</vt:lpstr>
      <vt:lpstr>9 Елементи за градење на Бизнис моделот </vt:lpstr>
      <vt:lpstr>PowerPoint Presentation</vt:lpstr>
      <vt:lpstr>PowerPoint Presentation</vt:lpstr>
      <vt:lpstr>Вежба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 Bojkoski</dc:creator>
  <cp:lastModifiedBy>Jasmina</cp:lastModifiedBy>
  <cp:revision>102</cp:revision>
  <dcterms:created xsi:type="dcterms:W3CDTF">2014-04-16T13:08:37Z</dcterms:created>
  <dcterms:modified xsi:type="dcterms:W3CDTF">2021-05-12T11:40:36Z</dcterms:modified>
</cp:coreProperties>
</file>